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054B3-FCA0-4E25-B723-C43925210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F6F4B-88DF-4905-B931-FE35A21B6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CF155-8AB6-4043-B413-1DCDFF74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D683DF-DD48-45F4-B32A-99006E2F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4FB7F-A649-4779-9C24-15D1C984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6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CCB0E-20AA-4D59-A491-028F9ACB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5BE817-1E85-4EC0-B9E4-8C05BE6FA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062D4-70EE-4307-8B28-38FB108B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A3534-431D-4CA3-A9F6-84EA80EF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374F0-E60E-4B0D-83EA-D40C65A6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6BC01-F2C4-4ADB-9978-97B22B7D7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C7AA17-4724-4CC2-B4E4-4E210159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C08C0-6D96-4A98-916C-30583F8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6B468-C905-4AF8-8260-FEDF5C45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D2826-43C8-47CA-AE95-20F0D437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58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B2549-0924-4C2B-966F-17D5D0C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D5877-3DDC-417B-ACC3-D87F4920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C6177-880E-49AF-8C7B-570FCD03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C82E7-22E0-475C-93FE-2209091B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5DB53-0BCD-4FEF-AA99-FCD360F5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36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8680A-DCD4-443B-84EF-9301B412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0E87E-2788-4F85-8F28-E8675767D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09A9A-01B7-4E6F-8E77-F124C3DD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3CFEE-9FC6-4E71-92EA-357E0BF2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B34B5-ADCF-4F59-8BFE-F2C02E91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19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940FB-28B8-4410-86A2-6097DCCD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7B206-FA86-4CD9-BF3F-C9F872048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6F60B1-7768-4074-8796-9E29DC05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234635-FA4A-4D0D-9212-DF022574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EC39E6-B29B-4D4B-89E9-CBF30721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6C6685-9CD1-4C5D-8FD4-D62427FF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69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B52C-0896-46E8-B441-9FBB520E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01599C-BA03-4096-AA33-2C61D9D9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504CD-EB5A-47AB-80B7-34B15392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FE09C8-7C28-4E49-9C75-2C87F6236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044ED4-EF70-4A80-9CF2-EE8B6239D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228B9D-1FBD-4AD4-AF62-D245CC7A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D81D93-F6A2-4F85-9DC1-98513216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CAE8F51-D2B4-48FC-94C3-4E8C7752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3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C81-6F9C-4314-B4C2-1006D74D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8D50CC-6F8E-4E55-83E5-77364D9F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DD5EC5-139B-4DB3-A0C9-904AB51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416759-40F6-4DFD-BC9A-49B690D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55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F729B1-BF1D-4725-863A-7C86D1DD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1CBFEC-581E-4C8A-A056-8A5F239F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8CC0CD-0AA1-4109-9CC4-E5C0B548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66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B02B6-4AF8-460E-8D8A-EAFA4194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7AA8B-C3DD-4B0B-9053-930E0EEE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A1368-4663-42B0-A0A7-6EC9794C2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3188C-CC98-4ED8-A5F0-8A0D5792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3385F6-5819-4615-9E60-89051934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3BDCA-767C-43BF-88D9-2A7B4E7E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88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416BD-882E-451D-8490-0B83E538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DFE86A-F80F-4E0B-96B8-35ED06E01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EDFA5A-3756-4216-A7C9-8450D2D0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6CE12B-5C1D-424F-8630-48502200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5F6ABB-C3EA-417F-9415-449ED20A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DE9042-2981-40D3-8AD6-B9446864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78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CB470F-FBE7-41AF-85B7-1B1B661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BAF14-6CEC-4951-AA33-F5E2644F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07D8E-76A7-487D-91BD-AD67D6EA4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14A2-1226-44C2-B43D-A9E401E68A94}" type="datetimeFigureOut">
              <a:rPr lang="es-ES" smtClean="0"/>
              <a:t>01/03/2021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96E53-233A-4288-B856-A37B7A304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EB6AA-7DB7-4734-8D4F-41111FB21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D138-6274-4298-AF53-A2C215FEF7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43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F9E75-8F95-42E3-9C9E-82466A41C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200083-C6B7-45D3-A1F4-8A12F7093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36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112687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264940" y="2242252"/>
            <a:ext cx="277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Basketball</a:t>
            </a:r>
            <a:r>
              <a:rPr lang="ca-ES" sz="2400" dirty="0"/>
              <a:t> </a:t>
            </a:r>
            <a:r>
              <a:rPr lang="ca-ES" sz="2400" dirty="0" err="1"/>
              <a:t>Reference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62BD0-A1D5-477E-B98E-AF9AE83BA34F}"/>
              </a:ext>
            </a:extLst>
          </p:cNvPr>
          <p:cNvSpPr txBox="1"/>
          <p:nvPr/>
        </p:nvSpPr>
        <p:spPr>
          <a:xfrm>
            <a:off x="2291888" y="3246176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NBA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FC4F6-575C-4CE0-949C-0B5913C446BA}"/>
              </a:ext>
            </a:extLst>
          </p:cNvPr>
          <p:cNvSpPr txBox="1"/>
          <p:nvPr/>
        </p:nvSpPr>
        <p:spPr>
          <a:xfrm>
            <a:off x="2238989" y="4141715"/>
            <a:ext cx="8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ESPN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4" y="51456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309040" y="342900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Boxscore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FF1986-301E-469C-8B26-E5BBBA9FEC8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043906" y="2473085"/>
            <a:ext cx="4265134" cy="118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CD97490-CA19-4545-AB5D-5198EEB46B5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016958" y="3477009"/>
            <a:ext cx="5292082" cy="182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C1DB235-9290-42F7-8950-7FB21789C52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069857" y="3659833"/>
            <a:ext cx="5239183" cy="712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3B5BA39-F170-4615-8430-65AE6B4FDD6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62172" y="3659833"/>
            <a:ext cx="5446868" cy="1716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445438" y="1360756"/>
            <a:ext cx="241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Fonts de dades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8258193" y="1395156"/>
            <a:ext cx="140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Resultat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94046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112687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264940" y="2242252"/>
            <a:ext cx="277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Basketball</a:t>
            </a:r>
            <a:r>
              <a:rPr lang="ca-ES" sz="2400" dirty="0"/>
              <a:t> </a:t>
            </a:r>
            <a:r>
              <a:rPr lang="ca-ES" sz="2400" dirty="0" err="1"/>
              <a:t>Reference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62BD0-A1D5-477E-B98E-AF9AE83BA34F}"/>
              </a:ext>
            </a:extLst>
          </p:cNvPr>
          <p:cNvSpPr txBox="1"/>
          <p:nvPr/>
        </p:nvSpPr>
        <p:spPr>
          <a:xfrm>
            <a:off x="2291888" y="3246176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NBA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FC4F6-575C-4CE0-949C-0B5913C446BA}"/>
              </a:ext>
            </a:extLst>
          </p:cNvPr>
          <p:cNvSpPr txBox="1"/>
          <p:nvPr/>
        </p:nvSpPr>
        <p:spPr>
          <a:xfrm>
            <a:off x="2238989" y="4141715"/>
            <a:ext cx="8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ESPN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4" y="51456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258193" y="2244471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Boxscore</a:t>
            </a:r>
            <a:endParaRPr lang="es-ES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FF1986-301E-469C-8B26-E5BBBA9FEC8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043906" y="2473085"/>
            <a:ext cx="4214287" cy="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CD97490-CA19-4545-AB5D-5198EEB46B5F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016958" y="2475304"/>
            <a:ext cx="5241235" cy="100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C1DB235-9290-42F7-8950-7FB21789C52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069857" y="2475304"/>
            <a:ext cx="5188336" cy="189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3B5BA39-F170-4615-8430-65AE6B4FDD6B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62172" y="2475304"/>
            <a:ext cx="5396021" cy="2901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445438" y="1360756"/>
            <a:ext cx="241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Fonts de dades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8258193" y="1395156"/>
            <a:ext cx="140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Resultat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8390472" y="3246175"/>
            <a:ext cx="104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Gràfics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7672327" y="4312253"/>
            <a:ext cx="2476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Play-</a:t>
            </a:r>
            <a:r>
              <a:rPr lang="ca-ES" sz="2400" dirty="0" err="1"/>
              <a:t>by</a:t>
            </a:r>
            <a:r>
              <a:rPr lang="ca-ES" sz="2400" dirty="0"/>
              <a:t>-play visual</a:t>
            </a:r>
            <a:endParaRPr lang="es-ES" sz="2400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2D26205-5A7C-4358-A21A-B8B3B428C619}"/>
              </a:ext>
            </a:extLst>
          </p:cNvPr>
          <p:cNvCxnSpPr>
            <a:endCxn id="19" idx="1"/>
          </p:cNvCxnSpPr>
          <p:nvPr/>
        </p:nvCxnSpPr>
        <p:spPr>
          <a:xfrm>
            <a:off x="4043906" y="2473084"/>
            <a:ext cx="4346566" cy="100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0C5FE94-EA0B-4CCB-A87F-9FCE1D2D30FE}"/>
              </a:ext>
            </a:extLst>
          </p:cNvPr>
          <p:cNvCxnSpPr>
            <a:endCxn id="21" idx="1"/>
          </p:cNvCxnSpPr>
          <p:nvPr/>
        </p:nvCxnSpPr>
        <p:spPr>
          <a:xfrm>
            <a:off x="4096805" y="2471975"/>
            <a:ext cx="3575522" cy="2071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B6152D4-82AA-4DC6-9FF9-D4F8BED64942}"/>
              </a:ext>
            </a:extLst>
          </p:cNvPr>
          <p:cNvCxnSpPr>
            <a:stCxn id="5" idx="3"/>
            <a:endCxn id="19" idx="1"/>
          </p:cNvCxnSpPr>
          <p:nvPr/>
        </p:nvCxnSpPr>
        <p:spPr>
          <a:xfrm flipV="1">
            <a:off x="3016958" y="3477008"/>
            <a:ext cx="53735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4FDA8A4-297A-4C52-8D0D-965C76D5E2D6}"/>
              </a:ext>
            </a:extLst>
          </p:cNvPr>
          <p:cNvCxnSpPr>
            <a:stCxn id="5" idx="3"/>
            <a:endCxn id="21" idx="1"/>
          </p:cNvCxnSpPr>
          <p:nvPr/>
        </p:nvCxnSpPr>
        <p:spPr>
          <a:xfrm>
            <a:off x="3016958" y="3477009"/>
            <a:ext cx="4655369" cy="106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D1F7B00-0E59-41CC-9C17-277A996B5A2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 flipV="1">
            <a:off x="3069857" y="3477008"/>
            <a:ext cx="5320615" cy="895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82FB624-1527-4701-B794-27F062559021}"/>
              </a:ext>
            </a:extLst>
          </p:cNvPr>
          <p:cNvCxnSpPr>
            <a:endCxn id="21" idx="1"/>
          </p:cNvCxnSpPr>
          <p:nvPr/>
        </p:nvCxnSpPr>
        <p:spPr>
          <a:xfrm>
            <a:off x="3069857" y="4396593"/>
            <a:ext cx="4602470" cy="146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7E88339-B5DC-4124-A9C4-9C65380F11E7}"/>
              </a:ext>
            </a:extLst>
          </p:cNvPr>
          <p:cNvCxnSpPr>
            <a:stCxn id="7" idx="3"/>
          </p:cNvCxnSpPr>
          <p:nvPr/>
        </p:nvCxnSpPr>
        <p:spPr>
          <a:xfrm flipV="1">
            <a:off x="2862172" y="4543085"/>
            <a:ext cx="4810155" cy="83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5C70584-3B72-4C04-AA78-368F42FAD4B7}"/>
              </a:ext>
            </a:extLst>
          </p:cNvPr>
          <p:cNvCxnSpPr/>
          <p:nvPr/>
        </p:nvCxnSpPr>
        <p:spPr>
          <a:xfrm flipV="1">
            <a:off x="2862172" y="3474789"/>
            <a:ext cx="5528300" cy="192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4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112687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264940" y="2242252"/>
            <a:ext cx="277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Basketball</a:t>
            </a:r>
            <a:r>
              <a:rPr lang="ca-ES" sz="2400" dirty="0"/>
              <a:t> </a:t>
            </a:r>
            <a:r>
              <a:rPr lang="ca-ES" sz="2400" dirty="0" err="1"/>
              <a:t>Reference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62BD0-A1D5-477E-B98E-AF9AE83BA34F}"/>
              </a:ext>
            </a:extLst>
          </p:cNvPr>
          <p:cNvSpPr txBox="1"/>
          <p:nvPr/>
        </p:nvSpPr>
        <p:spPr>
          <a:xfrm>
            <a:off x="2291888" y="3246176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NBA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FC4F6-575C-4CE0-949C-0B5913C446BA}"/>
              </a:ext>
            </a:extLst>
          </p:cNvPr>
          <p:cNvSpPr txBox="1"/>
          <p:nvPr/>
        </p:nvSpPr>
        <p:spPr>
          <a:xfrm>
            <a:off x="2238989" y="4141715"/>
            <a:ext cx="8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ESPN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4" y="51456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258193" y="2244471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Boxscore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445438" y="1360756"/>
            <a:ext cx="241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Fonts de dades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8258193" y="1395156"/>
            <a:ext cx="140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Resultat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8390472" y="3246175"/>
            <a:ext cx="104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Gràfics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7672327" y="4312253"/>
            <a:ext cx="2476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Play-</a:t>
            </a:r>
            <a:r>
              <a:rPr lang="ca-ES" sz="2400" dirty="0" err="1"/>
              <a:t>by</a:t>
            </a:r>
            <a:r>
              <a:rPr lang="ca-ES" sz="2400" dirty="0"/>
              <a:t>-play visual</a:t>
            </a:r>
            <a:endParaRPr lang="es-E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23E094-D264-4C91-8546-92F1D387B117}"/>
              </a:ext>
            </a:extLst>
          </p:cNvPr>
          <p:cNvSpPr txBox="1"/>
          <p:nvPr/>
        </p:nvSpPr>
        <p:spPr>
          <a:xfrm>
            <a:off x="4688293" y="3198167"/>
            <a:ext cx="223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PbP</a:t>
            </a:r>
            <a:r>
              <a:rPr lang="ca-ES" sz="2400" dirty="0"/>
              <a:t> “Estàndard”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86A5488-28B0-4DFA-8023-3017FF8504F1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4043906" y="2473085"/>
            <a:ext cx="644387" cy="955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993305-0A59-4F07-9C17-E1E18DC646E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6927752" y="3429000"/>
            <a:ext cx="744575" cy="111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23EA67-2C01-4600-A0BE-4FBEC8CC857A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6927752" y="3429000"/>
            <a:ext cx="1462720" cy="4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1F3368-89AC-4DC0-B1A5-3D22D2ED1C4F}"/>
              </a:ext>
            </a:extLst>
          </p:cNvPr>
          <p:cNvCxnSpPr>
            <a:stCxn id="25" idx="3"/>
            <a:endCxn id="8" idx="1"/>
          </p:cNvCxnSpPr>
          <p:nvPr/>
        </p:nvCxnSpPr>
        <p:spPr>
          <a:xfrm flipV="1">
            <a:off x="6927752" y="2475304"/>
            <a:ext cx="1330441" cy="953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428668C-7B17-4917-BE7D-37B27E8A2975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3016958" y="3429000"/>
            <a:ext cx="1671335" cy="4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00201F32-E972-46D8-A196-916931D0958D}"/>
              </a:ext>
            </a:extLst>
          </p:cNvPr>
          <p:cNvCxnSpPr>
            <a:stCxn id="6" idx="3"/>
            <a:endCxn id="25" idx="1"/>
          </p:cNvCxnSpPr>
          <p:nvPr/>
        </p:nvCxnSpPr>
        <p:spPr>
          <a:xfrm flipV="1">
            <a:off x="3069857" y="3429000"/>
            <a:ext cx="1618436" cy="94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874B13F-1DFD-4709-A6DA-01D4D5750375}"/>
              </a:ext>
            </a:extLst>
          </p:cNvPr>
          <p:cNvCxnSpPr>
            <a:stCxn id="7" idx="3"/>
            <a:endCxn id="25" idx="1"/>
          </p:cNvCxnSpPr>
          <p:nvPr/>
        </p:nvCxnSpPr>
        <p:spPr>
          <a:xfrm flipV="1">
            <a:off x="2862172" y="3429000"/>
            <a:ext cx="1826121" cy="1947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7248233" y="1112687"/>
            <a:ext cx="3426780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941033" y="1074166"/>
            <a:ext cx="3426780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1264940" y="2242252"/>
            <a:ext cx="277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Basketball</a:t>
            </a:r>
            <a:r>
              <a:rPr lang="ca-ES" sz="2400" dirty="0"/>
              <a:t> </a:t>
            </a:r>
            <a:r>
              <a:rPr lang="ca-ES" sz="2400" dirty="0" err="1"/>
              <a:t>Reference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62BD0-A1D5-477E-B98E-AF9AE83BA34F}"/>
              </a:ext>
            </a:extLst>
          </p:cNvPr>
          <p:cNvSpPr txBox="1"/>
          <p:nvPr/>
        </p:nvSpPr>
        <p:spPr>
          <a:xfrm>
            <a:off x="2291888" y="3246176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NBA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FC4F6-575C-4CE0-949C-0B5913C446BA}"/>
              </a:ext>
            </a:extLst>
          </p:cNvPr>
          <p:cNvSpPr txBox="1"/>
          <p:nvPr/>
        </p:nvSpPr>
        <p:spPr>
          <a:xfrm>
            <a:off x="2238989" y="4141715"/>
            <a:ext cx="8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ESPN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2446674" y="51456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8258193" y="2244471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Boxscore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1445438" y="1360756"/>
            <a:ext cx="241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Fonts de dades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8258193" y="1395156"/>
            <a:ext cx="140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Resultat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8390472" y="3246175"/>
            <a:ext cx="104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Gràfics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7672327" y="4312253"/>
            <a:ext cx="2476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Play-</a:t>
            </a:r>
            <a:r>
              <a:rPr lang="ca-ES" sz="2400" dirty="0" err="1"/>
              <a:t>by</a:t>
            </a:r>
            <a:r>
              <a:rPr lang="ca-ES" sz="2400" dirty="0"/>
              <a:t>-play visual</a:t>
            </a:r>
            <a:endParaRPr lang="es-E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23E094-D264-4C91-8546-92F1D387B117}"/>
              </a:ext>
            </a:extLst>
          </p:cNvPr>
          <p:cNvSpPr txBox="1"/>
          <p:nvPr/>
        </p:nvSpPr>
        <p:spPr>
          <a:xfrm>
            <a:off x="4976270" y="3136023"/>
            <a:ext cx="223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PbP</a:t>
            </a:r>
            <a:r>
              <a:rPr lang="ca-ES" sz="2400" dirty="0"/>
              <a:t> “Estàndard”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993305-0A59-4F07-9C17-E1E18DC646E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7215729" y="3366856"/>
            <a:ext cx="456598" cy="1176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23EA67-2C01-4600-A0BE-4FBEC8CC857A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7215729" y="3366856"/>
            <a:ext cx="1174743" cy="110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1F3368-89AC-4DC0-B1A5-3D22D2ED1C4F}"/>
              </a:ext>
            </a:extLst>
          </p:cNvPr>
          <p:cNvCxnSpPr>
            <a:stCxn id="25" idx="3"/>
            <a:endCxn id="8" idx="1"/>
          </p:cNvCxnSpPr>
          <p:nvPr/>
        </p:nvCxnSpPr>
        <p:spPr>
          <a:xfrm flipV="1">
            <a:off x="7215729" y="2475304"/>
            <a:ext cx="1042464" cy="89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1ECED199-B491-4C55-8B62-9C938C9BE1DC}"/>
              </a:ext>
            </a:extLst>
          </p:cNvPr>
          <p:cNvSpPr/>
          <p:nvPr/>
        </p:nvSpPr>
        <p:spPr>
          <a:xfrm>
            <a:off x="4282620" y="1112687"/>
            <a:ext cx="479431" cy="5267348"/>
          </a:xfrm>
          <a:prstGeom prst="rightBrace">
            <a:avLst>
              <a:gd name="adj1" fmla="val 8333"/>
              <a:gd name="adj2" fmla="val 42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66A026-1B0C-4FF1-8E62-4901F90C8E44}"/>
              </a:ext>
            </a:extLst>
          </p:cNvPr>
          <p:cNvCxnSpPr>
            <a:cxnSpLocks/>
            <a:stCxn id="22" idx="1"/>
            <a:endCxn id="25" idx="1"/>
          </p:cNvCxnSpPr>
          <p:nvPr/>
        </p:nvCxnSpPr>
        <p:spPr>
          <a:xfrm flipV="1">
            <a:off x="4762051" y="3366856"/>
            <a:ext cx="214219" cy="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909E6BEE-F1FA-4BF4-AA98-04F0AFDAD5AA}"/>
              </a:ext>
            </a:extLst>
          </p:cNvPr>
          <p:cNvSpPr/>
          <p:nvPr/>
        </p:nvSpPr>
        <p:spPr>
          <a:xfrm>
            <a:off x="9032664" y="1074166"/>
            <a:ext cx="2945642" cy="52673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8E3A313F-E77E-43D9-82C6-793FA69697A6}"/>
              </a:ext>
            </a:extLst>
          </p:cNvPr>
          <p:cNvSpPr/>
          <p:nvPr/>
        </p:nvSpPr>
        <p:spPr>
          <a:xfrm>
            <a:off x="310125" y="1074166"/>
            <a:ext cx="3406296" cy="5267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86B832-2EB8-4698-AC8E-CED0DFE0C54E}"/>
              </a:ext>
            </a:extLst>
          </p:cNvPr>
          <p:cNvSpPr txBox="1"/>
          <p:nvPr/>
        </p:nvSpPr>
        <p:spPr>
          <a:xfrm>
            <a:off x="233491" y="2188248"/>
            <a:ext cx="355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BasketballReferencePbP.txt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62BD0-A1D5-477E-B98E-AF9AE83BA34F}"/>
              </a:ext>
            </a:extLst>
          </p:cNvPr>
          <p:cNvSpPr txBox="1"/>
          <p:nvPr/>
        </p:nvSpPr>
        <p:spPr>
          <a:xfrm>
            <a:off x="1700826" y="3246175"/>
            <a:ext cx="725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NBA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F7FC4F6-575C-4CE0-949C-0B5913C446BA}"/>
              </a:ext>
            </a:extLst>
          </p:cNvPr>
          <p:cNvSpPr txBox="1"/>
          <p:nvPr/>
        </p:nvSpPr>
        <p:spPr>
          <a:xfrm>
            <a:off x="1647927" y="4141716"/>
            <a:ext cx="8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ESPN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A7E6F-ABB6-47E5-BEA8-3E8ADA51FA51}"/>
              </a:ext>
            </a:extLst>
          </p:cNvPr>
          <p:cNvSpPr txBox="1"/>
          <p:nvPr/>
        </p:nvSpPr>
        <p:spPr>
          <a:xfrm>
            <a:off x="1855612" y="51456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...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C81FCBE-5223-44C3-B2DA-EE7A11538623}"/>
              </a:ext>
            </a:extLst>
          </p:cNvPr>
          <p:cNvSpPr txBox="1"/>
          <p:nvPr/>
        </p:nvSpPr>
        <p:spPr>
          <a:xfrm>
            <a:off x="9852901" y="2204842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 err="1"/>
              <a:t>Boxscore</a:t>
            </a:r>
            <a:endParaRPr lang="es-ES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0842E51-9EB0-4FB0-B796-0B5940A8FE1B}"/>
              </a:ext>
            </a:extLst>
          </p:cNvPr>
          <p:cNvSpPr txBox="1"/>
          <p:nvPr/>
        </p:nvSpPr>
        <p:spPr>
          <a:xfrm>
            <a:off x="854376" y="1369597"/>
            <a:ext cx="2417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Fonts de dades</a:t>
            </a:r>
            <a:endParaRPr lang="es-ES" sz="2800" b="1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F9CAD1B-2DF8-4BE0-B51D-5FAB2080DDC8}"/>
              </a:ext>
            </a:extLst>
          </p:cNvPr>
          <p:cNvSpPr txBox="1"/>
          <p:nvPr/>
        </p:nvSpPr>
        <p:spPr>
          <a:xfrm>
            <a:off x="9802053" y="1369597"/>
            <a:ext cx="1406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Resultat</a:t>
            </a:r>
            <a:endParaRPr lang="es-ES" sz="28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6440EC-50B4-47CD-8D30-CFAFDA9486F7}"/>
              </a:ext>
            </a:extLst>
          </p:cNvPr>
          <p:cNvSpPr txBox="1"/>
          <p:nvPr/>
        </p:nvSpPr>
        <p:spPr>
          <a:xfrm>
            <a:off x="9986321" y="3207654"/>
            <a:ext cx="104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Gràfics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348D9D-9572-4DE6-B9C8-505E646BBDEB}"/>
              </a:ext>
            </a:extLst>
          </p:cNvPr>
          <p:cNvSpPr txBox="1"/>
          <p:nvPr/>
        </p:nvSpPr>
        <p:spPr>
          <a:xfrm>
            <a:off x="9267036" y="4273732"/>
            <a:ext cx="2476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Play-</a:t>
            </a:r>
            <a:r>
              <a:rPr lang="ca-ES" sz="2400" dirty="0" err="1"/>
              <a:t>by</a:t>
            </a:r>
            <a:r>
              <a:rPr lang="ca-ES" sz="2400" dirty="0"/>
              <a:t>-play visual</a:t>
            </a:r>
            <a:endParaRPr lang="es-E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023E094-D264-4C91-8546-92F1D387B117}"/>
              </a:ext>
            </a:extLst>
          </p:cNvPr>
          <p:cNvSpPr txBox="1"/>
          <p:nvPr/>
        </p:nvSpPr>
        <p:spPr>
          <a:xfrm>
            <a:off x="5965336" y="3107038"/>
            <a:ext cx="2239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StandardPbP.txt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993305-0A59-4F07-9C17-E1E18DC646ED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8204795" y="3337871"/>
            <a:ext cx="1062241" cy="116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23EA67-2C01-4600-A0BE-4FBEC8CC857A}"/>
              </a:ext>
            </a:extLst>
          </p:cNvPr>
          <p:cNvCxnSpPr>
            <a:stCxn id="25" idx="3"/>
            <a:endCxn id="19" idx="1"/>
          </p:cNvCxnSpPr>
          <p:nvPr/>
        </p:nvCxnSpPr>
        <p:spPr>
          <a:xfrm>
            <a:off x="8204795" y="3337871"/>
            <a:ext cx="1781526" cy="100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1F3368-89AC-4DC0-B1A5-3D22D2ED1C4F}"/>
              </a:ext>
            </a:extLst>
          </p:cNvPr>
          <p:cNvCxnSpPr>
            <a:stCxn id="25" idx="3"/>
            <a:endCxn id="8" idx="1"/>
          </p:cNvCxnSpPr>
          <p:nvPr/>
        </p:nvCxnSpPr>
        <p:spPr>
          <a:xfrm flipV="1">
            <a:off x="8204795" y="2435675"/>
            <a:ext cx="1648106" cy="902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errar llave 21">
            <a:extLst>
              <a:ext uri="{FF2B5EF4-FFF2-40B4-BE49-F238E27FC236}">
                <a16:creationId xmlns:a16="http://schemas.microsoft.com/office/drawing/2014/main" id="{1ECED199-B491-4C55-8B62-9C938C9BE1DC}"/>
              </a:ext>
            </a:extLst>
          </p:cNvPr>
          <p:cNvSpPr/>
          <p:nvPr/>
        </p:nvSpPr>
        <p:spPr>
          <a:xfrm>
            <a:off x="3652682" y="1076689"/>
            <a:ext cx="361852" cy="5267348"/>
          </a:xfrm>
          <a:prstGeom prst="rightBrace">
            <a:avLst>
              <a:gd name="adj1" fmla="val 8333"/>
              <a:gd name="adj2" fmla="val 428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66A026-1B0C-4FF1-8E62-4901F90C8E44}"/>
              </a:ext>
            </a:extLst>
          </p:cNvPr>
          <p:cNvCxnSpPr>
            <a:cxnSpLocks/>
            <a:stCxn id="22" idx="1"/>
            <a:endCxn id="25" idx="1"/>
          </p:cNvCxnSpPr>
          <p:nvPr/>
        </p:nvCxnSpPr>
        <p:spPr>
          <a:xfrm>
            <a:off x="4014534" y="3331167"/>
            <a:ext cx="1950802" cy="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756A5AE-6263-4E97-B093-64E87AA4BF10}"/>
              </a:ext>
            </a:extLst>
          </p:cNvPr>
          <p:cNvSpPr txBox="1"/>
          <p:nvPr/>
        </p:nvSpPr>
        <p:spPr>
          <a:xfrm>
            <a:off x="3775407" y="2838322"/>
            <a:ext cx="262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StandardPbPObtention.py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6FB6AD4-77B1-4350-AA0D-E59B57F8DB4E}"/>
              </a:ext>
            </a:extLst>
          </p:cNvPr>
          <p:cNvSpPr txBox="1"/>
          <p:nvPr/>
        </p:nvSpPr>
        <p:spPr>
          <a:xfrm rot="20036511">
            <a:off x="7734680" y="2477549"/>
            <a:ext cx="226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BoxscoreObtention.py</a:t>
            </a:r>
          </a:p>
        </p:txBody>
      </p:sp>
    </p:spTree>
    <p:extLst>
      <p:ext uri="{BB962C8B-B14F-4D97-AF65-F5344CB8AC3E}">
        <p14:creationId xmlns:p14="http://schemas.microsoft.com/office/powerpoint/2010/main" val="833248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80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RODRIGUEZ BALLABRIGA</dc:creator>
  <cp:lastModifiedBy>LUIS RODRIGUEZ BALLABRIGA</cp:lastModifiedBy>
  <cp:revision>12</cp:revision>
  <dcterms:created xsi:type="dcterms:W3CDTF">2021-03-01T01:52:02Z</dcterms:created>
  <dcterms:modified xsi:type="dcterms:W3CDTF">2021-03-01T02:59:46Z</dcterms:modified>
</cp:coreProperties>
</file>