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0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4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4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1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0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5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AD80-502A-4BB6-B729-1995EFE99DE0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1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AE835-0306-48EC-9EBC-51DCE0A7E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Sistema de menús de l’eina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32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DF9D1-690A-409F-BBBF-C24574E9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ANALYZE SEASON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3CAB0-3AB7-4C94-B534-5BDCDE1A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Anàlisi d’estadístiques (de box </a:t>
            </a:r>
            <a:r>
              <a:rPr lang="ca-ES" dirty="0" err="1"/>
              <a:t>scores</a:t>
            </a:r>
            <a:r>
              <a:rPr lang="ca-ES" dirty="0"/>
              <a:t> o no) d’equips o jugadors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7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2E665-6B1D-481C-8D8F-1C5C5634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Main</a:t>
            </a:r>
            <a:r>
              <a:rPr lang="ca-ES" dirty="0"/>
              <a:t> Page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1BE60-9811-49AE-BB19-E1643ADE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Analyze</a:t>
            </a:r>
            <a:r>
              <a:rPr lang="ca-ES" dirty="0"/>
              <a:t> </a:t>
            </a:r>
            <a:r>
              <a:rPr lang="ca-ES" dirty="0" err="1"/>
              <a:t>match</a:t>
            </a:r>
            <a:endParaRPr lang="ca-ES" dirty="0"/>
          </a:p>
          <a:p>
            <a:r>
              <a:rPr lang="es-ES" dirty="0"/>
              <a:t>(</a:t>
            </a:r>
            <a:r>
              <a:rPr lang="es-ES" dirty="0" err="1"/>
              <a:t>Analyze</a:t>
            </a:r>
            <a:r>
              <a:rPr lang="es-ES" dirty="0"/>
              <a:t> </a:t>
            </a:r>
            <a:r>
              <a:rPr lang="es-ES" dirty="0" err="1"/>
              <a:t>season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0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9425-276E-44F3-978B-4A3B544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ANALYZE MATCH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570A1-C002-402D-B54B-10BD21B5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summary</a:t>
            </a:r>
            <a:endParaRPr lang="es-ES" dirty="0"/>
          </a:p>
          <a:p>
            <a:r>
              <a:rPr lang="es-ES" dirty="0"/>
              <a:t>Box score</a:t>
            </a:r>
          </a:p>
          <a:p>
            <a:r>
              <a:rPr lang="es-ES" dirty="0"/>
              <a:t>Match </a:t>
            </a:r>
            <a:r>
              <a:rPr lang="es-ES" dirty="0" err="1"/>
              <a:t>statistics</a:t>
            </a:r>
            <a:endParaRPr lang="es-ES" dirty="0"/>
          </a:p>
          <a:p>
            <a:r>
              <a:rPr lang="es-ES" dirty="0" err="1"/>
              <a:t>Playing</a:t>
            </a:r>
            <a:r>
              <a:rPr lang="es-ES" dirty="0"/>
              <a:t> times</a:t>
            </a:r>
          </a:p>
          <a:p>
            <a:r>
              <a:rPr lang="es-ES" dirty="0" err="1"/>
              <a:t>Assists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  <a:p>
            <a:r>
              <a:rPr lang="es-ES" dirty="0"/>
              <a:t>(</a:t>
            </a:r>
            <a:r>
              <a:rPr lang="es-ES" dirty="0" err="1"/>
              <a:t>Shooting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)</a:t>
            </a:r>
          </a:p>
          <a:p>
            <a:r>
              <a:rPr lang="es-ES" dirty="0"/>
              <a:t>(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play-by-play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61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8F836-043A-4A4A-8C91-2D057617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Box </a:t>
            </a:r>
            <a:r>
              <a:rPr lang="ca-ES" dirty="0" err="1"/>
              <a:t>scores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AB34A-E7E1-4771-B7AF-DC0380DD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Filter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players</a:t>
            </a:r>
            <a:endParaRPr lang="ca-ES" dirty="0"/>
          </a:p>
          <a:p>
            <a:r>
              <a:rPr lang="ca-ES" dirty="0" err="1"/>
              <a:t>Filter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categories</a:t>
            </a:r>
          </a:p>
          <a:p>
            <a:r>
              <a:rPr lang="ca-ES" dirty="0" err="1"/>
              <a:t>Filter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value</a:t>
            </a:r>
            <a:endParaRPr lang="ca-ES" dirty="0"/>
          </a:p>
          <a:p>
            <a:r>
              <a:rPr lang="ca-ES" dirty="0"/>
              <a:t>Top </a:t>
            </a:r>
            <a:r>
              <a:rPr lang="ca-ES" dirty="0" err="1"/>
              <a:t>players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9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FD0A-F98F-4AFD-AABD-FBCE7A9C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Match</a:t>
            </a:r>
            <a:r>
              <a:rPr lang="ca-ES" dirty="0"/>
              <a:t> </a:t>
            </a:r>
            <a:r>
              <a:rPr lang="ca-ES" dirty="0" err="1"/>
              <a:t>statistics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0DE7D-79F5-4E87-AC98-7C569713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Quarter </a:t>
            </a:r>
            <a:r>
              <a:rPr lang="ca-ES" dirty="0" err="1"/>
              <a:t>scorings</a:t>
            </a:r>
            <a:endParaRPr lang="ca-ES" dirty="0"/>
          </a:p>
          <a:p>
            <a:r>
              <a:rPr lang="ca-ES" dirty="0" err="1"/>
              <a:t>Longest</a:t>
            </a:r>
            <a:r>
              <a:rPr lang="ca-ES" dirty="0"/>
              <a:t> </a:t>
            </a:r>
            <a:r>
              <a:rPr lang="ca-ES" dirty="0" err="1"/>
              <a:t>drought</a:t>
            </a:r>
            <a:endParaRPr lang="ca-ES" dirty="0"/>
          </a:p>
          <a:p>
            <a:r>
              <a:rPr lang="ca-ES" dirty="0" err="1"/>
              <a:t>Greatest</a:t>
            </a:r>
            <a:r>
              <a:rPr lang="ca-ES" dirty="0"/>
              <a:t> </a:t>
            </a:r>
            <a:r>
              <a:rPr lang="ca-ES" dirty="0" err="1"/>
              <a:t>partial</a:t>
            </a:r>
            <a:endParaRPr lang="ca-ES" dirty="0"/>
          </a:p>
          <a:p>
            <a:r>
              <a:rPr lang="ca-ES" dirty="0" err="1"/>
              <a:t>Greatest</a:t>
            </a:r>
            <a:r>
              <a:rPr lang="ca-ES" dirty="0"/>
              <a:t> </a:t>
            </a:r>
            <a:r>
              <a:rPr lang="ca-ES" dirty="0" err="1"/>
              <a:t>streak</a:t>
            </a:r>
            <a:endParaRPr lang="ca-ES" dirty="0"/>
          </a:p>
          <a:p>
            <a:r>
              <a:rPr lang="ca-ES" dirty="0" err="1"/>
              <a:t>Assists</a:t>
            </a:r>
            <a:r>
              <a:rPr lang="ca-ES" dirty="0"/>
              <a:t> </a:t>
            </a:r>
            <a:r>
              <a:rPr lang="ca-ES" dirty="0" err="1"/>
              <a:t>map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60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0FBD0-A853-418A-9B1E-4D38BF27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Playing</a:t>
            </a:r>
            <a:r>
              <a:rPr lang="ca-ES" dirty="0"/>
              <a:t> </a:t>
            </a:r>
            <a:r>
              <a:rPr lang="ca-ES" dirty="0" err="1"/>
              <a:t>times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F813B-F0F9-45B2-AA4C-BB248BA9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Playing</a:t>
            </a:r>
            <a:r>
              <a:rPr lang="ca-ES" dirty="0"/>
              <a:t> intervals</a:t>
            </a:r>
          </a:p>
          <a:p>
            <a:r>
              <a:rPr lang="ca-ES" dirty="0" err="1"/>
              <a:t>Fives</a:t>
            </a:r>
            <a:r>
              <a:rPr lang="ca-ES" dirty="0"/>
              <a:t> on </a:t>
            </a:r>
            <a:r>
              <a:rPr lang="ca-ES" dirty="0" err="1"/>
              <a:t>court</a:t>
            </a:r>
            <a:r>
              <a:rPr lang="ca-ES" dirty="0"/>
              <a:t> (</a:t>
            </a:r>
            <a:r>
              <a:rPr lang="ca-ES" dirty="0" err="1"/>
              <a:t>time</a:t>
            </a:r>
            <a:r>
              <a:rPr lang="ca-ES" dirty="0"/>
              <a:t> -&gt; </a:t>
            </a:r>
            <a:r>
              <a:rPr lang="ca-ES" dirty="0" err="1"/>
              <a:t>five</a:t>
            </a:r>
            <a:r>
              <a:rPr lang="ca-ES" dirty="0"/>
              <a:t>)</a:t>
            </a:r>
          </a:p>
          <a:p>
            <a:r>
              <a:rPr lang="ca-ES" dirty="0" err="1"/>
              <a:t>Fives</a:t>
            </a:r>
            <a:r>
              <a:rPr lang="ca-ES" dirty="0"/>
              <a:t> intervals (</a:t>
            </a:r>
            <a:r>
              <a:rPr lang="ca-ES" dirty="0" err="1"/>
              <a:t>five</a:t>
            </a:r>
            <a:r>
              <a:rPr lang="ca-ES" dirty="0"/>
              <a:t> -&gt; </a:t>
            </a:r>
            <a:r>
              <a:rPr lang="ca-ES" dirty="0" err="1"/>
              <a:t>time</a:t>
            </a:r>
            <a:r>
              <a:rPr lang="ca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9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EE4A-31A6-419C-97EE-971BA999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Assists</a:t>
            </a:r>
            <a:r>
              <a:rPr lang="ca-ES" dirty="0"/>
              <a:t> </a:t>
            </a:r>
            <a:r>
              <a:rPr lang="ca-ES" dirty="0" err="1"/>
              <a:t>statistics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6498A-5977-4485-8FDD-2383C037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Matriu d’assistències per a cada equip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49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CA025-827F-4669-B182-F0ADFB4A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Shooting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C1D32-4F75-4D30-AA94-C2048364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Conjunta o per equips</a:t>
            </a:r>
          </a:p>
          <a:p>
            <a:r>
              <a:rPr lang="ca-ES" dirty="0"/>
              <a:t>Filtratge: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dirty="0"/>
              <a:t>En cas de conjunta, per equips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dirty="0"/>
              <a:t>Jugadors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12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F722D-4BBF-407B-B78A-3CC172D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See</a:t>
            </a:r>
            <a:r>
              <a:rPr lang="ca-ES" dirty="0"/>
              <a:t> play-</a:t>
            </a:r>
            <a:r>
              <a:rPr lang="ca-ES" dirty="0" err="1"/>
              <a:t>by</a:t>
            </a:r>
            <a:r>
              <a:rPr lang="ca-ES" dirty="0"/>
              <a:t>-play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CF4A0-B57B-4CE8-BFDD-71D9B6DB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Text mode</a:t>
            </a:r>
          </a:p>
          <a:p>
            <a:r>
              <a:rPr lang="ca-ES" dirty="0"/>
              <a:t>(Visual mode)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42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1926</TotalTime>
  <Words>123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Sistema de menús de l’eina</vt:lpstr>
      <vt:lpstr>Main Page</vt:lpstr>
      <vt:lpstr>ANALYZE MATCH</vt:lpstr>
      <vt:lpstr>Box scores</vt:lpstr>
      <vt:lpstr>Match statistics</vt:lpstr>
      <vt:lpstr>Playing times</vt:lpstr>
      <vt:lpstr>Assists statistics</vt:lpstr>
      <vt:lpstr>Shooting statistics</vt:lpstr>
      <vt:lpstr>See play-by-play</vt:lpstr>
      <vt:lpstr>ANALYZE SEASON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RODRIGUEZ BALLABRIGA</dc:creator>
  <cp:lastModifiedBy>LUIS RODRIGUEZ BALLABRIGA</cp:lastModifiedBy>
  <cp:revision>16</cp:revision>
  <dcterms:created xsi:type="dcterms:W3CDTF">2021-04-15T08:36:55Z</dcterms:created>
  <dcterms:modified xsi:type="dcterms:W3CDTF">2021-05-05T00:57:32Z</dcterms:modified>
</cp:coreProperties>
</file>