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423FC-9301-3EF8-472B-4A441CEA6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D10A90-7B11-8F19-83D9-E9E1D876E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4088E6-435B-DD2D-CD4C-471879E3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8999-6D7C-F646-AEAA-2D3386779F7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DF199F-B96B-DF80-9280-29F3357F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1163E-827F-644D-C231-B882EBD4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174-7C31-E845-BB61-CDC6A1354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3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C9BEC-CA94-DA0F-DB5F-CCAD72B7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42B6EF-1B66-5DA3-6262-08ED03D53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FF4B3B-7868-778D-FC85-BA59C6BC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8999-6D7C-F646-AEAA-2D3386779F7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BEDE1-AAAB-C956-3232-F36541E5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7248D6-2052-8B41-5FE6-C72306AD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174-7C31-E845-BB61-CDC6A1354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31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E67ED6-73BF-E4FA-A994-F165CC6B2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AEB0E9-06C2-33AC-FB2D-6F834C192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5A4403-0F7B-3DC9-F5F2-6CBF0455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8999-6D7C-F646-AEAA-2D3386779F7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404E9-E266-1ABE-205C-44758EFA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83B8D4-8368-2EB4-EEE9-17938958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174-7C31-E845-BB61-CDC6A1354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40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D77F9-5271-AD51-44C5-6F7132E9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2FC2D-5B08-08D5-04F4-0E3B18FE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314CC3-2A66-DCC5-5D6A-700436ED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8999-6D7C-F646-AEAA-2D3386779F7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2A92E0-A228-8D42-A18E-A3ABA9F0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1BFAD-84B8-6D79-C349-F31B3C5B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174-7C31-E845-BB61-CDC6A1354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90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C0532-7FBE-80F3-5139-35BC6C98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B65BC0-77CA-88D3-159B-7F50CF4D3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19C11-81C0-D3C0-9150-3FB8A58C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8999-6D7C-F646-AEAA-2D3386779F7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51C3A-04A8-8CF8-A6A8-F4D8D9F1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DDAF86-E923-D6D1-AB0A-8362DDEB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174-7C31-E845-BB61-CDC6A1354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8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85824-A759-FB1F-3EEC-2BE6A7B7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F786F-E003-89BD-C59A-369520166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B5E42E-A0D3-A96E-E3B7-7F8D0205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9152D0-687C-1DE9-FD52-AC7A0590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8999-6D7C-F646-AEAA-2D3386779F7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F891C1-2A14-C389-E9DC-87581110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AD9BC3-899F-69B4-F4EF-4165927E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174-7C31-E845-BB61-CDC6A1354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12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F0F13-1D96-235F-F803-2087243C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9B42DC-15DF-A79A-FBD0-B9CB0114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483E63-7C42-F9F0-CC08-F66C64537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527D582-E015-E1E9-9403-30F9DD684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55123E-7AAB-4FDE-DC99-961E6BD00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C05CA6-A98E-3BD4-1647-C5018CB0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8999-6D7C-F646-AEAA-2D3386779F7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9E9034-333D-FC3D-6009-3A517618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606877-884B-E97A-697B-D1319B19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174-7C31-E845-BB61-CDC6A1354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7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1634-EAA9-92EE-53FA-80933F56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A4ECB2-7271-31B9-B1EE-2E99C517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8999-6D7C-F646-AEAA-2D3386779F7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92F23D-20CF-2F17-F8B2-1F44C6E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3B17C4-5753-9733-2A67-64AA9FA5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174-7C31-E845-BB61-CDC6A1354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93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5CCFB1-D6DF-DBE9-3BAA-2D598B51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8999-6D7C-F646-AEAA-2D3386779F7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835D3D-C183-336E-3D55-BF4B613E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53EE23-A6B9-D45F-0818-2711C96A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174-7C31-E845-BB61-CDC6A1354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32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074DB-7A94-17E7-1746-9F959E45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28387-9FAB-44D8-AB8D-BD7B5FFA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8CE7FD-7D2A-E97C-8796-FA886AA4A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46DEB2-700E-1C60-EC4B-21017342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8999-6D7C-F646-AEAA-2D3386779F7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3648D8-6914-6077-41CD-F159671E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86BF18-ABDE-F36B-9007-FE8C0B3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174-7C31-E845-BB61-CDC6A1354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05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64AE9-113E-8DED-1AC1-76C302BD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CD1DFB-9AC0-46D2-E413-FC392CAAB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55CDCB-9A81-31A2-8F21-3CC47EE17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B031F2-C614-6E43-4CE0-B2916306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8999-6D7C-F646-AEAA-2D3386779F7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EC73EC-25A6-DBDB-1DDC-6F114386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E7F7B6-97EF-A3A6-84B0-0AF38086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174-7C31-E845-BB61-CDC6A1354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78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5C889-D6D8-EBE6-A901-7E4120C0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0D9DBF-EDB4-7841-32D5-6F966BC6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A4C4BB-13C7-149F-A885-39C9B67CD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8999-6D7C-F646-AEAA-2D3386779F7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0F6D1D-AC8E-3A2A-5CFD-507C53095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0D082C-952D-BFDA-589A-31B134325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4174-7C31-E845-BB61-CDC6A1354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74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9DB37-B404-4BD0-81B1-B231B15A2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ru-RU" dirty="0" err="1"/>
              <a:t>дискорд</a:t>
            </a:r>
            <a:r>
              <a:rPr lang="ru-RU" dirty="0"/>
              <a:t> бот</a:t>
            </a:r>
            <a:br>
              <a:rPr lang="ru-RU" dirty="0"/>
            </a:br>
            <a:r>
              <a:rPr lang="ru-RU" dirty="0"/>
              <a:t>С </a:t>
            </a:r>
            <a:r>
              <a:rPr lang="ru-RU" dirty="0" err="1"/>
              <a:t>блекджеком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16D104-018B-3519-DBCE-227CE582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00" y="6030119"/>
            <a:ext cx="9144000" cy="1655762"/>
          </a:xfrm>
        </p:spPr>
        <p:txBody>
          <a:bodyPr/>
          <a:lstStyle/>
          <a:p>
            <a:r>
              <a:rPr lang="ru-RU" dirty="0" err="1"/>
              <a:t>Хурдаян</a:t>
            </a:r>
            <a:r>
              <a:rPr lang="ru-RU" dirty="0"/>
              <a:t> Максим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1766D-5DC6-C5F4-4406-221FB0EB35BA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83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89C4C-0538-7775-A74C-AB4EA90E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использовано: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0EBD0-8C3C-3CF6-BD76-3800CA68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ru-RU" dirty="0" err="1"/>
              <a:t>discord.py</a:t>
            </a:r>
            <a:r>
              <a:rPr lang="ru-RU" dirty="0"/>
              <a:t>…</a:t>
            </a:r>
          </a:p>
          <a:p>
            <a:r>
              <a:rPr lang="ru-RU" dirty="0"/>
              <a:t>Пока что </a:t>
            </a:r>
            <a:r>
              <a:rPr lang="ru-RU" dirty="0" err="1"/>
              <a:t>всë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38C242A-6759-D2FA-B558-49778320F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18" y="1748555"/>
            <a:ext cx="4505477" cy="450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2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8124-A3FF-50A4-BCEA-3F2B8FC0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бот: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80DE57-4B9F-DB41-6F45-EAC42630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83141"/>
            <a:ext cx="6164943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Бот ждёт команды !</a:t>
            </a:r>
            <a:r>
              <a:rPr lang="ru-RU" dirty="0" err="1"/>
              <a:t>bj</a:t>
            </a:r>
            <a:endParaRPr lang="ru-RU" dirty="0"/>
          </a:p>
          <a:p>
            <a:r>
              <a:rPr lang="ru-RU" dirty="0"/>
              <a:t>Затем выводит карту дилера и карту игрока</a:t>
            </a:r>
          </a:p>
          <a:p>
            <a:r>
              <a:rPr lang="ru-RU" dirty="0"/>
              <a:t>После чего ждёт либо команду !</a:t>
            </a:r>
            <a:r>
              <a:rPr lang="ru-RU" dirty="0" err="1"/>
              <a:t>hit</a:t>
            </a:r>
            <a:r>
              <a:rPr lang="ru-RU" dirty="0"/>
              <a:t> либо команду !</a:t>
            </a:r>
            <a:r>
              <a:rPr lang="ru-RU" dirty="0" err="1"/>
              <a:t>stand</a:t>
            </a:r>
            <a:r>
              <a:rPr lang="ru-RU" dirty="0"/>
              <a:t> либо !</a:t>
            </a:r>
            <a:r>
              <a:rPr lang="ru-RU" dirty="0" err="1"/>
              <a:t>quit</a:t>
            </a:r>
            <a:endParaRPr lang="ru-RU" dirty="0"/>
          </a:p>
          <a:p>
            <a:r>
              <a:rPr lang="ru-RU" dirty="0"/>
              <a:t>После команды !</a:t>
            </a:r>
            <a:r>
              <a:rPr lang="ru-RU" dirty="0" err="1"/>
              <a:t>stand</a:t>
            </a:r>
            <a:r>
              <a:rPr lang="ru-RU" dirty="0"/>
              <a:t> бот завершает игру и выводит результат</a:t>
            </a:r>
          </a:p>
          <a:p>
            <a:r>
              <a:rPr lang="ru-RU" dirty="0"/>
              <a:t>После команды !</a:t>
            </a:r>
            <a:r>
              <a:rPr lang="ru-RU" dirty="0" err="1"/>
              <a:t>hit</a:t>
            </a:r>
            <a:r>
              <a:rPr lang="ru-RU" dirty="0"/>
              <a:t> бот либо завершает игру (если набрано больше 21) либо ждёт следующей команды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5B0EF2BC-AC32-AF85-CC8E-778319C0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76" y="514048"/>
            <a:ext cx="2789464" cy="6198810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4E68CBB6-D140-8C79-AD4D-44857ED2F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40" y="719666"/>
            <a:ext cx="2597944" cy="577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8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ABA22-BC05-40D3-C3AD-55AD1C65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2" y="226031"/>
            <a:ext cx="10515600" cy="1325563"/>
          </a:xfrm>
        </p:spPr>
        <p:txBody>
          <a:bodyPr/>
          <a:lstStyle/>
          <a:p>
            <a:r>
              <a:rPr lang="ru-RU" dirty="0"/>
              <a:t>Что можно реализовать</a:t>
            </a:r>
            <a:br>
              <a:rPr lang="ru-RU" dirty="0"/>
            </a:br>
            <a:r>
              <a:rPr lang="ru-RU" dirty="0"/>
              <a:t> (точнее что я не успел)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6E0CB-58FE-D260-2980-44C98D3C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937" y="2403308"/>
            <a:ext cx="10515600" cy="4351338"/>
          </a:xfrm>
        </p:spPr>
        <p:txBody>
          <a:bodyPr/>
          <a:lstStyle/>
          <a:p>
            <a:r>
              <a:rPr lang="ru-RU" dirty="0"/>
              <a:t>Проверку пользователя</a:t>
            </a:r>
          </a:p>
          <a:p>
            <a:r>
              <a:rPr lang="ru-RU" dirty="0"/>
              <a:t>Счёт и статистику игроков с системой валюты в базе данных</a:t>
            </a:r>
          </a:p>
          <a:p>
            <a:r>
              <a:rPr lang="ru-RU" dirty="0"/>
              <a:t>Добавить </a:t>
            </a:r>
            <a:r>
              <a:rPr lang="ru-RU" dirty="0" err="1"/>
              <a:t>мультиплеер</a:t>
            </a:r>
            <a:endParaRPr lang="ru-RU" dirty="0"/>
          </a:p>
          <a:p>
            <a:r>
              <a:rPr lang="ru-RU" dirty="0"/>
              <a:t>Добавить все функции </a:t>
            </a:r>
            <a:r>
              <a:rPr lang="ru-RU" dirty="0" err="1"/>
              <a:t>блекджека</a:t>
            </a:r>
            <a:r>
              <a:rPr lang="ru-RU" dirty="0"/>
              <a:t> (например </a:t>
            </a:r>
            <a:r>
              <a:rPr lang="ru-RU" dirty="0" err="1"/>
              <a:t>split</a:t>
            </a:r>
            <a:r>
              <a:rPr lang="ru-RU" dirty="0"/>
              <a:t> или </a:t>
            </a:r>
            <a:r>
              <a:rPr lang="ru-RU" dirty="0" err="1"/>
              <a:t>double</a:t>
            </a:r>
            <a:r>
              <a:rPr lang="ru-RU" dirty="0"/>
              <a:t>) </a:t>
            </a:r>
          </a:p>
          <a:p>
            <a:r>
              <a:rPr lang="ru-RU" dirty="0"/>
              <a:t>Сделать нормальное оформление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43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413CC-991D-5DD1-4439-24E59C16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100" y="1961696"/>
            <a:ext cx="5511800" cy="1920875"/>
          </a:xfrm>
        </p:spPr>
        <p:txBody>
          <a:bodyPr/>
          <a:lstStyle/>
          <a:p>
            <a:r>
              <a:rPr lang="ru-RU" dirty="0"/>
              <a:t>Спасибо за внимание! </a:t>
            </a:r>
          </a:p>
        </p:txBody>
      </p:sp>
    </p:spTree>
    <p:extLst>
      <p:ext uri="{BB962C8B-B14F-4D97-AF65-F5344CB8AC3E}">
        <p14:creationId xmlns:p14="http://schemas.microsoft.com/office/powerpoint/2010/main" val="20161203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Проект дискорд бот С блекджеком</vt:lpstr>
      <vt:lpstr>Что было использовано:</vt:lpstr>
      <vt:lpstr>Как работает бот:</vt:lpstr>
      <vt:lpstr>Что можно реализовать  (точнее что я не успел)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дискорд бот С блекджеком</dc:title>
  <dc:creator>maxim hurdayan</dc:creator>
  <cp:lastModifiedBy>maxim hurdayan</cp:lastModifiedBy>
  <cp:revision>1</cp:revision>
  <dcterms:created xsi:type="dcterms:W3CDTF">2023-04-28T14:44:13Z</dcterms:created>
  <dcterms:modified xsi:type="dcterms:W3CDTF">2023-04-28T14:53:59Z</dcterms:modified>
</cp:coreProperties>
</file>