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1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7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2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5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0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6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1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3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9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9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935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B6DCF-0979-6372-3DB4-5B7E73C9D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713957" cy="3779995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Проект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Space Invaders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551BC1-46D2-C1C8-3904-A776B3ECB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ru-RU" sz="2000" dirty="0" err="1"/>
              <a:t>Хурдаян</a:t>
            </a:r>
            <a:r>
              <a:rPr lang="ru-RU" sz="2000" dirty="0"/>
              <a:t> Максим, Гребещенко Арсений </a:t>
            </a:r>
          </a:p>
          <a:p>
            <a:r>
              <a:rPr lang="en-US" sz="2000" dirty="0"/>
              <a:t>2023</a:t>
            </a:r>
            <a:endParaRPr lang="ru-RU" sz="2000" dirty="0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BD755EAC-1E70-9B04-62C1-CDB216A92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8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32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6879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B08581-279A-478B-83DD-945E4CB34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E40D98-2DD7-4DBC-9170-584D5BA2D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750722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F5A787-B406-4A79-B561-57041C4B0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7" y="618067"/>
            <a:ext cx="7503665" cy="5774265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5FB20-D7AA-E340-28A1-A50C35CC1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884" y="1131195"/>
            <a:ext cx="7032916" cy="1247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kern="1200" cap="all">
                <a:latin typeface="+mj-lt"/>
                <a:ea typeface="+mj-ea"/>
                <a:cs typeface="+mj-cs"/>
              </a:rPr>
              <a:t>Введение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3AE2D9-B0E1-BAAD-3533-ABC9373E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4691" y="1943100"/>
            <a:ext cx="3957909" cy="40596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lang="en-US" dirty="0" err="1"/>
              <a:t>Данный</a:t>
            </a:r>
            <a:r>
              <a:rPr lang="en-US" dirty="0"/>
              <a:t> </a:t>
            </a:r>
            <a:r>
              <a:rPr lang="en-US" dirty="0" err="1"/>
              <a:t>проект</a:t>
            </a:r>
            <a:r>
              <a:rPr lang="en-US" dirty="0"/>
              <a:t> </a:t>
            </a:r>
            <a:r>
              <a:rPr lang="en-US" dirty="0" err="1"/>
              <a:t>вдохновлен</a:t>
            </a:r>
            <a:r>
              <a:rPr lang="en-US" dirty="0"/>
              <a:t> </a:t>
            </a:r>
            <a:r>
              <a:rPr lang="en-US" dirty="0" err="1"/>
              <a:t>одной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первых</a:t>
            </a:r>
            <a:r>
              <a:rPr lang="en-US" dirty="0"/>
              <a:t> </a:t>
            </a:r>
            <a:r>
              <a:rPr lang="en-US" dirty="0" err="1"/>
              <a:t>компьютерных</a:t>
            </a:r>
            <a:r>
              <a:rPr lang="en-US" dirty="0"/>
              <a:t> </a:t>
            </a:r>
            <a:r>
              <a:rPr lang="en-US" dirty="0" err="1"/>
              <a:t>игр</a:t>
            </a:r>
            <a:r>
              <a:rPr lang="en-US" dirty="0"/>
              <a:t> в </a:t>
            </a:r>
            <a:r>
              <a:rPr lang="en-US" dirty="0" err="1"/>
              <a:t>истории</a:t>
            </a:r>
            <a:r>
              <a:rPr lang="en-US" dirty="0"/>
              <a:t>, </a:t>
            </a:r>
            <a:r>
              <a:rPr lang="en-US" dirty="0" err="1"/>
              <a:t>которая</a:t>
            </a:r>
            <a:r>
              <a:rPr lang="en-US" dirty="0"/>
              <a:t> </a:t>
            </a:r>
            <a:r>
              <a:rPr lang="en-US" dirty="0" err="1"/>
              <a:t>называлась</a:t>
            </a:r>
            <a:r>
              <a:rPr lang="en-US" dirty="0"/>
              <a:t> Space Invaders. </a:t>
            </a:r>
            <a:r>
              <a:rPr lang="en-US" dirty="0" err="1"/>
              <a:t>Наша</a:t>
            </a:r>
            <a:r>
              <a:rPr lang="en-US" dirty="0"/>
              <a:t> </a:t>
            </a:r>
            <a:r>
              <a:rPr lang="en-US" dirty="0" err="1"/>
              <a:t>игра</a:t>
            </a:r>
            <a:r>
              <a:rPr lang="en-US" dirty="0"/>
              <a:t> </a:t>
            </a:r>
            <a:r>
              <a:rPr lang="en-US" dirty="0" err="1"/>
              <a:t>отличается</a:t>
            </a:r>
            <a:r>
              <a:rPr lang="en-US" dirty="0"/>
              <a:t> </a:t>
            </a:r>
            <a:r>
              <a:rPr lang="en-US" dirty="0" err="1"/>
              <a:t>тем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враги</a:t>
            </a:r>
            <a:r>
              <a:rPr lang="en-US" dirty="0"/>
              <a:t>, </a:t>
            </a:r>
            <a:r>
              <a:rPr lang="en-US" dirty="0" err="1"/>
              <a:t>вместо</a:t>
            </a:r>
            <a:r>
              <a:rPr lang="en-US" dirty="0"/>
              <a:t> </a:t>
            </a:r>
            <a:r>
              <a:rPr lang="en-US" dirty="0" err="1"/>
              <a:t>того</a:t>
            </a:r>
            <a:r>
              <a:rPr lang="en-US" dirty="0"/>
              <a:t> </a:t>
            </a:r>
            <a:r>
              <a:rPr lang="en-US" dirty="0" err="1"/>
              <a:t>чтобы</a:t>
            </a:r>
            <a:r>
              <a:rPr lang="en-US" dirty="0"/>
              <a:t> </a:t>
            </a:r>
            <a:r>
              <a:rPr lang="en-US" dirty="0" err="1"/>
              <a:t>стрелять</a:t>
            </a:r>
            <a:r>
              <a:rPr lang="en-US" dirty="0"/>
              <a:t> </a:t>
            </a:r>
            <a:r>
              <a:rPr lang="en-US" dirty="0" err="1"/>
              <a:t>сверху</a:t>
            </a:r>
            <a:r>
              <a:rPr lang="en-US" dirty="0"/>
              <a:t>, </a:t>
            </a:r>
            <a:r>
              <a:rPr lang="en-US" dirty="0" err="1"/>
              <a:t>атакуют</a:t>
            </a:r>
            <a:r>
              <a:rPr lang="en-US" dirty="0"/>
              <a:t>, </a:t>
            </a:r>
            <a:r>
              <a:rPr lang="en-US" dirty="0" err="1"/>
              <a:t>падая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игрока</a:t>
            </a:r>
            <a:r>
              <a:rPr lang="en-US" dirty="0"/>
              <a:t>, </a:t>
            </a:r>
            <a:r>
              <a:rPr lang="en-US" dirty="0" err="1"/>
              <a:t>задачей</a:t>
            </a:r>
            <a:r>
              <a:rPr lang="en-US" dirty="0"/>
              <a:t> </a:t>
            </a:r>
            <a:r>
              <a:rPr lang="en-US" dirty="0" err="1"/>
              <a:t>которого</a:t>
            </a:r>
            <a:r>
              <a:rPr lang="en-US" dirty="0"/>
              <a:t> </a:t>
            </a:r>
            <a:r>
              <a:rPr lang="en-US" dirty="0" err="1"/>
              <a:t>является</a:t>
            </a:r>
            <a:r>
              <a:rPr lang="en-US" dirty="0"/>
              <a:t> </a:t>
            </a:r>
            <a:r>
              <a:rPr lang="en-US" dirty="0" err="1"/>
              <a:t>уничтожение</a:t>
            </a:r>
            <a:r>
              <a:rPr lang="en-US" dirty="0"/>
              <a:t> </a:t>
            </a:r>
            <a:r>
              <a:rPr lang="en-US" dirty="0" err="1"/>
              <a:t>этих</a:t>
            </a:r>
            <a:r>
              <a:rPr lang="en-US" dirty="0"/>
              <a:t> </a:t>
            </a:r>
            <a:r>
              <a:rPr lang="en-US" dirty="0" err="1"/>
              <a:t>самых</a:t>
            </a:r>
            <a:r>
              <a:rPr lang="en-US" dirty="0"/>
              <a:t> </a:t>
            </a:r>
            <a:r>
              <a:rPr lang="en-US" dirty="0" err="1"/>
              <a:t>противников</a:t>
            </a:r>
            <a:r>
              <a:rPr lang="en-US" dirty="0"/>
              <a:t>.</a:t>
            </a:r>
          </a:p>
          <a:p>
            <a:pPr>
              <a:buFont typeface="Wingdings 2" panose="05020102010507070707" pitchFamily="18" charset="2"/>
              <a:buChar char=""/>
            </a:pP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ADABF3-3700-A020-C748-26DAF55B9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799" y="704428"/>
            <a:ext cx="3217333" cy="2477345"/>
          </a:xfrm>
          <a:prstGeom prst="rect">
            <a:avLst/>
          </a:prstGeom>
        </p:spPr>
      </p:pic>
      <p:pic>
        <p:nvPicPr>
          <p:cNvPr id="6" name="Объект 5" descr="Изображение выглядит как спортивный воздушный змей&#10;&#10;Автоматически созданное описание">
            <a:extLst>
              <a:ext uri="{FF2B5EF4-FFF2-40B4-BE49-F238E27FC236}">
                <a16:creationId xmlns:a16="http://schemas.microsoft.com/office/drawing/2014/main" id="{E28E56DD-9E21-D8CC-B725-925E4A7A7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231" y="3589867"/>
            <a:ext cx="2802466" cy="280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85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47790-8245-E06F-255C-06E9D29A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процесс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495F88E-624F-2484-4E53-F5FD5C4EC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10" y="1935575"/>
            <a:ext cx="2634856" cy="3646571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2D075BF7-7CDA-3C0F-95CB-62BC443A5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Игра состоит из трёх основных элементов: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Главное меню с выбором сложности.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Основной уровень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Экран перезапуска игры после поражения</a:t>
            </a:r>
          </a:p>
        </p:txBody>
      </p:sp>
      <p:pic>
        <p:nvPicPr>
          <p:cNvPr id="8" name="Рисунок 7" descr="Изображение выглядит как текст, сиреневый, звезда, темный&#10;&#10;Автоматически созданное описание">
            <a:extLst>
              <a:ext uri="{FF2B5EF4-FFF2-40B4-BE49-F238E27FC236}">
                <a16:creationId xmlns:a16="http://schemas.microsoft.com/office/drawing/2014/main" id="{01EE8A46-BDBD-37F1-0CD5-B9EC84375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439" y="1931262"/>
            <a:ext cx="2638504" cy="3646571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электроника, ночное небо, наружный объект&#10;&#10;Автоматически созданное описание">
            <a:extLst>
              <a:ext uri="{FF2B5EF4-FFF2-40B4-BE49-F238E27FC236}">
                <a16:creationId xmlns:a16="http://schemas.microsoft.com/office/drawing/2014/main" id="{8B8C2250-E37E-5E78-5BF6-A5D820DA4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016" y="1935577"/>
            <a:ext cx="2654457" cy="36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9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291B9-BBDF-5401-F7D7-5068E5A9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401377"/>
          </a:xfrm>
        </p:spPr>
        <p:txBody>
          <a:bodyPr/>
          <a:lstStyle/>
          <a:p>
            <a:r>
              <a:rPr lang="ru-RU" dirty="0"/>
              <a:t>Структура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6D050FA-DDF1-44D1-68E7-D1027CE61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0613" y="1669559"/>
            <a:ext cx="6651625" cy="3679219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3BC3CAE8-4F6F-D608-AF82-137B9E4EB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Использованные библиотеки:</a:t>
            </a:r>
          </a:p>
          <a:p>
            <a:r>
              <a:rPr lang="en-US" dirty="0" err="1"/>
              <a:t>pygame</a:t>
            </a:r>
            <a:endParaRPr lang="en-US" dirty="0"/>
          </a:p>
          <a:p>
            <a:r>
              <a:rPr lang="en-US" dirty="0" err="1"/>
              <a:t>pygame_gui</a:t>
            </a:r>
            <a:endParaRPr lang="en-US" dirty="0"/>
          </a:p>
          <a:p>
            <a:r>
              <a:rPr lang="en-US" dirty="0"/>
              <a:t>random</a:t>
            </a:r>
          </a:p>
          <a:p>
            <a:r>
              <a:rPr lang="en-US" dirty="0"/>
              <a:t>math</a:t>
            </a:r>
          </a:p>
          <a:p>
            <a:r>
              <a:rPr lang="en-US" dirty="0"/>
              <a:t>sys</a:t>
            </a:r>
          </a:p>
          <a:p>
            <a:r>
              <a:rPr lang="en-US" dirty="0" err="1"/>
              <a:t>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9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6FF86-A3AB-390E-70DE-090057A3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919A234-7C88-8761-B24A-B19A9343D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72" y="1179513"/>
            <a:ext cx="6042906" cy="4659312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0CD30A45-C274-06C0-B253-F78030F11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 итоге у нас получилось реализовать игру по нашей задумке. Из возможных идей к доработке можно сказать про добавление новых врагов, системы временных «улучшений» для игрока, а так же музыкальное 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253723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0E2DC-D519-ADCF-8C78-63E97F71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4512585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130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Corbel</vt:lpstr>
      <vt:lpstr>Gill Sans MT</vt:lpstr>
      <vt:lpstr>Wingdings 2</vt:lpstr>
      <vt:lpstr>DividendVTI</vt:lpstr>
      <vt:lpstr>Проект  Space Invaders</vt:lpstr>
      <vt:lpstr>Введение</vt:lpstr>
      <vt:lpstr>Игровой процесс</vt:lpstr>
      <vt:lpstr>Структура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Space Invaders</dc:title>
  <dc:creator>maxim hurdayan</dc:creator>
  <cp:lastModifiedBy>Хурдаян Максим Андреевич</cp:lastModifiedBy>
  <cp:revision>4</cp:revision>
  <dcterms:created xsi:type="dcterms:W3CDTF">2023-01-30T12:31:38Z</dcterms:created>
  <dcterms:modified xsi:type="dcterms:W3CDTF">2023-01-30T14:31:33Z</dcterms:modified>
</cp:coreProperties>
</file>