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  <a:srgbClr val="E9CDA8"/>
    <a:srgbClr val="A917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67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2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6F5E-0C47-41E5-9DF9-7914FC268883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E071-0A36-4CDD-B386-72B1B1565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0E071-0A36-4CDD-B386-72B1B15656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78BA-E033-49F7-817C-10CE8BA0467C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7505-6CBA-4B8A-8E8D-EA3FE5A16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1295400"/>
            <a:ext cx="8229600" cy="5578641"/>
            <a:chOff x="762000" y="1295400"/>
            <a:chExt cx="8229600" cy="5578641"/>
          </a:xfrm>
        </p:grpSpPr>
        <p:pic>
          <p:nvPicPr>
            <p:cNvPr id="15" name="Picture 14" descr="Asset 4@2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295400"/>
              <a:ext cx="8229600" cy="557864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676400" y="5172670"/>
              <a:ext cx="586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By Thomas Grasso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1"/>
            <a:ext cx="8458200" cy="5333999"/>
            <a:chOff x="228600" y="1"/>
            <a:chExt cx="8458200" cy="5333999"/>
          </a:xfrm>
        </p:grpSpPr>
        <p:grpSp>
          <p:nvGrpSpPr>
            <p:cNvPr id="13" name="Group 12"/>
            <p:cNvGrpSpPr/>
            <p:nvPr/>
          </p:nvGrpSpPr>
          <p:grpSpPr>
            <a:xfrm>
              <a:off x="228600" y="1"/>
              <a:ext cx="8458200" cy="5333999"/>
              <a:chOff x="228600" y="1"/>
              <a:chExt cx="8458200" cy="5333999"/>
            </a:xfrm>
          </p:grpSpPr>
          <p:pic>
            <p:nvPicPr>
              <p:cNvPr id="14" name="Picture 13" descr="Asset 3@2x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8600" y="1"/>
                <a:ext cx="8458200" cy="5333999"/>
              </a:xfrm>
              <a:prstGeom prst="rect">
                <a:avLst/>
              </a:prstGeom>
            </p:spPr>
          </p:pic>
          <p:pic>
            <p:nvPicPr>
              <p:cNvPr id="17" name="Picture 16" descr="download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400" y="304800"/>
                <a:ext cx="3200400" cy="4339661"/>
              </a:xfrm>
              <a:prstGeom prst="rect">
                <a:avLst/>
              </a:prstGeom>
            </p:spPr>
          </p:pic>
          <p:pic>
            <p:nvPicPr>
              <p:cNvPr id="23" name="Picture 22" descr="Asset 7@2x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4401" y="381000"/>
                <a:ext cx="3505199" cy="4191000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2743200" y="1525012"/>
              <a:ext cx="53340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auhaus 93" pitchFamily="82" charset="0"/>
                </a:rPr>
                <a:t>THE</a:t>
              </a:r>
              <a:r>
                <a:rPr lang="en-US" sz="4800" dirty="0" smtClean="0">
                  <a:solidFill>
                    <a:srgbClr val="C00000"/>
                  </a:solidFill>
                  <a:latin typeface="Bauhaus 93" pitchFamily="82" charset="0"/>
                </a:rPr>
                <a:t> </a:t>
              </a:r>
              <a:r>
                <a:rPr lang="en-US" sz="6600" dirty="0" smtClean="0">
                  <a:solidFill>
                    <a:srgbClr val="993333"/>
                  </a:solidFill>
                  <a:latin typeface="Bauhaus 93" pitchFamily="82" charset="0"/>
                </a:rPr>
                <a:t>BAUHAUS</a:t>
              </a:r>
              <a:r>
                <a:rPr lang="en-US" sz="4400" dirty="0" smtClean="0">
                  <a:solidFill>
                    <a:srgbClr val="993333"/>
                  </a:solidFill>
                  <a:latin typeface="Bauhaus 93" pitchFamily="82" charset="0"/>
                </a:rPr>
                <a:t> </a:t>
              </a:r>
              <a: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  <a:t/>
              </a:r>
              <a:b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</a:br>
              <a:r>
                <a:rPr lang="en-US" sz="5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auhaus 93" pitchFamily="82" charset="0"/>
                </a:rPr>
                <a:t>ARTS</a:t>
              </a:r>
              <a:r>
                <a:rPr lang="en-US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  <a:t> </a:t>
              </a:r>
              <a:r>
                <a:rPr lang="en-US" sz="5400" dirty="0" smtClean="0">
                  <a:solidFill>
                    <a:srgbClr val="993333"/>
                  </a:solidFill>
                  <a:latin typeface="Bauhaus 93" pitchFamily="82" charset="0"/>
                </a:rPr>
                <a:t>&amp; CRAFTS </a:t>
              </a:r>
              <a: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  <a:t/>
              </a:r>
              <a:br>
                <a:rPr lang="en-US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uhaus 93" pitchFamily="82" charset="0"/>
                </a:rPr>
              </a:br>
              <a:r>
                <a:rPr lang="en-US" sz="7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Bauhaus 93" pitchFamily="82" charset="0"/>
                </a:rPr>
                <a:t>MOVEMENT</a:t>
              </a:r>
              <a:endParaRPr lang="en-US" sz="72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itchFamily="82" charset="0"/>
              </a:endParaRPr>
            </a:p>
          </p:txBody>
        </p: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3 -0.31089 L 0 -2.41499E-6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1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0.27758 L 0 2.9771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3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7351E-6 L -0.2 0.2597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43000" y="529471"/>
            <a:ext cx="7010400" cy="5566529"/>
            <a:chOff x="1143000" y="529471"/>
            <a:chExt cx="7010400" cy="5566529"/>
          </a:xfrm>
        </p:grpSpPr>
        <p:sp>
          <p:nvSpPr>
            <p:cNvPr id="17" name="Rectangle 16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1600" y="2209800"/>
              <a:ext cx="6781800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Lorem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ipsum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dolor sit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amet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consectetuer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adipiscing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nonummy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euismod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tincidunt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laoreet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dolore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magna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erat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wisi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enim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ad minim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veniam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euismod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tinci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/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laoreet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dolore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/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endPara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11" name="Picture 10" descr="downloa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0" y="529471"/>
              <a:ext cx="1295400" cy="1756529"/>
            </a:xfrm>
            <a:prstGeom prst="rect">
              <a:avLst/>
            </a:prstGeom>
          </p:spPr>
        </p:pic>
      </p:grpSp>
      <p:pic>
        <p:nvPicPr>
          <p:cNvPr id="16" name="Picture 15" descr="WalterGropius-1919.jpg"/>
          <p:cNvPicPr>
            <a:picLocks noChangeAspect="1"/>
          </p:cNvPicPr>
          <p:nvPr/>
        </p:nvPicPr>
        <p:blipFill>
          <a:blip r:embed="rId3" cstate="print"/>
          <a:srcRect t="10014" b="37757"/>
          <a:stretch>
            <a:fillRect/>
          </a:stretch>
        </p:blipFill>
        <p:spPr>
          <a:xfrm>
            <a:off x="4431185" y="3352800"/>
            <a:ext cx="4027015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9" name="Group 18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18" name="Rectangle 17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609600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What it was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43000" y="457200"/>
            <a:ext cx="7010400" cy="5638800"/>
            <a:chOff x="1143000" y="457200"/>
            <a:chExt cx="7010400" cy="5638800"/>
          </a:xfrm>
        </p:grpSpPr>
        <p:sp>
          <p:nvSpPr>
            <p:cNvPr id="22" name="Rectangle 21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43000" y="2209800"/>
              <a:ext cx="7010400" cy="3886200"/>
              <a:chOff x="1143000" y="2209800"/>
              <a:chExt cx="7010400" cy="3886200"/>
            </a:xfrm>
          </p:grpSpPr>
          <p:pic>
            <p:nvPicPr>
              <p:cNvPr id="12" name="Picture 11" descr="download (1).jpg"/>
              <p:cNvPicPr>
                <a:picLocks noChangeAspect="1"/>
              </p:cNvPicPr>
              <p:nvPr/>
            </p:nvPicPr>
            <p:blipFill>
              <a:blip r:embed="rId2" cstate="print"/>
              <a:srcRect t="24610" b="24528"/>
              <a:stretch>
                <a:fillRect/>
              </a:stretch>
            </p:blipFill>
            <p:spPr>
              <a:xfrm>
                <a:off x="1143000" y="3733800"/>
                <a:ext cx="7010400" cy="2362200"/>
              </a:xfrm>
              <a:prstGeom prst="rect">
                <a:avLst/>
              </a:prstGeom>
            </p:spPr>
          </p:pic>
          <p:pic>
            <p:nvPicPr>
              <p:cNvPr id="14" name="Picture 13" descr="Asset 9@2x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43000" y="3733800"/>
                <a:ext cx="7010400" cy="23622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371600" y="2209800"/>
                <a:ext cx="67818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Lorem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ipsum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dolor sit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amet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,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consectetuer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adipiscing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elit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,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sed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diam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nonummy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nibh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euismod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tincidunt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ut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laoreet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dolore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magna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aliquam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erat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volutpat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.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Ut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wisi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enim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ad minim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veniam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.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elit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,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sed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diam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nonum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nibh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aliquam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2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volutpat</a:t>
                </a:r>
                <a: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. </a:t>
                </a:r>
                <a:br>
                  <a:rPr lang="en-US" sz="22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</a:br>
                <a:endParaRPr lang="en-US" sz="2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  <p:pic>
          <p:nvPicPr>
            <p:cNvPr id="21" name="Picture 20" descr="downloa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457200"/>
              <a:ext cx="1295400" cy="175652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24" name="Rectangle 23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609600"/>
              <a:ext cx="4419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How it started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143000" y="457200"/>
            <a:ext cx="7010400" cy="5638800"/>
            <a:chOff x="1143000" y="457200"/>
            <a:chExt cx="7010400" cy="5638800"/>
          </a:xfrm>
        </p:grpSpPr>
        <p:grpSp>
          <p:nvGrpSpPr>
            <p:cNvPr id="34" name="Group 33"/>
            <p:cNvGrpSpPr/>
            <p:nvPr/>
          </p:nvGrpSpPr>
          <p:grpSpPr>
            <a:xfrm>
              <a:off x="1143000" y="457200"/>
              <a:ext cx="7010400" cy="5638800"/>
              <a:chOff x="1143000" y="457200"/>
              <a:chExt cx="7010400" cy="56388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143000" y="533400"/>
                <a:ext cx="7010400" cy="5562600"/>
                <a:chOff x="1143000" y="533400"/>
                <a:chExt cx="7010400" cy="55626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143000" y="533400"/>
                  <a:ext cx="7010400" cy="5562600"/>
                </a:xfrm>
                <a:prstGeom prst="rect">
                  <a:avLst/>
                </a:prstGeom>
                <a:solidFill>
                  <a:srgbClr val="E9CDA8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175">
                      <a:noFill/>
                    </a:ln>
                  </a:endParaRPr>
                </a:p>
              </p:txBody>
            </p:sp>
            <p:pic>
              <p:nvPicPr>
                <p:cNvPr id="25" name="Picture 24" descr="adobe-header.jpg"/>
                <p:cNvPicPr>
                  <a:picLocks noChangeAspect="1"/>
                </p:cNvPicPr>
                <p:nvPr/>
              </p:nvPicPr>
              <p:blipFill>
                <a:blip r:embed="rId3" cstate="print"/>
                <a:srcRect r="37170" b="6981"/>
                <a:stretch>
                  <a:fillRect/>
                </a:stretch>
              </p:blipFill>
              <p:spPr>
                <a:xfrm>
                  <a:off x="5788572" y="1440635"/>
                  <a:ext cx="2364828" cy="2286000"/>
                </a:xfrm>
                <a:prstGeom prst="rect">
                  <a:avLst/>
                </a:prstGeom>
              </p:spPr>
            </p:pic>
            <p:pic>
              <p:nvPicPr>
                <p:cNvPr id="27" name="Picture 26" descr="stillman-photo-2-jpeg-1280x851.jpeg_1280x851.jpeg"/>
                <p:cNvPicPr>
                  <a:picLocks noChangeAspect="1"/>
                </p:cNvPicPr>
                <p:nvPr/>
              </p:nvPicPr>
              <p:blipFill>
                <a:blip r:embed="rId4" cstate="print"/>
                <a:srcRect r="38701"/>
                <a:stretch>
                  <a:fillRect/>
                </a:stretch>
              </p:blipFill>
              <p:spPr>
                <a:xfrm>
                  <a:off x="3429000" y="1440635"/>
                  <a:ext cx="2362200" cy="228600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24973282627_4dbb5e4d08_z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43000" y="1440634"/>
                  <a:ext cx="2286000" cy="2293166"/>
                </a:xfrm>
                <a:prstGeom prst="rect">
                  <a:avLst/>
                </a:prstGeom>
              </p:spPr>
            </p:pic>
            <p:pic>
              <p:nvPicPr>
                <p:cNvPr id="29" name="Picture 28" descr="Asset 9@2x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43000" y="1371600"/>
                  <a:ext cx="7010400" cy="1219200"/>
                </a:xfrm>
                <a:prstGeom prst="rect">
                  <a:avLst/>
                </a:prstGeom>
              </p:spPr>
            </p:pic>
            <p:pic>
              <p:nvPicPr>
                <p:cNvPr id="31" name="Picture 30" descr="Asset 9@2x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10800000">
                  <a:off x="1143000" y="3124200"/>
                  <a:ext cx="7010400" cy="609600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download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477000" y="457200"/>
                <a:ext cx="1295400" cy="1756529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1371600" y="3896142"/>
              <a:ext cx="67818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Lorem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ipsum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dolor sit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amet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consectetuer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adipiscing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nonummy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euismod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tincidunt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laoreet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dolore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magna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erat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Ut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wisi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enim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ad minim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veniam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elit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,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sed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diam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nonum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nibh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aliquam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2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volutpat</a:t>
              </a:r>
              <a: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. </a:t>
              </a:r>
              <a:br>
                <a:rPr lang="en-US" sz="22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endPara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21" name="Rectangle 20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609600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Its Goal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143000" y="533400"/>
            <a:ext cx="7010400" cy="5562600"/>
            <a:chOff x="1143000" y="533400"/>
            <a:chExt cx="7010400" cy="5562600"/>
          </a:xfrm>
        </p:grpSpPr>
        <p:sp>
          <p:nvSpPr>
            <p:cNvPr id="37" name="Rectangle 36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143000" y="1371600"/>
              <a:ext cx="7010400" cy="4724400"/>
              <a:chOff x="1143000" y="1143000"/>
              <a:chExt cx="7010400" cy="4724400"/>
            </a:xfrm>
          </p:grpSpPr>
          <p:pic>
            <p:nvPicPr>
              <p:cNvPr id="6" name="Picture 5" descr="1G10UQ0stk3PJlXVrFnN2A_6361_Dessa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3000" y="1193800"/>
                <a:ext cx="7010400" cy="4673600"/>
              </a:xfrm>
              <a:prstGeom prst="rect">
                <a:avLst/>
              </a:prstGeom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1143000" y="1143000"/>
                <a:ext cx="7010400" cy="4724400"/>
                <a:chOff x="1143000" y="1143000"/>
                <a:chExt cx="7010400" cy="4724400"/>
              </a:xfrm>
            </p:grpSpPr>
            <p:pic>
              <p:nvPicPr>
                <p:cNvPr id="8" name="Picture 7" descr="Asset 10@2x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43000" y="1143000"/>
                  <a:ext cx="7010400" cy="3378346"/>
                </a:xfrm>
                <a:prstGeom prst="rect">
                  <a:avLst/>
                </a:prstGeom>
              </p:spPr>
            </p:pic>
            <p:pic>
              <p:nvPicPr>
                <p:cNvPr id="10" name="Picture 9" descr="Asset 8@2x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1638301" y="647700"/>
                  <a:ext cx="4724399" cy="5715001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sset 8@2x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43000" y="1143000"/>
                  <a:ext cx="7010400" cy="154954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2" name="Group 41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39" name="Rectangle 38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609600"/>
              <a:ext cx="3886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Architecture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828800" y="2433935"/>
            <a:ext cx="6324600" cy="1604665"/>
            <a:chOff x="1828800" y="2433935"/>
            <a:chExt cx="6324600" cy="1604665"/>
          </a:xfrm>
        </p:grpSpPr>
        <p:pic>
          <p:nvPicPr>
            <p:cNvPr id="9" name="Picture 8" descr="mvdr-pavilion-rafa-vargas-00-jpg-1540x944.jpg_1540x944.jpg"/>
            <p:cNvPicPr>
              <a:picLocks noChangeAspect="1"/>
            </p:cNvPicPr>
            <p:nvPr/>
          </p:nvPicPr>
          <p:blipFill>
            <a:blip r:embed="rId2" cstate="print"/>
            <a:srcRect l="6568" t="25000" r="12430"/>
            <a:stretch>
              <a:fillRect/>
            </a:stretch>
          </p:blipFill>
          <p:spPr>
            <a:xfrm>
              <a:off x="5334000" y="2438401"/>
              <a:ext cx="2819400" cy="1600199"/>
            </a:xfrm>
            <a:prstGeom prst="rect">
              <a:avLst/>
            </a:prstGeom>
          </p:spPr>
        </p:pic>
        <p:pic>
          <p:nvPicPr>
            <p:cNvPr id="38" name="Picture 37" descr="Asset 11@2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2438400"/>
              <a:ext cx="6172200" cy="16002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209800" y="2971800"/>
              <a:ext cx="274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Ludwig </a:t>
              </a:r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Mies van der Rohe </a:t>
              </a:r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design.</a:t>
              </a:r>
              <a:endParaRPr lang="de-DE" sz="2000" dirty="0" smtClean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r>
                <a:rPr lang="en-US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sz="2000" dirty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8800" y="2433935"/>
              <a:ext cx="3036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Barcelona Pavilion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43000" y="228600"/>
            <a:ext cx="609600" cy="6096000"/>
            <a:chOff x="1143000" y="228600"/>
            <a:chExt cx="609600" cy="6096000"/>
          </a:xfrm>
        </p:grpSpPr>
        <p:pic>
          <p:nvPicPr>
            <p:cNvPr id="33" name="Picture 32" descr="Asset 4@2x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228600"/>
              <a:ext cx="609600" cy="6096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43000" y="685800"/>
              <a:ext cx="609600" cy="5022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A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R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C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I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T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E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C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T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U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R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E</a:t>
              </a:r>
              <a:endParaRPr lang="en-US" sz="36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05000" y="533400"/>
            <a:ext cx="6248400" cy="1600200"/>
            <a:chOff x="1905000" y="533400"/>
            <a:chExt cx="6248400" cy="1600200"/>
          </a:xfrm>
        </p:grpSpPr>
        <p:pic>
          <p:nvPicPr>
            <p:cNvPr id="8" name="Picture 7" descr="stuttgart-weissenhofsiedlung-t-franzen-5911-jpg-1200x800.jpg_1200x800.jpg"/>
            <p:cNvPicPr>
              <a:picLocks noChangeAspect="1"/>
            </p:cNvPicPr>
            <p:nvPr/>
          </p:nvPicPr>
          <p:blipFill>
            <a:blip r:embed="rId5" cstate="print"/>
            <a:srcRect t="25000" r="11905"/>
            <a:stretch>
              <a:fillRect/>
            </a:stretch>
          </p:blipFill>
          <p:spPr>
            <a:xfrm>
              <a:off x="5334000" y="533400"/>
              <a:ext cx="2819400" cy="1600199"/>
            </a:xfrm>
            <a:prstGeom prst="rect">
              <a:avLst/>
            </a:prstGeom>
          </p:spPr>
        </p:pic>
        <p:pic>
          <p:nvPicPr>
            <p:cNvPr id="39" name="Picture 38" descr="Asset 11@2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533400"/>
              <a:ext cx="6172200" cy="16002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286000" y="1273314"/>
              <a:ext cx="27093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Marcel Breuer design.</a:t>
              </a:r>
              <a:r>
                <a:rPr lang="en-US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sz="2000" dirty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05000" y="533400"/>
              <a:ext cx="3429000" cy="7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Weissenhofsiedlung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housing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project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28800" y="4267200"/>
            <a:ext cx="6324600" cy="1600200"/>
            <a:chOff x="1828800" y="4267200"/>
            <a:chExt cx="6324600" cy="1600200"/>
          </a:xfrm>
        </p:grpSpPr>
        <p:pic>
          <p:nvPicPr>
            <p:cNvPr id="10" name="Picture 9" descr="13.jpg_1920x915.jpg"/>
            <p:cNvPicPr>
              <a:picLocks noChangeAspect="1"/>
            </p:cNvPicPr>
            <p:nvPr/>
          </p:nvPicPr>
          <p:blipFill>
            <a:blip r:embed="rId6" cstate="print"/>
            <a:srcRect t="7143" r="37026" b="17857"/>
            <a:stretch>
              <a:fillRect/>
            </a:stretch>
          </p:blipFill>
          <p:spPr>
            <a:xfrm>
              <a:off x="5334000" y="4267200"/>
              <a:ext cx="2819400" cy="1600200"/>
            </a:xfrm>
            <a:prstGeom prst="rect">
              <a:avLst/>
            </a:prstGeom>
          </p:spPr>
        </p:pic>
        <p:pic>
          <p:nvPicPr>
            <p:cNvPr id="12" name="Picture 11" descr="Asset 11@2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4267200"/>
              <a:ext cx="6172200" cy="1600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209800" y="4806315"/>
              <a:ext cx="274320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Mies van der </a:t>
              </a: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Rohe design.</a:t>
              </a:r>
              <a:endParaRPr lang="en-US" sz="2000" dirty="0" smtClean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28800" y="4268450"/>
              <a:ext cx="3036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 Villa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Tugendhat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3000" y="533400"/>
            <a:ext cx="7010400" cy="5562600"/>
            <a:chOff x="1143000" y="533400"/>
            <a:chExt cx="7010400" cy="5562600"/>
          </a:xfrm>
        </p:grpSpPr>
        <p:sp>
          <p:nvSpPr>
            <p:cNvPr id="5" name="Rectangle 4"/>
            <p:cNvSpPr/>
            <p:nvPr/>
          </p:nvSpPr>
          <p:spPr>
            <a:xfrm>
              <a:off x="1143000" y="533400"/>
              <a:ext cx="7010400" cy="5562600"/>
            </a:xfrm>
            <a:prstGeom prst="rect">
              <a:avLst/>
            </a:prstGeom>
            <a:solidFill>
              <a:srgbClr val="E9CD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noFill/>
                </a:ln>
              </a:endParaRPr>
            </a:p>
          </p:txBody>
        </p:sp>
        <p:grpSp>
          <p:nvGrpSpPr>
            <p:cNvPr id="6" name="Group 14"/>
            <p:cNvGrpSpPr/>
            <p:nvPr/>
          </p:nvGrpSpPr>
          <p:grpSpPr>
            <a:xfrm>
              <a:off x="1143000" y="1371600"/>
              <a:ext cx="7010400" cy="4724400"/>
              <a:chOff x="1143000" y="1143000"/>
              <a:chExt cx="7010400" cy="4724400"/>
            </a:xfrm>
          </p:grpSpPr>
          <p:pic>
            <p:nvPicPr>
              <p:cNvPr id="7" name="Picture 6" descr="1G10UQ0stk3PJlXVrFnN2A_6361_Dessau.png"/>
              <p:cNvPicPr>
                <a:picLocks noChangeAspect="1"/>
              </p:cNvPicPr>
              <p:nvPr/>
            </p:nvPicPr>
            <p:blipFill>
              <a:blip r:embed="rId2" cstate="print"/>
              <a:srcRect t="11754"/>
              <a:stretch>
                <a:fillRect/>
              </a:stretch>
            </p:blipFill>
            <p:spPr>
              <a:xfrm>
                <a:off x="1143000" y="1143000"/>
                <a:ext cx="7010399" cy="4724400"/>
              </a:xfrm>
              <a:prstGeom prst="rect">
                <a:avLst/>
              </a:prstGeom>
            </p:spPr>
          </p:pic>
          <p:grpSp>
            <p:nvGrpSpPr>
              <p:cNvPr id="8" name="Group 13"/>
              <p:cNvGrpSpPr/>
              <p:nvPr/>
            </p:nvGrpSpPr>
            <p:grpSpPr>
              <a:xfrm>
                <a:off x="1143000" y="1143000"/>
                <a:ext cx="7010400" cy="4724400"/>
                <a:chOff x="1143000" y="1143000"/>
                <a:chExt cx="7010400" cy="4724400"/>
              </a:xfrm>
            </p:grpSpPr>
            <p:pic>
              <p:nvPicPr>
                <p:cNvPr id="9" name="Picture 8" descr="Asset 10@2x.pn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43000" y="1143000"/>
                  <a:ext cx="7010400" cy="3378346"/>
                </a:xfrm>
                <a:prstGeom prst="rect">
                  <a:avLst/>
                </a:prstGeom>
              </p:spPr>
            </p:pic>
            <p:pic>
              <p:nvPicPr>
                <p:cNvPr id="10" name="Picture 9" descr="Asset 8@2x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6200000">
                  <a:off x="1638301" y="647700"/>
                  <a:ext cx="4724399" cy="5715001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sset 8@2x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43000" y="1143000"/>
                  <a:ext cx="7010400" cy="154954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" name="Group 11"/>
          <p:cNvGrpSpPr/>
          <p:nvPr/>
        </p:nvGrpSpPr>
        <p:grpSpPr>
          <a:xfrm>
            <a:off x="762000" y="304800"/>
            <a:ext cx="4953000" cy="1600200"/>
            <a:chOff x="762000" y="304800"/>
            <a:chExt cx="4953000" cy="1600200"/>
          </a:xfrm>
        </p:grpSpPr>
        <p:sp>
          <p:nvSpPr>
            <p:cNvPr id="13" name="Rectangle 12"/>
            <p:cNvSpPr/>
            <p:nvPr/>
          </p:nvSpPr>
          <p:spPr>
            <a:xfrm>
              <a:off x="762000" y="304800"/>
              <a:ext cx="4953000" cy="1600200"/>
            </a:xfrm>
            <a:prstGeom prst="rect">
              <a:avLst/>
            </a:prstGeom>
            <a:solidFill>
              <a:srgbClr val="9933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808009"/>
              <a:ext cx="4343400" cy="63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sz="54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Photography </a:t>
              </a:r>
              <a:endParaRPr lang="en-US" sz="54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2433935"/>
            <a:ext cx="6248400" cy="1604665"/>
            <a:chOff x="1905000" y="2433935"/>
            <a:chExt cx="6248400" cy="1604665"/>
          </a:xfrm>
        </p:grpSpPr>
        <p:pic>
          <p:nvPicPr>
            <p:cNvPr id="6" name="Picture 5" descr="Asset 11@2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2438400"/>
              <a:ext cx="6172200" cy="1600200"/>
            </a:xfrm>
            <a:prstGeom prst="rect">
              <a:avLst/>
            </a:prstGeom>
          </p:spPr>
        </p:pic>
        <p:pic>
          <p:nvPicPr>
            <p:cNvPr id="5" name="Picture 4" descr="mvdr-pavilion-rafa-vargas-00-jpg-1540x944.jpg_1540x944.jpg"/>
            <p:cNvPicPr>
              <a:picLocks noChangeAspect="1"/>
            </p:cNvPicPr>
            <p:nvPr/>
          </p:nvPicPr>
          <p:blipFill>
            <a:blip r:embed="rId3" cstate="print"/>
            <a:srcRect t="16050" b="16541"/>
            <a:stretch>
              <a:fillRect/>
            </a:stretch>
          </p:blipFill>
          <p:spPr>
            <a:xfrm>
              <a:off x="5334000" y="2438400"/>
              <a:ext cx="2805678" cy="1600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9800" y="3124200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Walter Peterhans photo.</a:t>
              </a:r>
              <a:endParaRPr lang="de-DE" sz="2000" dirty="0" smtClean="0">
                <a:solidFill>
                  <a:schemeClr val="tx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433935"/>
              <a:ext cx="2960648" cy="7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Telly, Portrait </a:t>
              </a:r>
              <a:b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</a:b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of a Gir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"/>
            <a:ext cx="609600" cy="6096000"/>
            <a:chOff x="1143000" y="228600"/>
            <a:chExt cx="609600" cy="6096000"/>
          </a:xfrm>
        </p:grpSpPr>
        <p:pic>
          <p:nvPicPr>
            <p:cNvPr id="10" name="Picture 9" descr="Asset 4@2x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228600"/>
              <a:ext cx="609600" cy="6096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43000" y="609600"/>
              <a:ext cx="609600" cy="488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400"/>
                </a:lnSpc>
              </a:pP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P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O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T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O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G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R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A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P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H</a:t>
              </a:r>
              <a:b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</a:br>
              <a:r>
                <a:rPr lang="en-US" sz="3600" dirty="0" smtClean="0">
                  <a:solidFill>
                    <a:schemeClr val="tx1">
                      <a:lumMod val="85000"/>
                    </a:schemeClr>
                  </a:solidFill>
                  <a:latin typeface="Bauhaus" pitchFamily="2" charset="0"/>
                </a:rPr>
                <a:t>Y</a:t>
              </a:r>
              <a:endParaRPr lang="en-US" sz="3600" dirty="0">
                <a:solidFill>
                  <a:schemeClr val="tx1">
                    <a:lumMod val="85000"/>
                  </a:schemeClr>
                </a:solidFill>
                <a:latin typeface="Bauhaus" pitchFamily="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05000" y="533400"/>
            <a:ext cx="6248400" cy="1600200"/>
            <a:chOff x="1905000" y="533400"/>
            <a:chExt cx="6248400" cy="1600200"/>
          </a:xfrm>
        </p:grpSpPr>
        <p:sp>
          <p:nvSpPr>
            <p:cNvPr id="22" name="Rectangle 21"/>
            <p:cNvSpPr/>
            <p:nvPr/>
          </p:nvSpPr>
          <p:spPr>
            <a:xfrm>
              <a:off x="5334000" y="533400"/>
              <a:ext cx="2819400" cy="1600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05000" y="533400"/>
              <a:ext cx="6248400" cy="1600200"/>
              <a:chOff x="1905000" y="533400"/>
              <a:chExt cx="6248400" cy="1600200"/>
            </a:xfrm>
          </p:grpSpPr>
          <p:pic>
            <p:nvPicPr>
              <p:cNvPr id="13" name="Picture 12" descr="stuttgart-weissenhofsiedlung-t-franzen-5911-jpg-1200x800.jpg_1200x800.jpg"/>
              <p:cNvPicPr>
                <a:picLocks noChangeAspect="1"/>
              </p:cNvPicPr>
              <p:nvPr/>
            </p:nvPicPr>
            <p:blipFill>
              <a:blip r:embed="rId5" cstate="print"/>
              <a:srcRect r="24229"/>
              <a:stretch>
                <a:fillRect/>
              </a:stretch>
            </p:blipFill>
            <p:spPr>
              <a:xfrm rot="16200000">
                <a:off x="5943600" y="-76200"/>
                <a:ext cx="1600200" cy="2819400"/>
              </a:xfrm>
              <a:prstGeom prst="rect">
                <a:avLst/>
              </a:prstGeom>
            </p:spPr>
          </p:pic>
          <p:pic>
            <p:nvPicPr>
              <p:cNvPr id="14" name="Picture 13" descr="Asset 11@2x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981200" y="533400"/>
                <a:ext cx="6172200" cy="16002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286000" y="990600"/>
                <a:ext cx="27093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A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László</a:t>
                </a:r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Moholy-Nagy photo.</a:t>
                </a:r>
                <a:r>
                  <a:rPr lang="en-US" sz="2000" dirty="0" smtClean="0">
                    <a:solidFill>
                      <a:schemeClr val="tx1">
                        <a:lumMod val="8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</a:t>
                </a:r>
                <a:endParaRPr lang="en-US" sz="2000" dirty="0">
                  <a:solidFill>
                    <a:schemeClr val="tx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05000" y="533400"/>
                <a:ext cx="3429000" cy="436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sz="2600" dirty="0" smtClean="0">
                    <a:solidFill>
                      <a:srgbClr val="993333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Photogram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905000" y="4267200"/>
            <a:ext cx="6248400" cy="1600200"/>
            <a:chOff x="1905000" y="4267200"/>
            <a:chExt cx="6248400" cy="1600200"/>
          </a:xfrm>
        </p:grpSpPr>
        <p:pic>
          <p:nvPicPr>
            <p:cNvPr id="18" name="Picture 17" descr="13.jpg_1920x915.jpg"/>
            <p:cNvPicPr>
              <a:picLocks noChangeAspect="1"/>
            </p:cNvPicPr>
            <p:nvPr/>
          </p:nvPicPr>
          <p:blipFill>
            <a:blip r:embed="rId6" cstate="print"/>
            <a:srcRect l="7306" t="19354" r="2581" b="12903"/>
            <a:stretch>
              <a:fillRect/>
            </a:stretch>
          </p:blipFill>
          <p:spPr>
            <a:xfrm>
              <a:off x="5334000" y="4267200"/>
              <a:ext cx="2819400" cy="1600200"/>
            </a:xfrm>
            <a:prstGeom prst="rect">
              <a:avLst/>
            </a:prstGeom>
          </p:spPr>
        </p:pic>
        <p:pic>
          <p:nvPicPr>
            <p:cNvPr id="19" name="Picture 18" descr="Asset 11@2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4267200"/>
              <a:ext cx="6172200" cy="16002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09800" y="5029200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Etel Fodor-Mittag</a:t>
              </a:r>
            </a:p>
            <a:p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photo.</a:t>
              </a:r>
              <a:endParaRPr lang="en-US" sz="2000" dirty="0" smtClean="0">
                <a:solidFill>
                  <a:schemeClr val="tx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5000" y="4268450"/>
              <a:ext cx="2960648" cy="7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Toy Pistol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and </a:t>
              </a:r>
              <a:r>
                <a:rPr lang="en-US" sz="2600" dirty="0" smtClean="0">
                  <a:solidFill>
                    <a:srgbClr val="99333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Sugar Cubes</a:t>
              </a:r>
              <a:endParaRPr lang="en-US" sz="2600" dirty="0" smtClean="0">
                <a:solidFill>
                  <a:srgbClr val="9933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176</Words>
  <Application>Microsoft Office PowerPoint</Application>
  <PresentationFormat>On-screen Show (4:3)</PresentationFormat>
  <Paragraphs>28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X. Grasso, III</dc:creator>
  <cp:lastModifiedBy>Thomas X. Grasso, III</cp:lastModifiedBy>
  <cp:revision>75</cp:revision>
  <dcterms:created xsi:type="dcterms:W3CDTF">2020-02-20T23:17:46Z</dcterms:created>
  <dcterms:modified xsi:type="dcterms:W3CDTF">2020-02-22T22:11:12Z</dcterms:modified>
</cp:coreProperties>
</file>