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B83D-3F50-4350-829F-8726550EA39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5BE6-CB01-4BB8-82EB-1E0DBAB7BA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762000" y="1295400"/>
            <a:ext cx="8229600" cy="5578641"/>
            <a:chOff x="762000" y="1295400"/>
            <a:chExt cx="8229600" cy="5578641"/>
          </a:xfrm>
        </p:grpSpPr>
        <p:pic>
          <p:nvPicPr>
            <p:cNvPr id="15" name="Picture 14" descr="Asset 4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295400"/>
              <a:ext cx="8229600" cy="557864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676400" y="5172670"/>
              <a:ext cx="586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By Thomas Grasso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228600" y="1"/>
            <a:ext cx="8458200" cy="5333999"/>
            <a:chOff x="228600" y="1"/>
            <a:chExt cx="8458200" cy="5333999"/>
          </a:xfrm>
        </p:grpSpPr>
        <p:grpSp>
          <p:nvGrpSpPr>
            <p:cNvPr id="5" name="Group 12"/>
            <p:cNvGrpSpPr/>
            <p:nvPr/>
          </p:nvGrpSpPr>
          <p:grpSpPr>
            <a:xfrm>
              <a:off x="228600" y="1"/>
              <a:ext cx="8458200" cy="5333999"/>
              <a:chOff x="228600" y="1"/>
              <a:chExt cx="8458200" cy="5333999"/>
            </a:xfrm>
          </p:grpSpPr>
          <p:pic>
            <p:nvPicPr>
              <p:cNvPr id="14" name="Picture 13" descr="Asset 3@2x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600" y="1"/>
                <a:ext cx="8458200" cy="5333999"/>
              </a:xfrm>
              <a:prstGeom prst="rect">
                <a:avLst/>
              </a:prstGeom>
            </p:spPr>
          </p:pic>
          <p:pic>
            <p:nvPicPr>
              <p:cNvPr id="17" name="Picture 16" descr="download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400" y="304800"/>
                <a:ext cx="3200400" cy="4339661"/>
              </a:xfrm>
              <a:prstGeom prst="rect">
                <a:avLst/>
              </a:prstGeom>
            </p:spPr>
          </p:pic>
          <p:pic>
            <p:nvPicPr>
              <p:cNvPr id="23" name="Picture 22" descr="Asset 7@2x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4401" y="381000"/>
                <a:ext cx="3505199" cy="4191000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2743200" y="1525012"/>
              <a:ext cx="53340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THE</a:t>
              </a:r>
              <a:r>
                <a:rPr lang="en-US" sz="4800" dirty="0" smtClean="0">
                  <a:solidFill>
                    <a:srgbClr val="C00000"/>
                  </a:solidFill>
                  <a:latin typeface="Bauhaus 93" pitchFamily="82" charset="0"/>
                </a:rPr>
                <a:t> </a:t>
              </a:r>
              <a:r>
                <a:rPr lang="en-US" sz="6600" dirty="0" smtClean="0">
                  <a:solidFill>
                    <a:srgbClr val="993333"/>
                  </a:solidFill>
                  <a:latin typeface="Bauhaus 93" pitchFamily="82" charset="0"/>
                </a:rPr>
                <a:t>BAUHAUS</a:t>
              </a:r>
              <a:r>
                <a:rPr lang="en-US" sz="4400" dirty="0" smtClean="0">
                  <a:solidFill>
                    <a:srgbClr val="993333"/>
                  </a:solidFill>
                  <a:latin typeface="Bauhaus 93" pitchFamily="82" charset="0"/>
                </a:rPr>
                <a:t> </a:t>
              </a:r>
              <a: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/>
              </a:r>
              <a:b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</a:br>
              <a:r>
                <a:rPr lang="en-US" sz="5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ARTS</a:t>
              </a:r>
              <a:r>
                <a:rPr lang="en-US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> </a:t>
              </a:r>
              <a:r>
                <a:rPr lang="en-US" sz="5400" dirty="0" smtClean="0">
                  <a:solidFill>
                    <a:srgbClr val="993333"/>
                  </a:solidFill>
                  <a:latin typeface="Bauhaus 93" pitchFamily="82" charset="0"/>
                </a:rPr>
                <a:t>&amp; CRAFTS </a:t>
              </a:r>
              <a: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/>
              </a:r>
              <a:b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</a:br>
              <a:r>
                <a:rPr lang="en-US" sz="7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MOVEMENT</a:t>
              </a:r>
              <a:endParaRPr lang="en-US" sz="72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itchFamily="82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43000" y="529471"/>
            <a:ext cx="7010400" cy="5566529"/>
            <a:chOff x="1143000" y="529471"/>
            <a:chExt cx="7010400" cy="5566529"/>
          </a:xfrm>
        </p:grpSpPr>
        <p:sp>
          <p:nvSpPr>
            <p:cNvPr id="71" name="Rectangle 70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71600" y="2209800"/>
              <a:ext cx="678180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Lorem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ipsum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dolor sit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amet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consectetuer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adipiscing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nonummy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tincidunt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magna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erat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wisi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enim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 minim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veniam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/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/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endPara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73" name="Picture 72" descr="downloa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0" y="529471"/>
              <a:ext cx="1295400" cy="1756529"/>
            </a:xfrm>
            <a:prstGeom prst="rect">
              <a:avLst/>
            </a:prstGeom>
          </p:spPr>
        </p:pic>
      </p:grpSp>
      <p:pic>
        <p:nvPicPr>
          <p:cNvPr id="74" name="Picture 73" descr="WalterGropius-1919.jpg"/>
          <p:cNvPicPr>
            <a:picLocks noChangeAspect="1"/>
          </p:cNvPicPr>
          <p:nvPr/>
        </p:nvPicPr>
        <p:blipFill>
          <a:blip r:embed="rId7" cstate="print"/>
          <a:srcRect t="10014" b="37757"/>
          <a:stretch>
            <a:fillRect/>
          </a:stretch>
        </p:blipFill>
        <p:spPr>
          <a:xfrm>
            <a:off x="4431185" y="3352800"/>
            <a:ext cx="4027015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5" name="Group 74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76" name="Rectangle 75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What it was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143000" y="457200"/>
            <a:ext cx="7010400" cy="5638800"/>
            <a:chOff x="1143000" y="457200"/>
            <a:chExt cx="7010400" cy="5638800"/>
          </a:xfrm>
        </p:grpSpPr>
        <p:sp>
          <p:nvSpPr>
            <p:cNvPr id="79" name="Rectangle 78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80" name="Group 25"/>
            <p:cNvGrpSpPr/>
            <p:nvPr/>
          </p:nvGrpSpPr>
          <p:grpSpPr>
            <a:xfrm>
              <a:off x="1143000" y="2209800"/>
              <a:ext cx="7010400" cy="3886200"/>
              <a:chOff x="1143000" y="2209800"/>
              <a:chExt cx="7010400" cy="3886200"/>
            </a:xfrm>
          </p:grpSpPr>
          <p:pic>
            <p:nvPicPr>
              <p:cNvPr id="82" name="Picture 81" descr="download (1).jpg"/>
              <p:cNvPicPr>
                <a:picLocks noChangeAspect="1"/>
              </p:cNvPicPr>
              <p:nvPr/>
            </p:nvPicPr>
            <p:blipFill>
              <a:blip r:embed="rId8" cstate="print"/>
              <a:srcRect t="24610" b="24528"/>
              <a:stretch>
                <a:fillRect/>
              </a:stretch>
            </p:blipFill>
            <p:spPr>
              <a:xfrm>
                <a:off x="1143000" y="3733800"/>
                <a:ext cx="7010400" cy="2362200"/>
              </a:xfrm>
              <a:prstGeom prst="rect">
                <a:avLst/>
              </a:prstGeom>
            </p:spPr>
          </p:pic>
          <p:pic>
            <p:nvPicPr>
              <p:cNvPr id="83" name="Picture 82" descr="Asset 9@2x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3000" y="3733800"/>
                <a:ext cx="7010400" cy="23622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371600" y="2209800"/>
                <a:ext cx="67818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Lorem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ipsum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dolor sit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amet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consectetuer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adipiscing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elit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sed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nonummy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nibh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euismod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tincidunt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ut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laoreet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dolore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magna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aliquam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erat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volutpat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Ut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wisi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enim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ad minim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veniam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elit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sed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nonum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nibh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aliquam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volutpat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b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</a:br>
                <a:endParaRPr lang="en-US" sz="2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  <p:pic>
          <p:nvPicPr>
            <p:cNvPr id="81" name="Picture 80" descr="downloa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0" y="457200"/>
              <a:ext cx="1295400" cy="1756529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86" name="Rectangle 85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6800" y="609600"/>
              <a:ext cx="4419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How it started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43000" y="457200"/>
            <a:ext cx="7010400" cy="5638800"/>
            <a:chOff x="1143000" y="457200"/>
            <a:chExt cx="7010400" cy="5638800"/>
          </a:xfrm>
        </p:grpSpPr>
        <p:grpSp>
          <p:nvGrpSpPr>
            <p:cNvPr id="89" name="Group 33"/>
            <p:cNvGrpSpPr/>
            <p:nvPr/>
          </p:nvGrpSpPr>
          <p:grpSpPr>
            <a:xfrm>
              <a:off x="1143000" y="457200"/>
              <a:ext cx="7010400" cy="5638800"/>
              <a:chOff x="1143000" y="457200"/>
              <a:chExt cx="7010400" cy="5638800"/>
            </a:xfrm>
          </p:grpSpPr>
          <p:grpSp>
            <p:nvGrpSpPr>
              <p:cNvPr id="91" name="Group 31"/>
              <p:cNvGrpSpPr/>
              <p:nvPr/>
            </p:nvGrpSpPr>
            <p:grpSpPr>
              <a:xfrm>
                <a:off x="1143000" y="533400"/>
                <a:ext cx="7010400" cy="5562600"/>
                <a:chOff x="1143000" y="533400"/>
                <a:chExt cx="7010400" cy="5562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43000" y="533400"/>
                  <a:ext cx="7010400" cy="5562600"/>
                </a:xfrm>
                <a:prstGeom prst="rect">
                  <a:avLst/>
                </a:prstGeom>
                <a:solidFill>
                  <a:srgbClr val="E9CDA8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175">
                      <a:noFill/>
                    </a:ln>
                  </a:endParaRPr>
                </a:p>
              </p:txBody>
            </p:sp>
            <p:pic>
              <p:nvPicPr>
                <p:cNvPr id="94" name="Picture 93" descr="adobe-header.jpg"/>
                <p:cNvPicPr>
                  <a:picLocks noChangeAspect="1"/>
                </p:cNvPicPr>
                <p:nvPr/>
              </p:nvPicPr>
              <p:blipFill>
                <a:blip r:embed="rId10" cstate="print"/>
                <a:srcRect r="37170" b="6981"/>
                <a:stretch>
                  <a:fillRect/>
                </a:stretch>
              </p:blipFill>
              <p:spPr>
                <a:xfrm>
                  <a:off x="5788572" y="1440635"/>
                  <a:ext cx="2364828" cy="2286000"/>
                </a:xfrm>
                <a:prstGeom prst="rect">
                  <a:avLst/>
                </a:prstGeom>
              </p:spPr>
            </p:pic>
            <p:pic>
              <p:nvPicPr>
                <p:cNvPr id="95" name="Picture 94" descr="stillman-photo-2-jpeg-1280x851.jpeg_1280x851.jpeg"/>
                <p:cNvPicPr>
                  <a:picLocks noChangeAspect="1"/>
                </p:cNvPicPr>
                <p:nvPr/>
              </p:nvPicPr>
              <p:blipFill>
                <a:blip r:embed="rId11" cstate="print"/>
                <a:srcRect r="38701"/>
                <a:stretch>
                  <a:fillRect/>
                </a:stretch>
              </p:blipFill>
              <p:spPr>
                <a:xfrm>
                  <a:off x="3429000" y="1440635"/>
                  <a:ext cx="2362200" cy="2286000"/>
                </a:xfrm>
                <a:prstGeom prst="rect">
                  <a:avLst/>
                </a:prstGeom>
              </p:spPr>
            </p:pic>
            <p:pic>
              <p:nvPicPr>
                <p:cNvPr id="96" name="Picture 95" descr="24973282627_4dbb5e4d08_z.jp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143000" y="1440634"/>
                  <a:ext cx="2286000" cy="2293166"/>
                </a:xfrm>
                <a:prstGeom prst="rect">
                  <a:avLst/>
                </a:prstGeom>
              </p:spPr>
            </p:pic>
            <p:pic>
              <p:nvPicPr>
                <p:cNvPr id="97" name="Picture 96" descr="Asset 9@2x.pn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43000" y="1371600"/>
                  <a:ext cx="7010400" cy="1219200"/>
                </a:xfrm>
                <a:prstGeom prst="rect">
                  <a:avLst/>
                </a:prstGeom>
              </p:spPr>
            </p:pic>
            <p:pic>
              <p:nvPicPr>
                <p:cNvPr id="98" name="Picture 97" descr="Asset 9@2x.pn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0800000">
                  <a:off x="1143000" y="3124200"/>
                  <a:ext cx="7010400" cy="609600"/>
                </a:xfrm>
                <a:prstGeom prst="rect">
                  <a:avLst/>
                </a:prstGeom>
              </p:spPr>
            </p:pic>
          </p:grpSp>
          <p:pic>
            <p:nvPicPr>
              <p:cNvPr id="92" name="Picture 91" descr="download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77000" y="457200"/>
                <a:ext cx="1295400" cy="175652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1371600" y="3896142"/>
              <a:ext cx="6781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Lorem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ipsum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dolor sit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amet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consectetuer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adipiscing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nonummy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tincidunt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magna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erat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wisi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enim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ad minim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veniam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endPara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100" name="Rectangle 99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Its Goal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43000" y="533400"/>
            <a:ext cx="7010400" cy="5562600"/>
            <a:chOff x="1143000" y="533400"/>
            <a:chExt cx="7010400" cy="5562600"/>
          </a:xfrm>
        </p:grpSpPr>
        <p:sp>
          <p:nvSpPr>
            <p:cNvPr id="103" name="Rectangle 102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104" name="Group 14"/>
            <p:cNvGrpSpPr/>
            <p:nvPr/>
          </p:nvGrpSpPr>
          <p:grpSpPr>
            <a:xfrm>
              <a:off x="1143000" y="1371600"/>
              <a:ext cx="7010400" cy="4724400"/>
              <a:chOff x="1143000" y="1143000"/>
              <a:chExt cx="7010400" cy="4724400"/>
            </a:xfrm>
          </p:grpSpPr>
          <p:pic>
            <p:nvPicPr>
              <p:cNvPr id="105" name="Picture 104" descr="1G10UQ0stk3PJlXVrFnN2A_6361_Dessau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43000" y="1193800"/>
                <a:ext cx="7010400" cy="4673600"/>
              </a:xfrm>
              <a:prstGeom prst="rect">
                <a:avLst/>
              </a:prstGeom>
            </p:spPr>
          </p:pic>
          <p:grpSp>
            <p:nvGrpSpPr>
              <p:cNvPr id="106" name="Group 13"/>
              <p:cNvGrpSpPr/>
              <p:nvPr/>
            </p:nvGrpSpPr>
            <p:grpSpPr>
              <a:xfrm>
                <a:off x="1143000" y="1143000"/>
                <a:ext cx="7010400" cy="4724400"/>
                <a:chOff x="1143000" y="1143000"/>
                <a:chExt cx="7010400" cy="4724400"/>
              </a:xfrm>
            </p:grpSpPr>
            <p:pic>
              <p:nvPicPr>
                <p:cNvPr id="107" name="Picture 106" descr="Asset 10@2x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43000" y="1143000"/>
                  <a:ext cx="7010400" cy="3378346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Asset 8@2x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16200000">
                  <a:off x="1638301" y="647700"/>
                  <a:ext cx="4724399" cy="5715001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Asset 8@2x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43000" y="1143000"/>
                  <a:ext cx="7010400" cy="15495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0" name="Group 109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111" name="Rectangle 110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Architecture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828800" y="2205335"/>
            <a:ext cx="6324600" cy="1604665"/>
            <a:chOff x="1828800" y="2433935"/>
            <a:chExt cx="6324600" cy="1604665"/>
          </a:xfrm>
        </p:grpSpPr>
        <p:pic>
          <p:nvPicPr>
            <p:cNvPr id="143" name="Picture 142" descr="mvdr-pavilion-rafa-vargas-00-jpg-1540x944.jpg_1540x944.jpg"/>
            <p:cNvPicPr>
              <a:picLocks noChangeAspect="1"/>
            </p:cNvPicPr>
            <p:nvPr/>
          </p:nvPicPr>
          <p:blipFill>
            <a:blip r:embed="rId16" cstate="print"/>
            <a:srcRect l="6568" t="25000" r="12430"/>
            <a:stretch>
              <a:fillRect/>
            </a:stretch>
          </p:blipFill>
          <p:spPr>
            <a:xfrm>
              <a:off x="5334000" y="2438401"/>
              <a:ext cx="2819400" cy="1600199"/>
            </a:xfrm>
            <a:prstGeom prst="rect">
              <a:avLst/>
            </a:prstGeom>
          </p:spPr>
        </p:pic>
        <p:pic>
          <p:nvPicPr>
            <p:cNvPr id="144" name="Picture 143" descr="Asset 11@2x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1200" y="2438400"/>
              <a:ext cx="6172200" cy="160020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2209800" y="2971800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Ludwig </a:t>
              </a:r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Mies van der Rohe </a:t>
              </a:r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design.</a:t>
              </a:r>
              <a:endParaRPr lang="de-DE" sz="2000" dirty="0" smtClean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2000" dirty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828800" y="2433935"/>
              <a:ext cx="3036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Barcelona Pavilion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43000" y="0"/>
            <a:ext cx="609600" cy="6096000"/>
            <a:chOff x="1143000" y="228600"/>
            <a:chExt cx="609600" cy="6096000"/>
          </a:xfrm>
        </p:grpSpPr>
        <p:pic>
          <p:nvPicPr>
            <p:cNvPr id="148" name="Picture 147" descr="Asset 4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28600"/>
              <a:ext cx="609600" cy="6096000"/>
            </a:xfrm>
            <a:prstGeom prst="rect">
              <a:avLst/>
            </a:prstGeom>
          </p:spPr>
        </p:pic>
        <p:sp>
          <p:nvSpPr>
            <p:cNvPr id="149" name="TextBox 148"/>
            <p:cNvSpPr txBox="1"/>
            <p:nvPr/>
          </p:nvSpPr>
          <p:spPr>
            <a:xfrm>
              <a:off x="1143000" y="685800"/>
              <a:ext cx="609600" cy="50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C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I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E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C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U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E</a:t>
              </a:r>
              <a:endParaRPr lang="en-US" sz="36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905000" y="304800"/>
            <a:ext cx="6248400" cy="1600200"/>
            <a:chOff x="1905000" y="533400"/>
            <a:chExt cx="6248400" cy="1600200"/>
          </a:xfrm>
        </p:grpSpPr>
        <p:pic>
          <p:nvPicPr>
            <p:cNvPr id="151" name="Picture 150" descr="stuttgart-weissenhofsiedlung-t-franzen-5911-jpg-1200x800.jpg_1200x800.jpg"/>
            <p:cNvPicPr>
              <a:picLocks noChangeAspect="1"/>
            </p:cNvPicPr>
            <p:nvPr/>
          </p:nvPicPr>
          <p:blipFill>
            <a:blip r:embed="rId18" cstate="print"/>
            <a:srcRect t="25000" r="11905"/>
            <a:stretch>
              <a:fillRect/>
            </a:stretch>
          </p:blipFill>
          <p:spPr>
            <a:xfrm>
              <a:off x="5334000" y="533400"/>
              <a:ext cx="2819400" cy="1600199"/>
            </a:xfrm>
            <a:prstGeom prst="rect">
              <a:avLst/>
            </a:prstGeom>
          </p:spPr>
        </p:pic>
        <p:pic>
          <p:nvPicPr>
            <p:cNvPr id="152" name="Picture 151" descr="Asset 11@2x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1200" y="533400"/>
              <a:ext cx="6172200" cy="1600200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2286000" y="1273314"/>
              <a:ext cx="2709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Marcel Breuer design.</a:t>
              </a:r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2000" dirty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05000" y="533400"/>
              <a:ext cx="3429000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Weissenhofsiedlung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housing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project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828800" y="4038600"/>
            <a:ext cx="6324600" cy="1600200"/>
            <a:chOff x="1828800" y="4267200"/>
            <a:chExt cx="6324600" cy="1600200"/>
          </a:xfrm>
        </p:grpSpPr>
        <p:pic>
          <p:nvPicPr>
            <p:cNvPr id="156" name="Picture 155" descr="13.jpg_1920x915.jpg"/>
            <p:cNvPicPr>
              <a:picLocks noChangeAspect="1"/>
            </p:cNvPicPr>
            <p:nvPr/>
          </p:nvPicPr>
          <p:blipFill>
            <a:blip r:embed="rId19" cstate="print"/>
            <a:srcRect t="7143" r="37026" b="17857"/>
            <a:stretch>
              <a:fillRect/>
            </a:stretch>
          </p:blipFill>
          <p:spPr>
            <a:xfrm>
              <a:off x="5334000" y="4267200"/>
              <a:ext cx="2819400" cy="1600200"/>
            </a:xfrm>
            <a:prstGeom prst="rect">
              <a:avLst/>
            </a:prstGeom>
          </p:spPr>
        </p:pic>
        <p:pic>
          <p:nvPicPr>
            <p:cNvPr id="157" name="Picture 156" descr="Asset 11@2x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1200" y="4267200"/>
              <a:ext cx="6172200" cy="1600200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2209800" y="4806315"/>
              <a:ext cx="27432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Mies van der </a:t>
              </a: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Rohe design.</a:t>
              </a:r>
              <a:endParaRPr lang="en-US" sz="2000" dirty="0" smtClean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28800" y="4268450"/>
              <a:ext cx="3036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 Villa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Tugendhat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143000" y="533400"/>
            <a:ext cx="7010400" cy="5562600"/>
            <a:chOff x="1143000" y="533400"/>
            <a:chExt cx="7010400" cy="5562600"/>
          </a:xfrm>
        </p:grpSpPr>
        <p:sp>
          <p:nvSpPr>
            <p:cNvPr id="161" name="Rectangle 160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162" name="Group 14"/>
            <p:cNvGrpSpPr/>
            <p:nvPr/>
          </p:nvGrpSpPr>
          <p:grpSpPr>
            <a:xfrm>
              <a:off x="1143000" y="1371600"/>
              <a:ext cx="7010400" cy="4724400"/>
              <a:chOff x="1143000" y="1143000"/>
              <a:chExt cx="7010400" cy="4724400"/>
            </a:xfrm>
          </p:grpSpPr>
          <p:pic>
            <p:nvPicPr>
              <p:cNvPr id="163" name="Picture 162" descr="1G10UQ0stk3PJlXVrFnN2A_6361_Dessau.png"/>
              <p:cNvPicPr>
                <a:picLocks noChangeAspect="1"/>
              </p:cNvPicPr>
              <p:nvPr/>
            </p:nvPicPr>
            <p:blipFill>
              <a:blip r:embed="rId20" cstate="print"/>
              <a:srcRect t="11754"/>
              <a:stretch>
                <a:fillRect/>
              </a:stretch>
            </p:blipFill>
            <p:spPr>
              <a:xfrm>
                <a:off x="1143000" y="1143000"/>
                <a:ext cx="7010399" cy="4724400"/>
              </a:xfrm>
              <a:prstGeom prst="rect">
                <a:avLst/>
              </a:prstGeom>
            </p:spPr>
          </p:pic>
          <p:grpSp>
            <p:nvGrpSpPr>
              <p:cNvPr id="164" name="Group 13"/>
              <p:cNvGrpSpPr/>
              <p:nvPr/>
            </p:nvGrpSpPr>
            <p:grpSpPr>
              <a:xfrm>
                <a:off x="1143000" y="1143000"/>
                <a:ext cx="7010400" cy="4724400"/>
                <a:chOff x="1143000" y="1143000"/>
                <a:chExt cx="7010400" cy="4724400"/>
              </a:xfrm>
            </p:grpSpPr>
            <p:pic>
              <p:nvPicPr>
                <p:cNvPr id="165" name="Picture 164" descr="Asset 10@2x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43000" y="1143000"/>
                  <a:ext cx="7010400" cy="337834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sset 8@2x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16200000">
                  <a:off x="1638301" y="647700"/>
                  <a:ext cx="4724399" cy="5715001"/>
                </a:xfrm>
                <a:prstGeom prst="rect">
                  <a:avLst/>
                </a:prstGeom>
              </p:spPr>
            </p:pic>
            <p:pic>
              <p:nvPicPr>
                <p:cNvPr id="167" name="Picture 166" descr="Asset 8@2x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43000" y="1143000"/>
                  <a:ext cx="7010400" cy="15495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8" name="Group 167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169" name="Rectangle 168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66800" y="808009"/>
              <a:ext cx="4343400" cy="63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Photography 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5000" y="2433935"/>
            <a:ext cx="6248400" cy="1604665"/>
            <a:chOff x="1905000" y="2433935"/>
            <a:chExt cx="6248400" cy="1604665"/>
          </a:xfrm>
        </p:grpSpPr>
        <p:pic>
          <p:nvPicPr>
            <p:cNvPr id="172" name="Picture 171" descr="Asset 11@2x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1200" y="2438400"/>
              <a:ext cx="6172200" cy="1600200"/>
            </a:xfrm>
            <a:prstGeom prst="rect">
              <a:avLst/>
            </a:prstGeom>
          </p:spPr>
        </p:pic>
        <p:pic>
          <p:nvPicPr>
            <p:cNvPr id="173" name="Picture 172" descr="mvdr-pavilion-rafa-vargas-00-jpg-1540x944.jpg_1540x944.jpg"/>
            <p:cNvPicPr>
              <a:picLocks noChangeAspect="1"/>
            </p:cNvPicPr>
            <p:nvPr/>
          </p:nvPicPr>
          <p:blipFill>
            <a:blip r:embed="rId21" cstate="print"/>
            <a:srcRect t="16050" b="16541"/>
            <a:stretch>
              <a:fillRect/>
            </a:stretch>
          </p:blipFill>
          <p:spPr>
            <a:xfrm>
              <a:off x="5334000" y="2438400"/>
              <a:ext cx="2805678" cy="160020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2209800" y="31242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Walter Peterhans photo.</a:t>
              </a:r>
              <a:endParaRPr lang="de-DE" sz="2000" dirty="0" smtClean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905000" y="2433935"/>
              <a:ext cx="2960648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Telly, Portrait </a:t>
              </a:r>
              <a:b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of a Gir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43000" y="228600"/>
            <a:ext cx="609600" cy="6096000"/>
            <a:chOff x="1143000" y="228600"/>
            <a:chExt cx="609600" cy="6096000"/>
          </a:xfrm>
        </p:grpSpPr>
        <p:pic>
          <p:nvPicPr>
            <p:cNvPr id="177" name="Picture 176" descr="Asset 4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28600"/>
              <a:ext cx="609600" cy="6096000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1143000" y="609600"/>
              <a:ext cx="609600" cy="488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O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O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G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Y</a:t>
              </a:r>
              <a:endParaRPr lang="en-US" sz="36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905000" y="533400"/>
            <a:ext cx="6248400" cy="1600200"/>
            <a:chOff x="1905000" y="533400"/>
            <a:chExt cx="6248400" cy="1600200"/>
          </a:xfrm>
        </p:grpSpPr>
        <p:sp>
          <p:nvSpPr>
            <p:cNvPr id="180" name="Rectangle 179"/>
            <p:cNvSpPr/>
            <p:nvPr/>
          </p:nvSpPr>
          <p:spPr>
            <a:xfrm>
              <a:off x="5334000" y="533400"/>
              <a:ext cx="2819400" cy="1600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1905000" y="533400"/>
              <a:ext cx="6248400" cy="1600200"/>
              <a:chOff x="1905000" y="533400"/>
              <a:chExt cx="6248400" cy="1600200"/>
            </a:xfrm>
          </p:grpSpPr>
          <p:pic>
            <p:nvPicPr>
              <p:cNvPr id="182" name="Picture 181" descr="stuttgart-weissenhofsiedlung-t-franzen-5911-jpg-1200x800.jpg_1200x800.jpg"/>
              <p:cNvPicPr>
                <a:picLocks noChangeAspect="1"/>
              </p:cNvPicPr>
              <p:nvPr/>
            </p:nvPicPr>
            <p:blipFill>
              <a:blip r:embed="rId22" cstate="print"/>
              <a:srcRect r="24229"/>
              <a:stretch>
                <a:fillRect/>
              </a:stretch>
            </p:blipFill>
            <p:spPr>
              <a:xfrm rot="16200000">
                <a:off x="5943600" y="-76200"/>
                <a:ext cx="1600200" cy="2819400"/>
              </a:xfrm>
              <a:prstGeom prst="rect">
                <a:avLst/>
              </a:prstGeom>
            </p:spPr>
          </p:pic>
          <p:pic>
            <p:nvPicPr>
              <p:cNvPr id="183" name="Picture 182" descr="Asset 11@2x.png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981200" y="533400"/>
                <a:ext cx="6172200" cy="1600200"/>
              </a:xfrm>
              <a:prstGeom prst="rect">
                <a:avLst/>
              </a:prstGeom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2286000" y="990600"/>
                <a:ext cx="27093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László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Moholy-Nagy photo.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endParaRPr lang="en-US" sz="2000" dirty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905000" y="533400"/>
                <a:ext cx="3429000" cy="436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sz="2600" dirty="0" smtClean="0">
                    <a:solidFill>
                      <a:srgbClr val="993333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Photogram</a:t>
                </a: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1905000" y="4267200"/>
            <a:ext cx="6248400" cy="1600200"/>
            <a:chOff x="1905000" y="4267200"/>
            <a:chExt cx="6248400" cy="1600200"/>
          </a:xfrm>
        </p:grpSpPr>
        <p:pic>
          <p:nvPicPr>
            <p:cNvPr id="187" name="Picture 186" descr="13.jpg_1920x915.jpg"/>
            <p:cNvPicPr>
              <a:picLocks noChangeAspect="1"/>
            </p:cNvPicPr>
            <p:nvPr/>
          </p:nvPicPr>
          <p:blipFill>
            <a:blip r:embed="rId23" cstate="print"/>
            <a:srcRect l="7306" t="19354" r="2581" b="12903"/>
            <a:stretch>
              <a:fillRect/>
            </a:stretch>
          </p:blipFill>
          <p:spPr>
            <a:xfrm>
              <a:off x="5334000" y="4267200"/>
              <a:ext cx="2819400" cy="1600200"/>
            </a:xfrm>
            <a:prstGeom prst="rect">
              <a:avLst/>
            </a:prstGeom>
          </p:spPr>
        </p:pic>
        <p:pic>
          <p:nvPicPr>
            <p:cNvPr id="188" name="Picture 187" descr="Asset 11@2x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1200" y="4267200"/>
              <a:ext cx="6172200" cy="1600200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2209800" y="50292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Etel Fodor-Mittag</a:t>
              </a:r>
            </a:p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photo.</a:t>
              </a:r>
              <a:endParaRPr lang="en-US" sz="2000" dirty="0" smtClean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905000" y="4268450"/>
              <a:ext cx="2960648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Toy Pistol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and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Sugar Cubes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3 -0.31089 L 0 -2.41499E-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0.27758 L 0 2.9771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7351E-6 L -0.2 0.2597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X. Grasso, III</dc:creator>
  <cp:lastModifiedBy>Thomas X. Grasso, III</cp:lastModifiedBy>
  <cp:revision>10</cp:revision>
  <dcterms:created xsi:type="dcterms:W3CDTF">2020-02-22T19:20:03Z</dcterms:created>
  <dcterms:modified xsi:type="dcterms:W3CDTF">2020-02-22T22:10:59Z</dcterms:modified>
</cp:coreProperties>
</file>