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CDA8"/>
    <a:srgbClr val="A9171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84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AD6F5E-0C47-41E5-9DF9-7914FC268883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0E071-0A36-4CDD-B386-72B1B156566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0E071-0A36-4CDD-B386-72B1B1565668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78BA-E033-49F7-817C-10CE8BA0467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7505-6CBA-4B8A-8E8D-EA3FE5A169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78BA-E033-49F7-817C-10CE8BA0467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7505-6CBA-4B8A-8E8D-EA3FE5A169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78BA-E033-49F7-817C-10CE8BA0467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7505-6CBA-4B8A-8E8D-EA3FE5A169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78BA-E033-49F7-817C-10CE8BA0467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7505-6CBA-4B8A-8E8D-EA3FE5A169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78BA-E033-49F7-817C-10CE8BA0467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7505-6CBA-4B8A-8E8D-EA3FE5A169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78BA-E033-49F7-817C-10CE8BA0467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7505-6CBA-4B8A-8E8D-EA3FE5A169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78BA-E033-49F7-817C-10CE8BA0467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7505-6CBA-4B8A-8E8D-EA3FE5A169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78BA-E033-49F7-817C-10CE8BA0467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7505-6CBA-4B8A-8E8D-EA3FE5A169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78BA-E033-49F7-817C-10CE8BA0467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7505-6CBA-4B8A-8E8D-EA3FE5A169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78BA-E033-49F7-817C-10CE8BA0467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7505-6CBA-4B8A-8E8D-EA3FE5A169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78BA-E033-49F7-817C-10CE8BA0467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7505-6CBA-4B8A-8E8D-EA3FE5A169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E78BA-E033-49F7-817C-10CE8BA0467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17505-6CBA-4B8A-8E8D-EA3FE5A169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Picture 24" descr="Asset 3@2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228600"/>
            <a:ext cx="7740869" cy="6067168"/>
          </a:xfrm>
          <a:prstGeom prst="rect">
            <a:avLst/>
          </a:prstGeom>
        </p:spPr>
      </p:pic>
      <p:pic>
        <p:nvPicPr>
          <p:cNvPr id="15" name="Picture 14" descr="Asset 4@2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0" y="1295400"/>
            <a:ext cx="8229600" cy="557864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676400" y="5172670"/>
            <a:ext cx="586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>
                    <a:lumMod val="85000"/>
                  </a:schemeClr>
                </a:solidFill>
                <a:latin typeface="Bauhaus" pitchFamily="2" charset="0"/>
              </a:rPr>
              <a:t>By Thomas Grasso</a:t>
            </a:r>
            <a:endParaRPr lang="en-US" sz="5400" dirty="0">
              <a:solidFill>
                <a:schemeClr val="bg1">
                  <a:lumMod val="85000"/>
                </a:schemeClr>
              </a:solidFill>
              <a:latin typeface="Bauhaus" pitchFamily="2" charset="0"/>
            </a:endParaRPr>
          </a:p>
        </p:txBody>
      </p:sp>
      <p:pic>
        <p:nvPicPr>
          <p:cNvPr id="14" name="Picture 13" descr="Asset 3@2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"/>
            <a:ext cx="8458200" cy="5333999"/>
          </a:xfrm>
          <a:prstGeom prst="rect">
            <a:avLst/>
          </a:prstGeom>
        </p:spPr>
      </p:pic>
      <p:pic>
        <p:nvPicPr>
          <p:cNvPr id="17" name="Picture 16" descr="downloa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4400" y="304800"/>
            <a:ext cx="3200400" cy="4339661"/>
          </a:xfrm>
          <a:prstGeom prst="rect">
            <a:avLst/>
          </a:prstGeom>
        </p:spPr>
      </p:pic>
      <p:pic>
        <p:nvPicPr>
          <p:cNvPr id="23" name="Picture 22" descr="Asset 7@2x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4401" y="381000"/>
            <a:ext cx="3505199" cy="4191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743200" y="1525012"/>
            <a:ext cx="533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uhaus 93" pitchFamily="82" charset="0"/>
              </a:rPr>
              <a:t>THE</a:t>
            </a:r>
            <a:r>
              <a:rPr lang="en-US" sz="4800" dirty="0" smtClean="0">
                <a:solidFill>
                  <a:srgbClr val="C00000"/>
                </a:solidFill>
                <a:latin typeface="Bauhaus 93" pitchFamily="82" charset="0"/>
              </a:rPr>
              <a:t> </a:t>
            </a:r>
            <a:r>
              <a:rPr lang="en-US" sz="6600" dirty="0" smtClean="0">
                <a:solidFill>
                  <a:srgbClr val="C00000"/>
                </a:solidFill>
                <a:latin typeface="Bauhaus 93" pitchFamily="82" charset="0"/>
              </a:rPr>
              <a:t>BAUHAUS</a:t>
            </a:r>
            <a:r>
              <a:rPr 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uhaus 93" pitchFamily="82" charset="0"/>
              </a:rPr>
              <a:t> </a:t>
            </a:r>
            <a:br>
              <a:rPr 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uhaus 93" pitchFamily="82" charset="0"/>
              </a:rPr>
            </a:br>
            <a:r>
              <a:rPr lang="en-US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uhaus 93" pitchFamily="82" charset="0"/>
              </a:rPr>
              <a:t>ARTS </a:t>
            </a:r>
            <a:r>
              <a:rPr lang="en-US" sz="5400" dirty="0" smtClean="0">
                <a:solidFill>
                  <a:srgbClr val="C00000"/>
                </a:solidFill>
                <a:latin typeface="Bauhaus 93" pitchFamily="82" charset="0"/>
              </a:rPr>
              <a:t>&amp; CRAFTS </a:t>
            </a:r>
            <a:r>
              <a:rPr 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uhaus 93" pitchFamily="82" charset="0"/>
              </a:rPr>
              <a:t/>
            </a:r>
            <a:br>
              <a:rPr 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uhaus 93" pitchFamily="82" charset="0"/>
              </a:rPr>
            </a:br>
            <a:r>
              <a:rPr lang="en-US" sz="7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uhaus 93" pitchFamily="82" charset="0"/>
              </a:rPr>
              <a:t>MOVEMENT</a:t>
            </a:r>
            <a:endParaRPr lang="en-US" sz="7200" dirty="0">
              <a:solidFill>
                <a:schemeClr val="tx1">
                  <a:lumMod val="85000"/>
                  <a:lumOff val="15000"/>
                </a:schemeClr>
              </a:solidFill>
              <a:latin typeface="Bauhaus 93" pitchFamily="82" charset="0"/>
            </a:endParaRPr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xit" presetSubtype="6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" presetClass="exit" presetSubtype="6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" presetClass="exit" presetSubtype="6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2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" presetClass="exit" presetSubtype="9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2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18" grpId="1"/>
      <p:bldP spid="18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sset 3@2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228600"/>
            <a:ext cx="7740869" cy="6067168"/>
          </a:xfrm>
          <a:prstGeom prst="rect">
            <a:avLst/>
          </a:prstGeom>
        </p:spPr>
      </p:pic>
      <p:pic>
        <p:nvPicPr>
          <p:cNvPr id="7" name="Picture 6" descr="Asset 4@2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228600"/>
            <a:ext cx="5410200" cy="1828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66800" y="609600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>
                    <a:lumMod val="85000"/>
                  </a:schemeClr>
                </a:solidFill>
                <a:latin typeface="Bauhaus" pitchFamily="2" charset="0"/>
              </a:rPr>
              <a:t>What it was</a:t>
            </a:r>
            <a:endParaRPr lang="en-US" sz="5400" dirty="0">
              <a:solidFill>
                <a:schemeClr val="bg1">
                  <a:lumMod val="85000"/>
                </a:schemeClr>
              </a:solidFill>
              <a:latin typeface="Bauhaus" pitchFamily="2" charset="0"/>
            </a:endParaRPr>
          </a:p>
        </p:txBody>
      </p:sp>
      <p:pic>
        <p:nvPicPr>
          <p:cNvPr id="9" name="Picture 8" descr="Asset 5@2x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06676" y="3352800"/>
            <a:ext cx="4356324" cy="322596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1600" y="2209800"/>
            <a:ext cx="6781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Lorem</a:t>
            </a:r>
            <a: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22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ipsum</a:t>
            </a:r>
            <a: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dolor sit </a:t>
            </a:r>
            <a:r>
              <a:rPr lang="en-US" sz="22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amet</a:t>
            </a:r>
            <a: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, </a:t>
            </a:r>
            <a:r>
              <a:rPr lang="en-US" sz="22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consectetuer</a:t>
            </a:r>
            <a: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22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adipiscing</a:t>
            </a:r>
            <a: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22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elit</a:t>
            </a:r>
            <a: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, </a:t>
            </a:r>
            <a:r>
              <a:rPr lang="en-US" sz="22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sed</a:t>
            </a:r>
            <a: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22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diam</a:t>
            </a:r>
            <a: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22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nonummy</a:t>
            </a:r>
            <a: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22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nibh</a:t>
            </a:r>
            <a: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22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euismod</a:t>
            </a:r>
            <a: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22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tincidunt</a:t>
            </a:r>
            <a: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22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ut</a:t>
            </a:r>
            <a: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22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laoreet</a:t>
            </a:r>
            <a: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22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dolore</a:t>
            </a:r>
            <a: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magna </a:t>
            </a:r>
            <a:r>
              <a:rPr lang="en-US" sz="22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aliquam</a:t>
            </a:r>
            <a: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22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erat</a:t>
            </a:r>
            <a: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22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volutpat</a:t>
            </a:r>
            <a: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. </a:t>
            </a:r>
            <a:r>
              <a:rPr lang="en-US" sz="22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Ut</a:t>
            </a:r>
            <a: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22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wisi</a:t>
            </a:r>
            <a: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22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enim</a:t>
            </a:r>
            <a: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b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ad minim </a:t>
            </a:r>
            <a:r>
              <a:rPr lang="en-US" sz="22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veniam</a:t>
            </a:r>
            <a: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. </a:t>
            </a:r>
            <a:b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r>
              <a:rPr lang="en-US" sz="22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elit</a:t>
            </a:r>
            <a: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, </a:t>
            </a:r>
            <a:r>
              <a:rPr lang="en-US" sz="22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sed</a:t>
            </a:r>
            <a: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22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diam</a:t>
            </a:r>
            <a: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22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nonum</a:t>
            </a:r>
            <a: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b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r>
              <a:rPr lang="en-US" sz="22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nibh</a:t>
            </a:r>
            <a: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22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euismod</a:t>
            </a:r>
            <a: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22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tinci</a:t>
            </a:r>
            <a: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/>
            </a:r>
            <a:b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22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ut</a:t>
            </a:r>
            <a: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22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laoreet</a:t>
            </a:r>
            <a: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22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dolore</a:t>
            </a:r>
            <a: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/>
            </a:r>
            <a:b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r>
              <a:rPr lang="en-US" sz="22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aliquam</a:t>
            </a:r>
            <a: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22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volutpat</a:t>
            </a:r>
            <a: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. </a:t>
            </a:r>
            <a:b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endParaRPr lang="en-US" sz="22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11" name="Picture 10" descr="downloa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77000" y="457200"/>
            <a:ext cx="1295400" cy="175652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sset 3@2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228600"/>
            <a:ext cx="7740869" cy="6067168"/>
          </a:xfrm>
          <a:prstGeom prst="rect">
            <a:avLst/>
          </a:prstGeom>
        </p:spPr>
      </p:pic>
      <p:pic>
        <p:nvPicPr>
          <p:cNvPr id="10" name="Picture 9" descr="Asset 4@2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52800" y="228600"/>
            <a:ext cx="5410200" cy="1828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10000" y="609600"/>
            <a:ext cx="441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>
                    <a:lumMod val="85000"/>
                  </a:schemeClr>
                </a:solidFill>
                <a:latin typeface="Bauhaus" pitchFamily="2" charset="0"/>
              </a:rPr>
              <a:t>How it Started</a:t>
            </a:r>
            <a:endParaRPr lang="en-US" sz="5400" dirty="0">
              <a:solidFill>
                <a:schemeClr val="bg1">
                  <a:lumMod val="85000"/>
                </a:schemeClr>
              </a:solidFill>
              <a:latin typeface="Bauhaus" pitchFamily="2" charset="0"/>
            </a:endParaRPr>
          </a:p>
        </p:txBody>
      </p:sp>
      <p:pic>
        <p:nvPicPr>
          <p:cNvPr id="12" name="Picture 11" descr="download (1).jpg"/>
          <p:cNvPicPr>
            <a:picLocks noChangeAspect="1"/>
          </p:cNvPicPr>
          <p:nvPr/>
        </p:nvPicPr>
        <p:blipFill>
          <a:blip r:embed="rId4" cstate="print"/>
          <a:srcRect t="24610" b="24528"/>
          <a:stretch>
            <a:fillRect/>
          </a:stretch>
        </p:blipFill>
        <p:spPr>
          <a:xfrm>
            <a:off x="1143000" y="3505200"/>
            <a:ext cx="7010400" cy="2362200"/>
          </a:xfrm>
          <a:prstGeom prst="rect">
            <a:avLst/>
          </a:prstGeom>
        </p:spPr>
      </p:pic>
      <p:pic>
        <p:nvPicPr>
          <p:cNvPr id="14" name="Picture 13" descr="Asset 9@2x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43000" y="3505200"/>
            <a:ext cx="7010400" cy="2286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371600" y="2209800"/>
            <a:ext cx="6781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Lorem</a:t>
            </a:r>
            <a: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22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ipsum</a:t>
            </a:r>
            <a: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dolor sit </a:t>
            </a:r>
            <a:r>
              <a:rPr lang="en-US" sz="22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amet</a:t>
            </a:r>
            <a: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, </a:t>
            </a:r>
            <a:r>
              <a:rPr lang="en-US" sz="22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consectetuer</a:t>
            </a:r>
            <a: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22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adipiscing</a:t>
            </a:r>
            <a: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22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elit</a:t>
            </a:r>
            <a: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, </a:t>
            </a:r>
            <a:r>
              <a:rPr lang="en-US" sz="22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sed</a:t>
            </a:r>
            <a: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22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diam</a:t>
            </a:r>
            <a: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22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nonummy</a:t>
            </a:r>
            <a: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22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nibh</a:t>
            </a:r>
            <a: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22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euismod</a:t>
            </a:r>
            <a: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22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tincidunt</a:t>
            </a:r>
            <a: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22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ut</a:t>
            </a:r>
            <a: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22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laoreet</a:t>
            </a:r>
            <a: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22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dolore</a:t>
            </a:r>
            <a: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magna </a:t>
            </a:r>
            <a:r>
              <a:rPr lang="en-US" sz="22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aliquam</a:t>
            </a:r>
            <a: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22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erat</a:t>
            </a:r>
            <a: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22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volutpat</a:t>
            </a:r>
            <a: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. </a:t>
            </a:r>
            <a:r>
              <a:rPr lang="en-US" sz="22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Ut</a:t>
            </a:r>
            <a: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22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wisi</a:t>
            </a:r>
            <a: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22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enim</a:t>
            </a:r>
            <a: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ad minim </a:t>
            </a:r>
            <a:r>
              <a:rPr lang="en-US" sz="22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veniam</a:t>
            </a:r>
            <a: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. </a:t>
            </a:r>
            <a:r>
              <a:rPr lang="en-US" sz="22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elit</a:t>
            </a:r>
            <a: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, </a:t>
            </a:r>
            <a:r>
              <a:rPr lang="en-US" sz="22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sed</a:t>
            </a:r>
            <a: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22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diam</a:t>
            </a:r>
            <a: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22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nonum</a:t>
            </a:r>
            <a: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22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nibh</a:t>
            </a:r>
            <a: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22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aliquam</a:t>
            </a:r>
            <a: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22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volutpat</a:t>
            </a:r>
            <a: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. </a:t>
            </a:r>
            <a:b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endParaRPr lang="en-US" sz="22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16" name="Picture 15" descr="download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00200" y="457200"/>
            <a:ext cx="1295400" cy="175652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 descr="Asset 5@2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06676" y="3352800"/>
            <a:ext cx="4356324" cy="3225966"/>
          </a:xfrm>
          <a:prstGeom prst="rect">
            <a:avLst/>
          </a:prstGeom>
        </p:spPr>
      </p:pic>
      <p:pic>
        <p:nvPicPr>
          <p:cNvPr id="15" name="Picture 14" descr="Asset 3@2x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8200" y="3200400"/>
            <a:ext cx="7772400" cy="2819400"/>
          </a:xfrm>
          <a:prstGeom prst="rect">
            <a:avLst/>
          </a:prstGeom>
        </p:spPr>
      </p:pic>
      <p:pic>
        <p:nvPicPr>
          <p:cNvPr id="10" name="Picture 9" descr="adobe-header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99200" y="1588064"/>
            <a:ext cx="1930400" cy="1690816"/>
          </a:xfrm>
          <a:prstGeom prst="rect">
            <a:avLst/>
          </a:prstGeom>
        </p:spPr>
      </p:pic>
      <p:pic>
        <p:nvPicPr>
          <p:cNvPr id="12" name="Picture 11" descr="24973282627_4dbb5e4d08_z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43000" y="1593630"/>
            <a:ext cx="1905000" cy="1682969"/>
          </a:xfrm>
          <a:prstGeom prst="rect">
            <a:avLst/>
          </a:prstGeom>
        </p:spPr>
      </p:pic>
      <p:pic>
        <p:nvPicPr>
          <p:cNvPr id="13" name="Picture 12" descr="stillman-photo-2-jpeg-1280x851.jpeg_1280x851.jpe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124200" y="1600200"/>
            <a:ext cx="3124200" cy="16764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371600" y="3667542"/>
            <a:ext cx="6781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Lorem</a:t>
            </a:r>
            <a: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22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ipsum</a:t>
            </a:r>
            <a: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dolor sit </a:t>
            </a:r>
            <a:r>
              <a:rPr lang="en-US" sz="22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amet</a:t>
            </a:r>
            <a: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, </a:t>
            </a:r>
            <a:r>
              <a:rPr lang="en-US" sz="22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consectetuer</a:t>
            </a:r>
            <a: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22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adipiscing</a:t>
            </a:r>
            <a: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22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elit</a:t>
            </a:r>
            <a: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, </a:t>
            </a:r>
            <a:r>
              <a:rPr lang="en-US" sz="22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sed</a:t>
            </a:r>
            <a: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22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diam</a:t>
            </a:r>
            <a: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22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nonummy</a:t>
            </a:r>
            <a: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22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nibh</a:t>
            </a:r>
            <a: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22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euismod</a:t>
            </a:r>
            <a: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22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tincidunt</a:t>
            </a:r>
            <a: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22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ut</a:t>
            </a:r>
            <a: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22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laoreet</a:t>
            </a:r>
            <a: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22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dolore</a:t>
            </a:r>
            <a: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magna </a:t>
            </a:r>
            <a:r>
              <a:rPr lang="en-US" sz="22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aliquam</a:t>
            </a:r>
            <a: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22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erat</a:t>
            </a:r>
            <a: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22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volutpat</a:t>
            </a:r>
            <a: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. </a:t>
            </a:r>
            <a:r>
              <a:rPr lang="en-US" sz="22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Ut</a:t>
            </a:r>
            <a: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22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wisi</a:t>
            </a:r>
            <a: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22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enim</a:t>
            </a:r>
            <a: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ad minim </a:t>
            </a:r>
            <a:r>
              <a:rPr lang="en-US" sz="22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veniam</a:t>
            </a:r>
            <a: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. </a:t>
            </a:r>
            <a:r>
              <a:rPr lang="en-US" sz="22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elit</a:t>
            </a:r>
            <a: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, </a:t>
            </a:r>
            <a:r>
              <a:rPr lang="en-US" sz="22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sed</a:t>
            </a:r>
            <a: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22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diam</a:t>
            </a:r>
            <a: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22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nonum</a:t>
            </a:r>
            <a: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22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nibh</a:t>
            </a:r>
            <a: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22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aliquam</a:t>
            </a:r>
            <a: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22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volutpat</a:t>
            </a:r>
            <a: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. </a:t>
            </a:r>
            <a:br>
              <a:rPr lang="en-US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endParaRPr lang="en-US" sz="22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2" name="Picture 21" descr="Asset 4@2x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09600" y="228600"/>
            <a:ext cx="5410200" cy="18288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066800" y="609600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>
                    <a:lumMod val="85000"/>
                  </a:schemeClr>
                </a:solidFill>
                <a:latin typeface="Bauhaus" pitchFamily="2" charset="0"/>
              </a:rPr>
              <a:t>Its Goal</a:t>
            </a:r>
            <a:endParaRPr lang="en-US" sz="5400" dirty="0">
              <a:solidFill>
                <a:schemeClr val="bg1">
                  <a:lumMod val="85000"/>
                </a:schemeClr>
              </a:solidFill>
              <a:latin typeface="Bauhaus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121</Words>
  <Application>Microsoft Office PowerPoint</Application>
  <PresentationFormat>On-screen Show (4:3)</PresentationFormat>
  <Paragraphs>9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Thomas X. Grasso, III</dc:creator>
  <cp:lastModifiedBy>Thomas X. Grasso, III</cp:lastModifiedBy>
  <cp:revision>34</cp:revision>
  <dcterms:created xsi:type="dcterms:W3CDTF">2020-02-20T23:17:46Z</dcterms:created>
  <dcterms:modified xsi:type="dcterms:W3CDTF">2020-02-21T04:15:41Z</dcterms:modified>
</cp:coreProperties>
</file>