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534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876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5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6774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498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54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57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4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666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697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511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40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187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214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493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956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854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January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43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io-web-taller.000webhost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736B4-86E8-1BB1-F1E1-389DE120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00" y="226800"/>
            <a:ext cx="4719600" cy="2986300"/>
          </a:xfrm>
        </p:spPr>
        <p:txBody>
          <a:bodyPr anchor="t">
            <a:normAutofit/>
          </a:bodyPr>
          <a:lstStyle/>
          <a:p>
            <a:r>
              <a:rPr lang="es-MX" sz="5400" dirty="0"/>
              <a:t>¿</a:t>
            </a:r>
            <a:r>
              <a:rPr lang="en-US" sz="5400" dirty="0"/>
              <a:t>RESUELVE LA SIGIENTE FRACCION?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5FB51-6A4A-2630-E40B-32B39E7B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0" y="345600"/>
            <a:ext cx="5647200" cy="2986300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4400" dirty="0"/>
              <a:t>2/15</a:t>
            </a:r>
          </a:p>
          <a:p>
            <a:r>
              <a:rPr lang="en-US" sz="4400" dirty="0"/>
              <a:t>    4/7</a:t>
            </a:r>
          </a:p>
          <a:p>
            <a:r>
              <a:rPr lang="en-US" sz="4400" dirty="0"/>
              <a:t>    6/7</a:t>
            </a:r>
          </a:p>
        </p:txBody>
      </p:sp>
      <p:pic>
        <p:nvPicPr>
          <p:cNvPr id="4" name="Picture 3" descr="Colores pastel degradados desde una vista superior">
            <a:extLst>
              <a:ext uri="{FF2B5EF4-FFF2-40B4-BE49-F238E27FC236}">
                <a16:creationId xmlns:a16="http://schemas.microsoft.com/office/drawing/2014/main" id="{88D8E0BD-690F-3537-6FB7-C824169F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826" b="30826"/>
          <a:stretch/>
        </p:blipFill>
        <p:spPr>
          <a:xfrm>
            <a:off x="450000" y="3639600"/>
            <a:ext cx="10843200" cy="2775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F8647E-8449-1319-8786-6336A4B08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0" y="3611829"/>
            <a:ext cx="10814400" cy="2803371"/>
          </a:xfrm>
          <a:prstGeom prst="rect">
            <a:avLst/>
          </a:prstGeom>
        </p:spPr>
      </p:pic>
      <p:sp>
        <p:nvSpPr>
          <p:cNvPr id="7" name="Elipse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870286B-2038-3C0E-FFF8-2470E7D01D2E}"/>
              </a:ext>
            </a:extLst>
          </p:cNvPr>
          <p:cNvSpPr/>
          <p:nvPr/>
        </p:nvSpPr>
        <p:spPr>
          <a:xfrm>
            <a:off x="5886898" y="464495"/>
            <a:ext cx="511204" cy="48209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prstDash val="sysDot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>
            <a:hlinkClick r:id="rId4" action="ppaction://hlinksldjump"/>
            <a:extLst>
              <a:ext uri="{FF2B5EF4-FFF2-40B4-BE49-F238E27FC236}">
                <a16:creationId xmlns:a16="http://schemas.microsoft.com/office/drawing/2014/main" id="{2D2CCCC2-75BE-5572-3435-5E1A8C44C99D}"/>
              </a:ext>
            </a:extLst>
          </p:cNvPr>
          <p:cNvSpPr/>
          <p:nvPr/>
        </p:nvSpPr>
        <p:spPr>
          <a:xfrm>
            <a:off x="5886898" y="1539647"/>
            <a:ext cx="511203" cy="50936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ipse 9">
            <a:hlinkClick r:id="rId4" action="ppaction://hlinksldjump"/>
            <a:extLst>
              <a:ext uri="{FF2B5EF4-FFF2-40B4-BE49-F238E27FC236}">
                <a16:creationId xmlns:a16="http://schemas.microsoft.com/office/drawing/2014/main" id="{18178EEC-6CDD-F9AF-B10D-1FD2319F3ACB}"/>
              </a:ext>
            </a:extLst>
          </p:cNvPr>
          <p:cNvSpPr/>
          <p:nvPr/>
        </p:nvSpPr>
        <p:spPr>
          <a:xfrm>
            <a:off x="5886899" y="2447740"/>
            <a:ext cx="511202" cy="49213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47E60-8CB0-81A6-BD47-E98CE603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 multiplicación de fracciones es una de las operaciones básicas que permite obtener una tercera fracción que será el producto de las anteriores, al cual se le conoce como “Producto” o “Resultado  de la Multiplicación”.</a:t>
            </a:r>
          </a:p>
          <a:p>
            <a:r>
              <a:rPr lang="es-ES" dirty="0">
                <a:solidFill>
                  <a:srgbClr val="000000"/>
                </a:solidFill>
                <a:latin typeface="open sans" panose="020B0606030504020204" pitchFamily="34" charset="0"/>
              </a:rPr>
              <a:t>Esta operación tiene una serie de pasos a seguir por lo cual presiona el siguiente botón para saber los pasos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3B535EE-BD57-4827-75D5-A0967056EA3F}"/>
              </a:ext>
            </a:extLst>
          </p:cNvPr>
          <p:cNvSpPr/>
          <p:nvPr/>
        </p:nvSpPr>
        <p:spPr>
          <a:xfrm>
            <a:off x="2939845" y="4739148"/>
            <a:ext cx="3028336" cy="943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hlinkClick r:id="rId2"/>
            <a:extLst>
              <a:ext uri="{FF2B5EF4-FFF2-40B4-BE49-F238E27FC236}">
                <a16:creationId xmlns:a16="http://schemas.microsoft.com/office/drawing/2014/main" id="{2B52747C-2CA5-ACD9-F7F4-ACD6FAB23FF5}"/>
              </a:ext>
            </a:extLst>
          </p:cNvPr>
          <p:cNvSpPr/>
          <p:nvPr/>
        </p:nvSpPr>
        <p:spPr>
          <a:xfrm>
            <a:off x="8288594" y="2251587"/>
            <a:ext cx="3392129" cy="343145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7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feti cayendo por el aire sobre un fondo azul">
            <a:extLst>
              <a:ext uri="{FF2B5EF4-FFF2-40B4-BE49-F238E27FC236}">
                <a16:creationId xmlns:a16="http://schemas.microsoft.com/office/drawing/2014/main" id="{AEB6A5B1-8F04-C096-C62E-12F7ECF8E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777"/>
          <a:stretch/>
        </p:blipFill>
        <p:spPr>
          <a:xfrm>
            <a:off x="0" y="-1573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26DD1-274D-B29C-CA5C-2F1AEC08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47" y="1482647"/>
            <a:ext cx="6548284" cy="4195481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FELICIDADES ES LA RESPUESTA CORECTA</a:t>
            </a:r>
          </a:p>
        </p:txBody>
      </p:sp>
      <p:sp>
        <p:nvSpPr>
          <p:cNvPr id="2" name="Flecha: hacia la izquierda 1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A118C-1AED-8610-26D9-6B4BB7DC26CD}"/>
              </a:ext>
            </a:extLst>
          </p:cNvPr>
          <p:cNvSpPr/>
          <p:nvPr/>
        </p:nvSpPr>
        <p:spPr>
          <a:xfrm>
            <a:off x="550605" y="3254477"/>
            <a:ext cx="3863021" cy="11995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9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77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open sans</vt:lpstr>
      <vt:lpstr>Wingdings 3</vt:lpstr>
      <vt:lpstr>Ion</vt:lpstr>
      <vt:lpstr>¿RESUELVE LA SIGIENTE FRACCION?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xJavierK Correa</dc:creator>
  <cp:lastModifiedBy>xJavierK Correa</cp:lastModifiedBy>
  <cp:revision>3</cp:revision>
  <dcterms:created xsi:type="dcterms:W3CDTF">2024-01-19T02:20:05Z</dcterms:created>
  <dcterms:modified xsi:type="dcterms:W3CDTF">2024-01-19T03:57:33Z</dcterms:modified>
</cp:coreProperties>
</file>