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74B"/>
    <a:srgbClr val="FEF6FC"/>
    <a:srgbClr val="FFCCCC"/>
    <a:srgbClr val="AC959F"/>
    <a:srgbClr val="421E06"/>
    <a:srgbClr val="F5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E05E-BFAD-4A30-BEB5-53F6989E910F}" type="datetimeFigureOut">
              <a:rPr lang="pt-BR" smtClean="0"/>
              <a:t>10/01/2025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3CEC-F8D1-4D76-8671-2C91EAE73E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A2C1-0A8C-4A46-8F01-5AE722610374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DBE8-FE99-41E7-A196-8F9F393DC9FF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42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3433-0DA8-4EC2-9C52-4F6229A050A1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4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318D-0634-4E79-8D92-6E4EDABEE089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18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62E5-DEB7-4B7C-8496-289EFF366CE5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B5D6-FB87-478B-B442-2C6A00278121}" type="datetime1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77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E3C06-0A28-498B-B755-B37224FF2177}" type="datetime1">
              <a:rPr lang="pt-BR" smtClean="0"/>
              <a:t>10/01/2025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CBE3-2154-42CE-BCE3-8AB9B7DDB971}" type="datetime1">
              <a:rPr lang="pt-BR" smtClean="0"/>
              <a:t>10/01/2025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8287-7F06-4F26-867D-376F640C873E}" type="datetime1">
              <a:rPr lang="pt-BR" smtClean="0"/>
              <a:t>10/01/2025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5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4DF8-8FFA-4075-8976-5CDC79BD3B64}" type="datetime1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39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252F-7D62-4449-BC41-48A4C1820A71}" type="datetime1">
              <a:rPr lang="pt-BR" smtClean="0"/>
              <a:t>10/01/2025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9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CE56-C2CD-4134-BCAD-1AAE07D10440}" type="datetime1">
              <a:rPr lang="pt-BR" smtClean="0"/>
              <a:t>10/01/2025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CÍRCULOS DE SERENIDADE: Conexões com a Vida que Importa - VIRGINIA XAVIER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C891-56B3-414A-95E4-E34F06D3B5C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F37212-CB1E-0240-92ED-5D6AC68595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9720580"/>
            <a:ext cx="11001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#EXTERNO.CONFIDENCIAL</a:t>
            </a:r>
          </a:p>
        </p:txBody>
      </p:sp>
    </p:spTree>
    <p:extLst>
      <p:ext uri="{BB962C8B-B14F-4D97-AF65-F5344CB8AC3E}">
        <p14:creationId xmlns:p14="http://schemas.microsoft.com/office/powerpoint/2010/main" val="1283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Xaviervg12/prompts-recipe-to-create-a-ebo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E457AD8-72CC-EDDF-C586-C23956C5BFF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399684-6195-9624-BFFB-66977D75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57" y="404090"/>
            <a:ext cx="6149686" cy="133003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421E06"/>
                </a:solidFill>
                <a:latin typeface="Impact" panose="020B0806030902050204" pitchFamily="34" charset="0"/>
              </a:rPr>
              <a:t>CÍRCULOS DE SERENIDADE: </a:t>
            </a:r>
            <a:br>
              <a:rPr lang="pt-BR" sz="3200" dirty="0">
                <a:solidFill>
                  <a:srgbClr val="421E06"/>
                </a:solidFill>
                <a:latin typeface="Impact" panose="020B0806030902050204" pitchFamily="34" charset="0"/>
              </a:rPr>
            </a:br>
            <a:r>
              <a:rPr lang="pt-BR" sz="3200" dirty="0">
                <a:solidFill>
                  <a:srgbClr val="421E06"/>
                </a:solidFill>
                <a:latin typeface="Impact" panose="020B0806030902050204" pitchFamily="34" charset="0"/>
              </a:rPr>
              <a:t>CONEXÕES COM A VIDA QUE IMPORTA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9AFDF-7E09-7C29-C17E-3CADE2634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criar a imagem de uma mulher feliz e saudável, com os braços levantados pra cima, olhando para mar, ao nascer do sol, com os raios do sol refletindo na sua silhueta corporal">
            <a:extLst>
              <a:ext uri="{FF2B5EF4-FFF2-40B4-BE49-F238E27FC236}">
                <a16:creationId xmlns:a16="http://schemas.microsoft.com/office/drawing/2014/main" id="{D2C0F64B-F5BB-C382-2E56-D616B55E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276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86453DC-A6AF-2275-368C-6A64CE16A2D3}"/>
              </a:ext>
            </a:extLst>
          </p:cNvPr>
          <p:cNvSpPr/>
          <p:nvPr/>
        </p:nvSpPr>
        <p:spPr>
          <a:xfrm>
            <a:off x="354157" y="7883237"/>
            <a:ext cx="6005079" cy="609600"/>
          </a:xfrm>
          <a:prstGeom prst="rect">
            <a:avLst/>
          </a:prstGeom>
          <a:solidFill>
            <a:srgbClr val="FEF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</a:rPr>
              <a:t>UM GUIA PARA A VIDA PLENA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CA11BB-8DE7-9165-8765-AAECE9A1122A}"/>
              </a:ext>
            </a:extLst>
          </p:cNvPr>
          <p:cNvSpPr/>
          <p:nvPr/>
        </p:nvSpPr>
        <p:spPr>
          <a:xfrm>
            <a:off x="2258290" y="9017001"/>
            <a:ext cx="2341419" cy="4849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Impact" panose="020B0806030902050204" pitchFamily="34" charset="0"/>
              </a:rPr>
              <a:t>VIRGINIA XAVIER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6C1D9F5-9316-0B6C-A3C8-DAC1F72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20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09514-D798-3921-7AA3-F7BC0B8E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2EDA859-93B7-B667-01E5-A10A3D5F411E}"/>
              </a:ext>
            </a:extLst>
          </p:cNvPr>
          <p:cNvSpPr/>
          <p:nvPr/>
        </p:nvSpPr>
        <p:spPr>
          <a:xfrm>
            <a:off x="-19050" y="0"/>
            <a:ext cx="6858000" cy="9906000"/>
          </a:xfrm>
          <a:prstGeom prst="rect">
            <a:avLst/>
          </a:prstGeom>
          <a:solidFill>
            <a:srgbClr val="FEF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LINK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146C2-9D11-6E8C-13A7-D8874069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OBRIGADA POR LER ATÉ AQUI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39F90-3AF5-47B1-DCEC-DFCC049C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8264"/>
            <a:ext cx="5138530" cy="436279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>
                <a:latin typeface="+mj-lt"/>
                <a:cs typeface="Calibri Light" panose="020F0302020204030204" pitchFamily="34" charset="0"/>
              </a:rPr>
              <a:t>   Este conteúdo foi gerado por IA, e diagramado por humano, e faz parte do projeto educacional </a:t>
            </a:r>
            <a:r>
              <a:rPr lang="pt-BR" sz="2000" dirty="0" err="1">
                <a:latin typeface="+mj-lt"/>
                <a:cs typeface="Calibri Light" panose="020F0302020204030204" pitchFamily="34" charset="0"/>
              </a:rPr>
              <a:t>Bootcamp</a:t>
            </a:r>
            <a:r>
              <a:rPr lang="pt-BR" sz="2000" dirty="0">
                <a:latin typeface="+mj-lt"/>
                <a:cs typeface="Calibri Light" panose="020F0302020204030204" pitchFamily="34" charset="0"/>
              </a:rPr>
              <a:t> CAIXA - IA Generativa com Microsoft </a:t>
            </a:r>
            <a:r>
              <a:rPr lang="pt-BR" sz="2000" dirty="0" err="1">
                <a:latin typeface="+mj-lt"/>
                <a:cs typeface="Calibri Light" panose="020F0302020204030204" pitchFamily="34" charset="0"/>
              </a:rPr>
              <a:t>Copilot</a:t>
            </a:r>
            <a:r>
              <a:rPr lang="pt-BR" sz="2000" dirty="0">
                <a:latin typeface="+mj-lt"/>
                <a:cs typeface="Calibri Light" panose="020F0302020204030204" pitchFamily="34" charset="0"/>
              </a:rPr>
              <a:t>, em disciplina orientada pelo Professor Felipe Silva Aguiar.</a:t>
            </a:r>
          </a:p>
          <a:p>
            <a:pPr algn="just"/>
            <a:endParaRPr lang="pt-BR" sz="2000" dirty="0">
              <a:latin typeface="+mj-lt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+mj-lt"/>
                <a:cs typeface="Calibri Light" panose="020F0302020204030204" pitchFamily="34" charset="0"/>
              </a:rPr>
              <a:t>   Foram utilizados o </a:t>
            </a:r>
            <a:r>
              <a:rPr lang="pt-BR" sz="2000" b="1" dirty="0">
                <a:latin typeface="+mj-lt"/>
                <a:cs typeface="Calibri Light" panose="020F0302020204030204" pitchFamily="34" charset="0"/>
              </a:rPr>
              <a:t>ChatGPT</a:t>
            </a:r>
            <a:r>
              <a:rPr lang="pt-BR" sz="2000" dirty="0">
                <a:latin typeface="+mj-lt"/>
                <a:cs typeface="Calibri Light" panose="020F0302020204030204" pitchFamily="34" charset="0"/>
              </a:rPr>
              <a:t> iOS app com a funcionalidade GPT-4 ativada para criar o texto, e o </a:t>
            </a:r>
            <a:r>
              <a:rPr lang="pt-BR" sz="2000" b="1" dirty="0">
                <a:latin typeface="+mj-lt"/>
                <a:cs typeface="Calibri Light" panose="020F0302020204030204" pitchFamily="34" charset="0"/>
              </a:rPr>
              <a:t>Criador de Imagens no Bing</a:t>
            </a:r>
            <a:r>
              <a:rPr lang="pt-BR" sz="2000" dirty="0">
                <a:latin typeface="+mj-lt"/>
                <a:cs typeface="Calibri Light" panose="020F0302020204030204" pitchFamily="34" charset="0"/>
              </a:rPr>
              <a:t> para a criação da imagem de capa.</a:t>
            </a:r>
          </a:p>
          <a:p>
            <a:pPr algn="just"/>
            <a:endParaRPr lang="pt-BR" sz="2000" dirty="0">
              <a:latin typeface="+mj-lt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+mj-lt"/>
              </a:rPr>
              <a:t>   O passo a passo se encontra no meu </a:t>
            </a:r>
            <a:r>
              <a:rPr lang="pt-BR" sz="2000" b="1" dirty="0" err="1">
                <a:latin typeface="+mj-lt"/>
              </a:rPr>
              <a:t>Github</a:t>
            </a:r>
            <a:endParaRPr lang="pt-BR" sz="2000" b="1" dirty="0">
              <a:latin typeface="+mj-lt"/>
            </a:endParaRPr>
          </a:p>
          <a:p>
            <a:pPr algn="just"/>
            <a:endParaRPr lang="pt-BR" sz="2000" dirty="0">
              <a:latin typeface="+mj-lt"/>
            </a:endParaRPr>
          </a:p>
          <a:p>
            <a:pPr algn="just"/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  <a:hlinkClick r:id="rId2"/>
              </a:rPr>
              <a:t>https://github.com/Xaviervg12/prompts-recipe-to-create-a-ebook </a:t>
            </a:r>
            <a:endParaRPr lang="pt-BR" sz="2000" dirty="0">
              <a:latin typeface="+mj-lt"/>
            </a:endParaRPr>
          </a:p>
          <a:p>
            <a:endParaRPr lang="pt-BR" sz="2000" dirty="0">
              <a:latin typeface="+mj-lt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A6E2982-4712-EDB1-58D7-EBFD85646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D0C8604-1ECD-8A88-9E1F-2A5E7897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DB75C5-A0E5-0E8B-89D1-E8B1837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10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D4E565B5-5D6C-E8A4-38D9-A038C2DC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2297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9A18062-AF2C-C163-2EEC-633C42B2AEA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399684-6195-9624-BFFB-66977D75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CAMINHOS PARA UMA VIDA PLENA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9AFDF-7E09-7C29-C17E-3CADE2634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961296"/>
            <a:ext cx="5086350" cy="346709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A qualidade de vida não é algo que acontece por acaso. É o resultado de escolhas diárias que cultivam nossa saúde mental, emocional e física. </a:t>
            </a:r>
          </a:p>
          <a:p>
            <a:pPr algn="just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A seguir exploraremos, em 6 passos, os pilares que realmente importam e merecem atenção para uma existência mais plena e feliz.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FA29D8-1019-C024-DDE7-3AD6BFEE7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5679C5C-7806-0256-B9F3-93936C89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0828D6-2832-24EF-FB77-AE5DAB11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7C9EA-4B4D-651F-A4A5-3924A70A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30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FB1A-6151-8C09-AAED-9FFB546B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7E1E3C-9FC1-C823-D3DC-C8095E7C9120}"/>
              </a:ext>
            </a:extLst>
          </p:cNvPr>
          <p:cNvSpPr/>
          <p:nvPr/>
        </p:nvSpPr>
        <p:spPr>
          <a:xfrm>
            <a:off x="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6EFBE-7B1F-BB84-DA84-2EC17D57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1. Acalme a Mente: </a:t>
            </a: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Meditação e Respiração Consciente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C708D-DBC8-5DB3-BC0F-384DC160D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pt-BR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A meditação é uma ferramenta poderosa para combater o estresse e trazer clareza. Técnicas simples, como fechar os olhos e respirar profundamente por alguns minutos, podem transformar o dia.</a:t>
            </a:r>
          </a:p>
          <a:p>
            <a:pPr algn="just"/>
            <a:endParaRPr lang="pt-BR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pt-BR" sz="22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Dica prática: </a:t>
            </a:r>
            <a:r>
              <a:rPr lang="pt-BR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Reserve 5 minutos ao acordar para fazer respirações profundas: inspire pelo nariz contando até 4, segure por 4, e expire pela boca contando até 6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EBAD8AE-B35F-22B3-29B2-919B21EA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922D519-D5F2-F549-31D3-4890B073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958F4B-15BF-51AC-B4C7-A67A0E9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3</a:t>
            </a:fld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946830E-5355-FAE5-5420-63CC276C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404560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C784-71A1-0A09-1B2F-2FA749B2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7049C2C-04E7-6AFA-0648-EA2DECE36864}"/>
              </a:ext>
            </a:extLst>
          </p:cNvPr>
          <p:cNvSpPr/>
          <p:nvPr/>
        </p:nvSpPr>
        <p:spPr>
          <a:xfrm>
            <a:off x="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4C2C5C-C433-8698-C8E7-828947D9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2. Invista no Corpo: </a:t>
            </a: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Exercício Regular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1BFCE-1CC4-25CC-1A6B-A985F02E1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Mexer o corpo é tão importante quanto alimentar a mente. Não precisa ser academia; dançar, caminhar ao ar livre ou praticar ioga já fazem milagres.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pt-BR" sz="20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Dica prática: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Faça uma caminhada de 20 minutos por dia. Aproveite esse tempo para ouvir música ou um podcast que inspire.</a:t>
            </a:r>
          </a:p>
          <a:p>
            <a:pPr algn="just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53BE69E-E651-7B37-F055-30431E44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741ECA4-DBAC-91B8-D467-21533B6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2D9E8A-7C76-4568-1BC4-A87E13C2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3DE3765-3E0A-09B5-DCE9-14C23826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42257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580B2-D012-39F8-A98D-14497A1A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911D0FC-8AD8-D80D-77CA-755FA8A5C3F5}"/>
              </a:ext>
            </a:extLst>
          </p:cNvPr>
          <p:cNvSpPr/>
          <p:nvPr/>
        </p:nvSpPr>
        <p:spPr>
          <a:xfrm>
            <a:off x="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4267-F9C3-010E-49EE-A90B20CA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3. Nutra Suas Relações: </a:t>
            </a: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Alegria em Família e Amigos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BF4CF-4355-C8B1-76E4-47BF46B58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Os momentos com quem amamos são o maior tesouro. Pequenos gestos de carinho e conversas sinceras fortalecem laços e trazem felicidade.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pt-BR" sz="20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Dica prática: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Planeje um almoço em família ou uma noite de jogos. Conexões autênticas são uma fonte de energia emocional.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ED40A69-0992-C98F-DE79-0A733BDC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33480F9-9EE4-E237-A784-6709970F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73D957-1479-CBB8-2CFB-FD998EF9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3EEFC171-0CD6-B1EF-BE4A-A1F46DD2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25111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71286-945E-FC57-1B29-D693CBCE6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FDCAB3B-03E3-1140-D6F9-691C591E7FBB}"/>
              </a:ext>
            </a:extLst>
          </p:cNvPr>
          <p:cNvSpPr/>
          <p:nvPr/>
        </p:nvSpPr>
        <p:spPr>
          <a:xfrm>
            <a:off x="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33A3D-CD13-0A66-6760-BC52A3D0B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4. Conecte-se com a Natureza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77316-7F93-3862-89B0-D1EB2C6A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Estar ao ar livre melhora o humor, reduz a ansiedade e nos reconecta ao essencial. Um simples momento de silêncio em um parque pode renovar as forças.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pt-BR" sz="20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Dica prática: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Tire um momento na semana para um passeio no parque, de preferência sem celular. Sinta a grama, observe as árvores e respire fundo.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001546B-02B4-74C9-64EE-D76A08DB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C44728D-4CE5-7E1A-3500-8E4248BD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CB284-BCCE-7541-7087-5A458F33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77264E50-52C9-2C2B-347A-B5BEA236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41545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ACA1-6708-B8F1-096F-C5851694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7C2A6C8A-18D9-72DE-C177-1D48257844CD}"/>
              </a:ext>
            </a:extLst>
          </p:cNvPr>
          <p:cNvSpPr/>
          <p:nvPr/>
        </p:nvSpPr>
        <p:spPr>
          <a:xfrm>
            <a:off x="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80B242-1DCC-18C2-5BA7-0B73ACF65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5. Fortaleça a Mente: Psicoterapia e Pensamento Positivo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9F2D69-A72A-6356-8DA0-3591B4FD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Cuidar da mente é tão importante quanto cuidar do corpo. A psicoterapia nos ajuda a lidar com desafios e a construir uma perspectiva mais positiva da vida.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Dica prática: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Liste três coisas pelas quais você é grato todos os dias. Esse exercício simples treina sua mente para focar no positivo.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CA52328-6701-C784-3A99-0B2A76DE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3AC1000-899D-0B09-E7C2-69AF6B6B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DC47B6-5099-7F62-669C-F0CE535F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5F7761A-3B4B-0CEA-9F15-AFB6D792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258754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B63B4-7E24-142C-D8F2-D22D8ECE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5DCF82C-B671-7D86-3433-C5A8D6DBCB10}"/>
              </a:ext>
            </a:extLst>
          </p:cNvPr>
          <p:cNvSpPr/>
          <p:nvPr/>
        </p:nvSpPr>
        <p:spPr>
          <a:xfrm>
            <a:off x="1090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11359-A3B9-7389-6AA9-8CEC661B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65210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6. Viva o Presente: O Poder das</a:t>
            </a: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 Pequenas Alegrias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7CD19-4DFC-54A1-AB86-3C87E215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730" y="3969440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A felicidade está nos detalhes: rir de uma piada, saborear um café quente ou ouvir sua música favorita. Valorize esses momentos.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b="1" dirty="0">
                <a:solidFill>
                  <a:srgbClr val="66374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Dica prática: </a:t>
            </a:r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Crie o hábito de dedicar um momento do dia para algo que você realmente ama, sem culpa.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1F71249-93A9-2BB7-6833-59A7CFD0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8EAFCC-91B6-80B1-D369-32FCE516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1841A4-EE63-A418-5134-FA77AED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44FC1709-2BEE-CBAE-9844-071B59AD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29191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2DC9-9853-0EF4-2B3F-C6F096FE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BCD9312-5628-37E5-3C09-285DFBB1A7B2}"/>
              </a:ext>
            </a:extLst>
          </p:cNvPr>
          <p:cNvSpPr/>
          <p:nvPr/>
        </p:nvSpPr>
        <p:spPr>
          <a:xfrm>
            <a:off x="-9525" y="0"/>
            <a:ext cx="6858000" cy="9906000"/>
          </a:xfrm>
          <a:prstGeom prst="rect">
            <a:avLst/>
          </a:prstGeom>
          <a:solidFill>
            <a:srgbClr val="FEF6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71245-9367-07CB-FAD5-552A7F685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062391"/>
            <a:ext cx="5911850" cy="806166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Conclusão: </a:t>
            </a: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b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</a:br>
            <a:r>
              <a:rPr lang="pt-BR" sz="2400" b="1" dirty="0">
                <a:solidFill>
                  <a:srgbClr val="66374B"/>
                </a:solidFill>
                <a:latin typeface="Segoe Print" panose="02000600000000000000" pitchFamily="2" charset="0"/>
                <a:ea typeface="SimSun" panose="02010600030101010101" pitchFamily="2" charset="-122"/>
              </a:rPr>
              <a:t>O Hoje é Seu Maior Tesouro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98AFD-5F02-A2BC-221A-20B825CB7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616739"/>
            <a:ext cx="5086350" cy="3467099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A vida plena é construída com pequenas decisões diárias. Cuide do corpo, alimente a mente e fortaleça as relações. Nunca é tarde para viver melhor, mas começar agora faz toda a diferença.</a:t>
            </a: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pt-BR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pt-BR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  Escolha hoje uma atitude que te aproxime do bem-estar que você merece. O futuro começa agora.</a:t>
            </a:r>
          </a:p>
          <a:p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BR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5390534-7E79-815A-E548-A0644535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54940"/>
            <a:ext cx="6848475" cy="7048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A4BF5FE-B110-2131-E2B9-30BDDB11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7962347"/>
            <a:ext cx="6848475" cy="70485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E90751-C93F-9C89-6358-0FB82A93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C891-56B3-414A-95E4-E34F06D3B5CA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66CDFFD-5BEC-CE2F-7DE1-ABBC271C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8927" y="9181397"/>
            <a:ext cx="4181642" cy="527403"/>
          </a:xfrm>
        </p:spPr>
        <p:txBody>
          <a:bodyPr/>
          <a:lstStyle/>
          <a:p>
            <a:r>
              <a:rPr lang="pt-BR" dirty="0"/>
              <a:t>CÍRCULOS DE SERENIDADE: Conexões com a Vida que Importa - VIRGINIA XAVIER</a:t>
            </a:r>
          </a:p>
        </p:txBody>
      </p:sp>
    </p:spTree>
    <p:extLst>
      <p:ext uri="{BB962C8B-B14F-4D97-AF65-F5344CB8AC3E}">
        <p14:creationId xmlns:p14="http://schemas.microsoft.com/office/powerpoint/2010/main" val="756189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340</TotalTime>
  <Words>766</Words>
  <Application>Microsoft Office PowerPoint</Application>
  <PresentationFormat>Papel A4 (210 x 297 mm)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Segoe Print</vt:lpstr>
      <vt:lpstr>Tema do Office</vt:lpstr>
      <vt:lpstr>CÍRCULOS DE SERENIDADE:  CONEXÕES COM A VIDA QUE IMPORTA</vt:lpstr>
      <vt:lpstr>CAMINHOS PARA UMA VIDA PLENA</vt:lpstr>
      <vt:lpstr>1. Acalme a Mente:  Meditação e Respiração Consciente</vt:lpstr>
      <vt:lpstr>2. Invista no Corpo:  Exercício Regular</vt:lpstr>
      <vt:lpstr>3. Nutra Suas Relações:  Alegria em Família e Amigos</vt:lpstr>
      <vt:lpstr>4. Conecte-se com a Natureza</vt:lpstr>
      <vt:lpstr>5. Fortaleça a Mente: Psicoterapia e Pensamento Positivo</vt:lpstr>
      <vt:lpstr>6. Viva o Presente: O Poder das  Pequenas Alegrias </vt:lpstr>
      <vt:lpstr>Conclusão:   O Hoje é Seu Maior Tesouro</vt:lpstr>
      <vt:lpstr>OBRIGADA POR LER ATÉ AQUI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Virginia Goldschmidt Xavier</dc:creator>
  <cp:lastModifiedBy>ALEXANDRE LUIZ DAS NEVES</cp:lastModifiedBy>
  <cp:revision>26</cp:revision>
  <dcterms:created xsi:type="dcterms:W3CDTF">2025-01-09T19:53:07Z</dcterms:created>
  <dcterms:modified xsi:type="dcterms:W3CDTF">2025-01-10T14:43:05Z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a47ad8-907a-4afd-bc2a-6b2ee4f96f0c_Enabled">
    <vt:lpwstr>true</vt:lpwstr>
  </property>
  <property fmtid="{D5CDD505-2E9C-101B-9397-08002B2CF9AE}" pid="3" name="MSIP_Label_f1a47ad8-907a-4afd-bc2a-6b2ee4f96f0c_SetDate">
    <vt:lpwstr>2025-01-09T19:58:36Z</vt:lpwstr>
  </property>
  <property fmtid="{D5CDD505-2E9C-101B-9397-08002B2CF9AE}" pid="4" name="MSIP_Label_f1a47ad8-907a-4afd-bc2a-6b2ee4f96f0c_Method">
    <vt:lpwstr>Privileged</vt:lpwstr>
  </property>
  <property fmtid="{D5CDD505-2E9C-101B-9397-08002B2CF9AE}" pid="5" name="MSIP_Label_f1a47ad8-907a-4afd-bc2a-6b2ee4f96f0c_Name">
    <vt:lpwstr>#EXTERNO_CONFIDENCIAL</vt:lpwstr>
  </property>
  <property fmtid="{D5CDD505-2E9C-101B-9397-08002B2CF9AE}" pid="6" name="MSIP_Label_f1a47ad8-907a-4afd-bc2a-6b2ee4f96f0c_SiteId">
    <vt:lpwstr>ab9bba98-684a-43fb-add8-9c2bebede229</vt:lpwstr>
  </property>
  <property fmtid="{D5CDD505-2E9C-101B-9397-08002B2CF9AE}" pid="7" name="MSIP_Label_f1a47ad8-907a-4afd-bc2a-6b2ee4f96f0c_ActionId">
    <vt:lpwstr>8f6c20f0-5f29-4533-b882-fadddd73b715</vt:lpwstr>
  </property>
  <property fmtid="{D5CDD505-2E9C-101B-9397-08002B2CF9AE}" pid="8" name="MSIP_Label_f1a47ad8-907a-4afd-bc2a-6b2ee4f96f0c_ContentBits">
    <vt:lpwstr>3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#EXTERNO.CONFIDENCIAL</vt:lpwstr>
  </property>
</Properties>
</file>