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50" d="100"/>
          <a:sy n="150" d="100"/>
        </p:scale>
        <p:origin x="-1232" y="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3BF21-F54C-2F4F-87C6-8A6BFD5A450A}" type="datetimeFigureOut">
              <a:rPr lang="en-US" smtClean="0"/>
              <a:t>14-3-6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14CA0-040E-104F-9BA7-1DF4BF74C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576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3BF21-F54C-2F4F-87C6-8A6BFD5A450A}" type="datetimeFigureOut">
              <a:rPr lang="en-US" smtClean="0"/>
              <a:t>14-3-6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14CA0-040E-104F-9BA7-1DF4BF74C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21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3BF21-F54C-2F4F-87C6-8A6BFD5A450A}" type="datetimeFigureOut">
              <a:rPr lang="en-US" smtClean="0"/>
              <a:t>14-3-6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14CA0-040E-104F-9BA7-1DF4BF74C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814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3BF21-F54C-2F4F-87C6-8A6BFD5A450A}" type="datetimeFigureOut">
              <a:rPr lang="en-US" smtClean="0"/>
              <a:t>14-3-6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14CA0-040E-104F-9BA7-1DF4BF74C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803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3BF21-F54C-2F4F-87C6-8A6BFD5A450A}" type="datetimeFigureOut">
              <a:rPr lang="en-US" smtClean="0"/>
              <a:t>14-3-6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14CA0-040E-104F-9BA7-1DF4BF74C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332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3BF21-F54C-2F4F-87C6-8A6BFD5A450A}" type="datetimeFigureOut">
              <a:rPr lang="en-US" smtClean="0"/>
              <a:t>14-3-6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14CA0-040E-104F-9BA7-1DF4BF74C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48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3BF21-F54C-2F4F-87C6-8A6BFD5A450A}" type="datetimeFigureOut">
              <a:rPr lang="en-US" smtClean="0"/>
              <a:t>14-3-6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14CA0-040E-104F-9BA7-1DF4BF74C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409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3BF21-F54C-2F4F-87C6-8A6BFD5A450A}" type="datetimeFigureOut">
              <a:rPr lang="en-US" smtClean="0"/>
              <a:t>14-3-6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14CA0-040E-104F-9BA7-1DF4BF74C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930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3BF21-F54C-2F4F-87C6-8A6BFD5A450A}" type="datetimeFigureOut">
              <a:rPr lang="en-US" smtClean="0"/>
              <a:t>14-3-6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14CA0-040E-104F-9BA7-1DF4BF74C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319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3BF21-F54C-2F4F-87C6-8A6BFD5A450A}" type="datetimeFigureOut">
              <a:rPr lang="en-US" smtClean="0"/>
              <a:t>14-3-6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14CA0-040E-104F-9BA7-1DF4BF74C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543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3BF21-F54C-2F4F-87C6-8A6BFD5A450A}" type="datetimeFigureOut">
              <a:rPr lang="en-US" smtClean="0"/>
              <a:t>14-3-6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14CA0-040E-104F-9BA7-1DF4BF74C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21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F3BF21-F54C-2F4F-87C6-8A6BFD5A450A}" type="datetimeFigureOut">
              <a:rPr lang="en-US" smtClean="0"/>
              <a:t>14-3-6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A14CA0-040E-104F-9BA7-1DF4BF74C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892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09466" y="3142294"/>
            <a:ext cx="43056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HTML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0236092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18732" y="421145"/>
            <a:ext cx="6155267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前端检查点：</a:t>
            </a:r>
            <a:endParaRPr lang="en-US" altLang="zh-CN" dirty="0" smtClean="0"/>
          </a:p>
          <a:p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r>
              <a:rPr lang="zh-CN" altLang="en-US" dirty="0" smtClean="0">
                <a:solidFill>
                  <a:srgbClr val="FF0000"/>
                </a:solidFill>
              </a:rPr>
              <a:t>）浏览器支持到</a:t>
            </a:r>
            <a:r>
              <a:rPr lang="en-US" altLang="zh-CN" dirty="0" smtClean="0">
                <a:solidFill>
                  <a:srgbClr val="FF0000"/>
                </a:solidFill>
              </a:rPr>
              <a:t>ie6-11, </a:t>
            </a:r>
            <a:r>
              <a:rPr lang="en-US" altLang="zh-CN" dirty="0" err="1" smtClean="0">
                <a:solidFill>
                  <a:srgbClr val="FF0000"/>
                </a:solidFill>
              </a:rPr>
              <a:t>firefox</a:t>
            </a:r>
            <a:r>
              <a:rPr lang="en-US" altLang="zh-CN" dirty="0" smtClean="0">
                <a:solidFill>
                  <a:srgbClr val="FF0000"/>
                </a:solidFill>
              </a:rPr>
              <a:t>, chrome, </a:t>
            </a:r>
            <a:r>
              <a:rPr lang="en-US" altLang="zh-CN" dirty="0" err="1" smtClean="0">
                <a:solidFill>
                  <a:srgbClr val="FF0000"/>
                </a:solidFill>
              </a:rPr>
              <a:t>sarfari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>
                <a:solidFill>
                  <a:srgbClr val="FF0000"/>
                </a:solidFill>
              </a:rPr>
              <a:t>2</a:t>
            </a:r>
            <a:r>
              <a:rPr lang="zh-CN" altLang="en-US" dirty="0" smtClean="0">
                <a:solidFill>
                  <a:srgbClr val="FF0000"/>
                </a:solidFill>
              </a:rPr>
              <a:t>）</a:t>
            </a:r>
            <a:r>
              <a:rPr lang="zh-CN" altLang="en-US" dirty="0" smtClean="0">
                <a:solidFill>
                  <a:srgbClr val="FF0000"/>
                </a:solidFill>
              </a:rPr>
              <a:t>一个</a:t>
            </a:r>
            <a:r>
              <a:rPr lang="en-US" altLang="zh-CN" dirty="0" smtClean="0">
                <a:solidFill>
                  <a:srgbClr val="FF0000"/>
                </a:solidFill>
              </a:rPr>
              <a:t>session</a:t>
            </a:r>
            <a:r>
              <a:rPr lang="zh-CN" altLang="en-US" dirty="0" smtClean="0">
                <a:solidFill>
                  <a:srgbClr val="FF0000"/>
                </a:solidFill>
              </a:rPr>
              <a:t>只能投票一次，</a:t>
            </a:r>
            <a:r>
              <a:rPr lang="en-US" altLang="zh-CN" dirty="0" smtClean="0">
                <a:solidFill>
                  <a:srgbClr val="FF0000"/>
                </a:solidFill>
              </a:rPr>
              <a:t>session</a:t>
            </a:r>
            <a:r>
              <a:rPr lang="zh-CN" altLang="en-US" dirty="0" smtClean="0">
                <a:solidFill>
                  <a:srgbClr val="FF0000"/>
                </a:solidFill>
              </a:rPr>
              <a:t>过期时间为一天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zh-CN" dirty="0" smtClean="0">
                <a:solidFill>
                  <a:srgbClr val="FF0000"/>
                </a:solidFill>
              </a:rPr>
              <a:t>3</a:t>
            </a:r>
            <a:r>
              <a:rPr lang="zh-CN" altLang="en-US" dirty="0" smtClean="0">
                <a:solidFill>
                  <a:srgbClr val="FF0000"/>
                </a:solidFill>
              </a:rPr>
              <a:t>）倒计时从服务器获取一次标准时间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zh-CN" dirty="0" smtClean="0">
                <a:solidFill>
                  <a:srgbClr val="FF0000"/>
                </a:solidFill>
              </a:rPr>
              <a:t>4</a:t>
            </a:r>
            <a:r>
              <a:rPr lang="zh-CN" altLang="en-US" dirty="0" smtClean="0">
                <a:solidFill>
                  <a:srgbClr val="FF0000"/>
                </a:solidFill>
              </a:rPr>
              <a:t>）发送内容到</a:t>
            </a:r>
            <a:r>
              <a:rPr lang="en-US" altLang="zh-CN" dirty="0" err="1" smtClean="0">
                <a:solidFill>
                  <a:srgbClr val="FF0000"/>
                </a:solidFill>
              </a:rPr>
              <a:t>facebook</a:t>
            </a:r>
            <a:r>
              <a:rPr lang="en-US" altLang="zh-CN" dirty="0" smtClean="0">
                <a:solidFill>
                  <a:srgbClr val="FF0000"/>
                </a:solidFill>
              </a:rPr>
              <a:t>, twitter</a:t>
            </a:r>
            <a:r>
              <a:rPr lang="zh-CN" altLang="en-US" dirty="0" smtClean="0">
                <a:solidFill>
                  <a:srgbClr val="FF0000"/>
                </a:solidFill>
              </a:rPr>
              <a:t>是否成功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zh-CN" dirty="0" smtClean="0">
                <a:solidFill>
                  <a:srgbClr val="FF0000"/>
                </a:solidFill>
              </a:rPr>
              <a:t>5</a:t>
            </a:r>
            <a:r>
              <a:rPr lang="zh-CN" altLang="zh-CN" dirty="0" smtClean="0">
                <a:solidFill>
                  <a:srgbClr val="FF0000"/>
                </a:solidFill>
              </a:rPr>
              <a:t>）</a:t>
            </a:r>
            <a:r>
              <a:rPr lang="en-US" altLang="zh-CN" dirty="0" smtClean="0">
                <a:solidFill>
                  <a:srgbClr val="FF0000"/>
                </a:solidFill>
              </a:rPr>
              <a:t>photo wall filter</a:t>
            </a:r>
          </a:p>
          <a:p>
            <a:r>
              <a:rPr lang="zh-CN" altLang="zh-CN" dirty="0" smtClean="0">
                <a:solidFill>
                  <a:srgbClr val="FF0000"/>
                </a:solidFill>
              </a:rPr>
              <a:t>6</a:t>
            </a:r>
            <a:r>
              <a:rPr lang="zh-CN" altLang="en-US" dirty="0" smtClean="0">
                <a:solidFill>
                  <a:srgbClr val="FF0000"/>
                </a:solidFill>
              </a:rPr>
              <a:t>）检查</a:t>
            </a:r>
            <a:r>
              <a:rPr lang="zh-CN" altLang="zh-CN" dirty="0" smtClean="0">
                <a:solidFill>
                  <a:srgbClr val="FF0000"/>
                </a:solidFill>
              </a:rPr>
              <a:t>5</a:t>
            </a:r>
            <a:r>
              <a:rPr lang="zh-CN" altLang="en-US" dirty="0" smtClean="0">
                <a:solidFill>
                  <a:srgbClr val="FF0000"/>
                </a:solidFill>
              </a:rPr>
              <a:t>种不同</a:t>
            </a:r>
            <a:r>
              <a:rPr lang="en-US" altLang="zh-CN" dirty="0" smtClean="0">
                <a:solidFill>
                  <a:srgbClr val="FF0000"/>
                </a:solidFill>
              </a:rPr>
              <a:t>phrase</a:t>
            </a:r>
            <a:r>
              <a:rPr lang="zh-CN" altLang="en-US" dirty="0" smtClean="0">
                <a:solidFill>
                  <a:srgbClr val="FF0000"/>
                </a:solidFill>
              </a:rPr>
              <a:t>的视图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zh-CN" dirty="0" smtClean="0">
                <a:solidFill>
                  <a:srgbClr val="FF0000"/>
                </a:solidFill>
              </a:rPr>
              <a:t>7</a:t>
            </a:r>
            <a:r>
              <a:rPr lang="zh-CN" altLang="en-US" dirty="0" smtClean="0">
                <a:solidFill>
                  <a:srgbClr val="FF0000"/>
                </a:solidFill>
              </a:rPr>
              <a:t>）</a:t>
            </a:r>
            <a:r>
              <a:rPr lang="en-US" altLang="zh-CN" dirty="0" smtClean="0">
                <a:solidFill>
                  <a:srgbClr val="FF0000"/>
                </a:solidFill>
              </a:rPr>
              <a:t>photo wall comment/like</a:t>
            </a:r>
            <a:r>
              <a:rPr lang="zh-CN" altLang="en-US" dirty="0" smtClean="0">
                <a:solidFill>
                  <a:srgbClr val="FF0000"/>
                </a:solidFill>
              </a:rPr>
              <a:t>检验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1082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342" y="365353"/>
            <a:ext cx="3485527" cy="571844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279522" y="478440"/>
            <a:ext cx="4253428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1)  </a:t>
            </a:r>
            <a:r>
              <a:rPr lang="zh-CN" altLang="en-US" sz="1400" dirty="0" smtClean="0"/>
              <a:t>首页分为</a:t>
            </a:r>
            <a:r>
              <a:rPr lang="en-US" altLang="zh-CN" sz="1400" dirty="0" smtClean="0"/>
              <a:t>5</a:t>
            </a:r>
            <a:r>
              <a:rPr lang="zh-CN" altLang="en-US" sz="1400" dirty="0" smtClean="0"/>
              <a:t>种不同的试图状态，详见附件</a:t>
            </a:r>
            <a:r>
              <a:rPr lang="da-DK" altLang="zh-CN" sz="1400" dirty="0" smtClean="0"/>
              <a:t>site-</a:t>
            </a:r>
            <a:r>
              <a:rPr lang="da-DK" altLang="zh-CN" sz="1400" dirty="0" err="1" smtClean="0"/>
              <a:t>GLC.pdf</a:t>
            </a:r>
            <a:endParaRPr lang="da-DK" altLang="zh-CN" sz="1400" dirty="0" smtClean="0"/>
          </a:p>
          <a:p>
            <a:endParaRPr lang="en-US" sz="1400" dirty="0" smtClean="0"/>
          </a:p>
          <a:p>
            <a:r>
              <a:rPr lang="en-US" altLang="zh-CN" sz="1400" dirty="0" smtClean="0"/>
              <a:t>2)  </a:t>
            </a:r>
            <a:r>
              <a:rPr lang="zh-CN" altLang="en-US" sz="1400" dirty="0" smtClean="0"/>
              <a:t>首页另存为</a:t>
            </a:r>
            <a:r>
              <a:rPr lang="en-US" altLang="zh-CN" sz="1400" dirty="0" smtClean="0"/>
              <a:t>5</a:t>
            </a:r>
            <a:r>
              <a:rPr lang="zh-CN" altLang="en-US" sz="1400" dirty="0" smtClean="0"/>
              <a:t>份</a:t>
            </a:r>
            <a:endParaRPr lang="en-US" altLang="zh-CN" sz="1400" dirty="0" smtClean="0"/>
          </a:p>
          <a:p>
            <a:endParaRPr lang="en-US" sz="1400" dirty="0"/>
          </a:p>
          <a:p>
            <a:pPr marL="342900" indent="-342900">
              <a:buAutoNum type="arabicParenR" startAt="3"/>
            </a:pPr>
            <a:r>
              <a:rPr lang="zh-CN" altLang="en-US" sz="1400" dirty="0" smtClean="0"/>
              <a:t>页面支持到</a:t>
            </a:r>
            <a:r>
              <a:rPr lang="en-US" altLang="zh-CN" sz="1400" dirty="0" smtClean="0"/>
              <a:t>ie8</a:t>
            </a:r>
            <a:r>
              <a:rPr lang="zh-CN" altLang="en-US" sz="1400" dirty="0" smtClean="0"/>
              <a:t>及以上</a:t>
            </a:r>
            <a:endParaRPr lang="en-US" altLang="zh-CN" sz="1400" dirty="0" smtClean="0"/>
          </a:p>
          <a:p>
            <a:pPr marL="342900" indent="-342900">
              <a:buAutoNum type="arabicParenR" startAt="3"/>
            </a:pPr>
            <a:endParaRPr lang="en-US" altLang="zh-CN" sz="1400" dirty="0"/>
          </a:p>
          <a:p>
            <a:pPr marL="342900" indent="-342900">
              <a:buAutoNum type="arabicParenR" startAt="3"/>
            </a:pPr>
            <a:r>
              <a:rPr lang="zh-CN" altLang="en-US" sz="1400" dirty="0" smtClean="0"/>
              <a:t>需要做</a:t>
            </a:r>
            <a:r>
              <a:rPr lang="en-US" altLang="zh-CN" sz="1400" dirty="0" smtClean="0"/>
              <a:t>parallax</a:t>
            </a:r>
            <a:r>
              <a:rPr lang="zh-CN" altLang="en-US" sz="1400" dirty="0" smtClean="0"/>
              <a:t>动画，因此图片都使用</a:t>
            </a:r>
            <a:r>
              <a:rPr lang="en-US" altLang="zh-CN" sz="1400" dirty="0" err="1" smtClean="0"/>
              <a:t>png</a:t>
            </a:r>
            <a:endParaRPr lang="en-US" altLang="zh-CN" sz="1400" dirty="0" smtClean="0"/>
          </a:p>
          <a:p>
            <a:pPr marL="342900" indent="-342900">
              <a:buAutoNum type="arabicParenR" startAt="3"/>
            </a:pPr>
            <a:endParaRPr lang="en-US" altLang="zh-CN" sz="1400" dirty="0"/>
          </a:p>
          <a:p>
            <a:pPr marL="342900" indent="-342900">
              <a:buAutoNum type="arabicParenR" startAt="3"/>
            </a:pPr>
            <a:r>
              <a:rPr lang="zh-CN" altLang="en-US" sz="1400" dirty="0" smtClean="0"/>
              <a:t>首页分</a:t>
            </a:r>
            <a:r>
              <a:rPr lang="en-US" altLang="zh-CN" sz="1400" dirty="0" smtClean="0"/>
              <a:t>4</a:t>
            </a:r>
            <a:r>
              <a:rPr lang="zh-CN" altLang="en-US" sz="1400" dirty="0" smtClean="0"/>
              <a:t>块区域，</a:t>
            </a:r>
            <a:r>
              <a:rPr lang="en-US" altLang="zh-CN" sz="1400" dirty="0" smtClean="0"/>
              <a:t>section1, section2, section3, setion4</a:t>
            </a:r>
            <a:r>
              <a:rPr lang="zh-CN" altLang="en-US" sz="1400" dirty="0" smtClean="0"/>
              <a:t>这样命名</a:t>
            </a:r>
            <a:endParaRPr lang="en-US" altLang="zh-CN" sz="1400" dirty="0" smtClean="0"/>
          </a:p>
          <a:p>
            <a:pPr marL="342900" indent="-342900">
              <a:buAutoNum type="arabicParenR" startAt="3"/>
            </a:pPr>
            <a:endParaRPr lang="en-US" altLang="zh-CN" sz="1400" dirty="0"/>
          </a:p>
          <a:p>
            <a:pPr marL="342900" indent="-342900">
              <a:buAutoNum type="arabicParenR" startAt="3"/>
            </a:pPr>
            <a:r>
              <a:rPr lang="en-US" altLang="zh-CN" sz="1400" dirty="0" smtClean="0"/>
              <a:t>Class</a:t>
            </a:r>
            <a:r>
              <a:rPr lang="zh-CN" altLang="en-US" sz="1400" dirty="0" smtClean="0"/>
              <a:t>用中划线分割</a:t>
            </a:r>
            <a:endParaRPr lang="en-US" altLang="zh-CN" sz="1400" dirty="0" smtClean="0"/>
          </a:p>
          <a:p>
            <a:pPr marL="342900" indent="-342900">
              <a:buAutoNum type="arabicParenR" startAt="3"/>
            </a:pPr>
            <a:endParaRPr lang="en-US" altLang="zh-CN" sz="1400" dirty="0"/>
          </a:p>
          <a:p>
            <a:pPr marL="342900" indent="-342900">
              <a:buAutoNum type="arabicParenR" startAt="3"/>
            </a:pPr>
            <a:r>
              <a:rPr lang="zh-CN" altLang="en-US" sz="1400" dirty="0" smtClean="0"/>
              <a:t>背景撑满整个</a:t>
            </a:r>
            <a:r>
              <a:rPr lang="en-US" altLang="zh-CN" sz="1400" dirty="0" smtClean="0"/>
              <a:t>100%</a:t>
            </a:r>
            <a:r>
              <a:rPr lang="zh-CN" altLang="en-US" sz="1400" dirty="0" smtClean="0"/>
              <a:t>宽度</a:t>
            </a:r>
            <a:endParaRPr lang="en-US" altLang="zh-CN" sz="1400" dirty="0" smtClean="0"/>
          </a:p>
          <a:p>
            <a:pPr marL="342900" indent="-342900">
              <a:buAutoNum type="arabicParenR" startAt="3"/>
            </a:pPr>
            <a:endParaRPr lang="en-US" altLang="zh-CN" sz="1400" dirty="0"/>
          </a:p>
          <a:p>
            <a:pPr marL="342900" indent="-342900">
              <a:buAutoNum type="arabicParenR" startAt="3"/>
            </a:pPr>
            <a:endParaRPr lang="en-US" altLang="zh-CN" sz="1400" dirty="0" smtClean="0"/>
          </a:p>
          <a:p>
            <a:pPr marL="342900" indent="-342900">
              <a:buAutoNum type="arabicParenR" startAt="3"/>
            </a:pPr>
            <a:endParaRPr lang="en-US" sz="1400" dirty="0"/>
          </a:p>
          <a:p>
            <a:pPr marL="342900" indent="-342900">
              <a:buAutoNum type="arabicParenR" startAt="3"/>
            </a:pPr>
            <a:endParaRPr lang="da-DK" sz="1400" dirty="0"/>
          </a:p>
        </p:txBody>
      </p:sp>
    </p:spTree>
    <p:extLst>
      <p:ext uri="{BB962C8B-B14F-4D97-AF65-F5344CB8AC3E}">
        <p14:creationId xmlns:p14="http://schemas.microsoft.com/office/powerpoint/2010/main" val="731368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437878" y="4869004"/>
            <a:ext cx="42534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Photo wall</a:t>
            </a:r>
            <a:r>
              <a:rPr lang="zh-CN" altLang="en-US" sz="1400" dirty="0" smtClean="0"/>
              <a:t>页面保持和</a:t>
            </a:r>
            <a:r>
              <a:rPr lang="en-US" altLang="zh-CN" sz="1400" dirty="0" smtClean="0"/>
              <a:t>SG WALL</a:t>
            </a:r>
            <a:r>
              <a:rPr lang="zh-CN" altLang="en-US" sz="1400" dirty="0" smtClean="0"/>
              <a:t>一样的</a:t>
            </a:r>
            <a:r>
              <a:rPr lang="en-US" altLang="zh-CN" sz="1400" dirty="0" smtClean="0"/>
              <a:t>html</a:t>
            </a:r>
            <a:r>
              <a:rPr lang="zh-CN" altLang="en-US" sz="1400" dirty="0" smtClean="0"/>
              <a:t>标签格式</a:t>
            </a:r>
            <a:endParaRPr lang="da-DK" sz="1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110" y="1057583"/>
            <a:ext cx="6098953" cy="3335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250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09466" y="3142294"/>
            <a:ext cx="43056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 smtClean="0"/>
              <a:t>动画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287335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342" y="365353"/>
            <a:ext cx="3485527" cy="571844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279522" y="478440"/>
            <a:ext cx="4253428" cy="5909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Parallax </a:t>
            </a:r>
            <a:r>
              <a:rPr lang="zh-CN" altLang="en-US" sz="1400" dirty="0" smtClean="0"/>
              <a:t>动画分</a:t>
            </a:r>
            <a:r>
              <a:rPr lang="en-US" altLang="zh-CN" sz="1400" dirty="0" smtClean="0"/>
              <a:t>4</a:t>
            </a:r>
            <a:r>
              <a:rPr lang="zh-CN" altLang="en-US" sz="1400" dirty="0" smtClean="0"/>
              <a:t>块</a:t>
            </a:r>
            <a:endParaRPr lang="en-US" altLang="zh-CN" sz="1400" dirty="0" smtClean="0"/>
          </a:p>
          <a:p>
            <a:r>
              <a:rPr lang="zh-CN" altLang="zh-CN" sz="1400" dirty="0" smtClean="0"/>
              <a:t>1</a:t>
            </a:r>
            <a:r>
              <a:rPr lang="zh-CN" altLang="en-US" sz="1400" dirty="0" smtClean="0"/>
              <a:t>）第一块黄色区域</a:t>
            </a:r>
            <a:r>
              <a:rPr lang="en-US" altLang="zh-CN" sz="1400" dirty="0" smtClean="0"/>
              <a:t>  2</a:t>
            </a:r>
            <a:r>
              <a:rPr lang="zh-CN" altLang="en-US" sz="1400" dirty="0" smtClean="0"/>
              <a:t>）红色区域</a:t>
            </a:r>
            <a:r>
              <a:rPr lang="en-US" altLang="zh-CN" sz="1400" dirty="0" smtClean="0"/>
              <a:t>  3</a:t>
            </a:r>
            <a:r>
              <a:rPr lang="zh-CN" altLang="en-US" sz="1400" dirty="0" smtClean="0"/>
              <a:t>）白色区域</a:t>
            </a:r>
            <a:r>
              <a:rPr lang="en-US" altLang="zh-CN" sz="1400" dirty="0" smtClean="0"/>
              <a:t> 4</a:t>
            </a:r>
            <a:r>
              <a:rPr lang="zh-CN" altLang="en-US" sz="1400" dirty="0" smtClean="0"/>
              <a:t>）第二块黄色区域</a:t>
            </a:r>
            <a:endParaRPr lang="en-US" altLang="zh-CN" sz="1400" dirty="0" smtClean="0"/>
          </a:p>
          <a:p>
            <a:endParaRPr lang="en-US" sz="1400" dirty="0"/>
          </a:p>
          <a:p>
            <a:endParaRPr lang="en-US" sz="1400" dirty="0" smtClean="0"/>
          </a:p>
          <a:p>
            <a:r>
              <a:rPr lang="zh-CN" altLang="en-US" sz="1400" dirty="0" smtClean="0"/>
              <a:t>效果说明：</a:t>
            </a:r>
            <a:endParaRPr lang="en-US" altLang="zh-CN" sz="1400" dirty="0" smtClean="0"/>
          </a:p>
          <a:p>
            <a:r>
              <a:rPr lang="zh-CN" altLang="zh-CN" sz="1400" dirty="0" smtClean="0"/>
              <a:t>1</a:t>
            </a:r>
            <a:r>
              <a:rPr lang="zh-CN" altLang="en-US" sz="1400" dirty="0" smtClean="0"/>
              <a:t>）第一块的背景随滚动缓慢向上移动</a:t>
            </a:r>
            <a:endParaRPr lang="en-US" altLang="zh-CN" sz="1400" dirty="0" smtClean="0"/>
          </a:p>
          <a:p>
            <a:r>
              <a:rPr lang="zh-CN" altLang="zh-CN" sz="1400" dirty="0" smtClean="0"/>
              <a:t>2</a:t>
            </a:r>
            <a:r>
              <a:rPr lang="zh-CN" altLang="en-US" sz="1400" dirty="0" smtClean="0"/>
              <a:t>）红色区域随滚动盖到黄色区域上</a:t>
            </a:r>
            <a:endParaRPr lang="en-US" altLang="zh-CN" sz="1400" dirty="0" smtClean="0"/>
          </a:p>
          <a:p>
            <a:r>
              <a:rPr lang="zh-CN" altLang="zh-CN" sz="1400" dirty="0" smtClean="0"/>
              <a:t>3</a:t>
            </a:r>
            <a:r>
              <a:rPr lang="zh-CN" altLang="en-US" sz="1400" dirty="0" smtClean="0"/>
              <a:t>）当红色区域到达顶部后，白色区域</a:t>
            </a:r>
            <a:r>
              <a:rPr lang="zh-CN" altLang="en-US" sz="1400" dirty="0" smtClean="0"/>
              <a:t>随滚动</a:t>
            </a:r>
            <a:r>
              <a:rPr lang="zh-CN" altLang="en-US" sz="1400" dirty="0" smtClean="0"/>
              <a:t>从下往上出来</a:t>
            </a:r>
            <a:endParaRPr lang="en-US" altLang="zh-CN" sz="1400" dirty="0" smtClean="0"/>
          </a:p>
          <a:p>
            <a:r>
              <a:rPr lang="zh-CN" altLang="zh-CN" sz="1400" dirty="0" smtClean="0"/>
              <a:t>4</a:t>
            </a:r>
            <a:r>
              <a:rPr lang="zh-CN" altLang="en-US" sz="1400" dirty="0" smtClean="0"/>
              <a:t>）最后黄色区域再出来</a:t>
            </a:r>
            <a:endParaRPr lang="en-US" altLang="zh-CN" sz="1400" dirty="0" smtClean="0"/>
          </a:p>
          <a:p>
            <a:r>
              <a:rPr lang="zh-CN" altLang="zh-CN" sz="1400" dirty="0" smtClean="0"/>
              <a:t>5</a:t>
            </a:r>
            <a:r>
              <a:rPr lang="zh-CN" altLang="en-US" sz="1400" dirty="0" smtClean="0"/>
              <a:t>）右边的导航</a:t>
            </a:r>
            <a:r>
              <a:rPr lang="en-US" altLang="zh-CN" sz="1400" dirty="0" smtClean="0"/>
              <a:t>fixed</a:t>
            </a:r>
            <a:r>
              <a:rPr lang="zh-CN" altLang="en-US" sz="1400" dirty="0" smtClean="0"/>
              <a:t>在剧中位置。当前激活的区域显示标题文字</a:t>
            </a:r>
            <a:endParaRPr lang="en-US" altLang="zh-CN" sz="1400" dirty="0" smtClean="0"/>
          </a:p>
          <a:p>
            <a:endParaRPr lang="en-US" altLang="zh-CN" sz="1400" dirty="0"/>
          </a:p>
          <a:p>
            <a:endParaRPr lang="en-US" altLang="zh-CN" sz="1400" dirty="0" smtClean="0"/>
          </a:p>
          <a:p>
            <a:r>
              <a:rPr lang="zh-CN" altLang="en-US" sz="1400" dirty="0" smtClean="0"/>
              <a:t>叠加关系：</a:t>
            </a:r>
            <a:endParaRPr lang="en-US" altLang="zh-CN" sz="1400" dirty="0"/>
          </a:p>
          <a:p>
            <a:r>
              <a:rPr lang="zh-CN" altLang="zh-CN" sz="1400" dirty="0" smtClean="0"/>
              <a:t>1</a:t>
            </a:r>
            <a:r>
              <a:rPr lang="zh-CN" altLang="en-US" sz="1400" dirty="0" smtClean="0"/>
              <a:t>）第一块黄色区域</a:t>
            </a:r>
            <a:r>
              <a:rPr lang="en-US" altLang="zh-CN" sz="1400" dirty="0" smtClean="0"/>
              <a:t>  z-index: 1</a:t>
            </a:r>
          </a:p>
          <a:p>
            <a:r>
              <a:rPr lang="en-US" altLang="zh-CN" sz="1400" dirty="0" smtClean="0"/>
              <a:t>2</a:t>
            </a:r>
            <a:r>
              <a:rPr lang="zh-CN" altLang="en-US" sz="1400" dirty="0" smtClean="0"/>
              <a:t>）红色区域</a:t>
            </a:r>
            <a:r>
              <a:rPr lang="en-US" altLang="zh-CN" sz="1400" dirty="0" smtClean="0"/>
              <a:t>  z-index: 2</a:t>
            </a:r>
          </a:p>
          <a:p>
            <a:r>
              <a:rPr lang="en-US" altLang="zh-CN" sz="1400" dirty="0" smtClean="0"/>
              <a:t>3</a:t>
            </a:r>
            <a:r>
              <a:rPr lang="zh-CN" altLang="en-US" sz="1400" dirty="0" smtClean="0"/>
              <a:t>）白色区域</a:t>
            </a:r>
            <a:r>
              <a:rPr lang="en-US" altLang="zh-CN" sz="1400" dirty="0" smtClean="0"/>
              <a:t>  </a:t>
            </a:r>
            <a:r>
              <a:rPr lang="en-US" altLang="zh-CN" sz="1400" dirty="0" smtClean="0"/>
              <a:t>z-index: 3</a:t>
            </a:r>
            <a:endParaRPr lang="en-US" altLang="zh-CN" sz="1400" dirty="0" smtClean="0"/>
          </a:p>
          <a:p>
            <a:r>
              <a:rPr lang="en-US" altLang="zh-CN" sz="1400" dirty="0" smtClean="0"/>
              <a:t>4</a:t>
            </a:r>
            <a:r>
              <a:rPr lang="zh-CN" altLang="en-US" sz="1400" dirty="0" smtClean="0"/>
              <a:t>）第二块黄色区域</a:t>
            </a:r>
            <a:r>
              <a:rPr lang="en-US" altLang="zh-CN" sz="1400" dirty="0" smtClean="0"/>
              <a:t> z-index: 2</a:t>
            </a:r>
          </a:p>
          <a:p>
            <a:endParaRPr lang="en-US" altLang="zh-CN" sz="1400" dirty="0"/>
          </a:p>
          <a:p>
            <a:endParaRPr lang="en-US" altLang="zh-CN" sz="1400" dirty="0" smtClean="0"/>
          </a:p>
          <a:p>
            <a:r>
              <a:rPr lang="zh-CN" altLang="en-US" sz="1400" dirty="0" smtClean="0">
                <a:solidFill>
                  <a:srgbClr val="FF0000"/>
                </a:solidFill>
              </a:rPr>
              <a:t>使用</a:t>
            </a:r>
            <a:r>
              <a:rPr lang="en-US" altLang="zh-CN" sz="1400" dirty="0" smtClean="0">
                <a:solidFill>
                  <a:srgbClr val="FF0000"/>
                </a:solidFill>
              </a:rPr>
              <a:t>css3 </a:t>
            </a:r>
            <a:r>
              <a:rPr lang="en-US" altLang="zh-CN" sz="1400" dirty="0" err="1" smtClean="0">
                <a:solidFill>
                  <a:srgbClr val="FF0000"/>
                </a:solidFill>
              </a:rPr>
              <a:t>tranform</a:t>
            </a:r>
            <a:r>
              <a:rPr lang="zh-CN" altLang="en-US" sz="1400" dirty="0" smtClean="0">
                <a:solidFill>
                  <a:srgbClr val="FF0000"/>
                </a:solidFill>
              </a:rPr>
              <a:t>移动</a:t>
            </a:r>
            <a:endParaRPr lang="en-US" altLang="zh-CN" sz="1400" dirty="0" smtClean="0">
              <a:solidFill>
                <a:srgbClr val="FF0000"/>
              </a:solidFill>
            </a:endParaRPr>
          </a:p>
          <a:p>
            <a:endParaRPr lang="en-US" altLang="zh-CN" sz="1400" dirty="0" smtClean="0"/>
          </a:p>
          <a:p>
            <a:r>
              <a:rPr lang="zh-CN" altLang="en-US" sz="1400" dirty="0" smtClean="0"/>
              <a:t>效果参考：</a:t>
            </a:r>
            <a:endParaRPr lang="en-US" altLang="zh-CN" sz="1400" dirty="0" smtClean="0"/>
          </a:p>
          <a:p>
            <a:r>
              <a:rPr lang="en-US" altLang="zh-CN" sz="1400" dirty="0" smtClean="0"/>
              <a:t>http://</a:t>
            </a:r>
            <a:r>
              <a:rPr lang="en-US" altLang="zh-CN" sz="1400" dirty="0" err="1" smtClean="0"/>
              <a:t>www.eau-thermale-avene.cn</a:t>
            </a:r>
            <a:r>
              <a:rPr lang="en-US" altLang="zh-CN" sz="1400" dirty="0" smtClean="0"/>
              <a:t>/eta/</a:t>
            </a:r>
          </a:p>
          <a:p>
            <a:endParaRPr lang="en-US" altLang="zh-CN" sz="1400" dirty="0" smtClean="0"/>
          </a:p>
        </p:txBody>
      </p:sp>
    </p:spTree>
    <p:extLst>
      <p:ext uri="{BB962C8B-B14F-4D97-AF65-F5344CB8AC3E}">
        <p14:creationId xmlns:p14="http://schemas.microsoft.com/office/powerpoint/2010/main" val="34620626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09466" y="3142294"/>
            <a:ext cx="43056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 smtClean="0"/>
              <a:t>前端功能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6278801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342" y="365353"/>
            <a:ext cx="3485527" cy="5718443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436090" y="495838"/>
            <a:ext cx="392289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1）视频</a:t>
            </a:r>
            <a:r>
              <a:rPr lang="en-US" altLang="zh-CN" dirty="0" err="1" smtClean="0"/>
              <a:t>youtube</a:t>
            </a:r>
            <a:r>
              <a:rPr lang="zh-CN" altLang="en-US" dirty="0" smtClean="0"/>
              <a:t>嵌入，</a:t>
            </a:r>
            <a:r>
              <a:rPr lang="en-US" altLang="zh-CN" dirty="0" smtClean="0"/>
              <a:t> </a:t>
            </a:r>
            <a:r>
              <a:rPr lang="zh-CN" altLang="en-US" dirty="0" smtClean="0"/>
              <a:t>视频</a:t>
            </a:r>
            <a:r>
              <a:rPr lang="en-US" altLang="zh-CN" dirty="0" err="1" smtClean="0"/>
              <a:t>sns</a:t>
            </a:r>
            <a:r>
              <a:rPr lang="zh-CN" altLang="en-US" dirty="0" smtClean="0"/>
              <a:t>分享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）用户对视频进行投票，后端</a:t>
            </a:r>
            <a:r>
              <a:rPr lang="en-US" altLang="zh-CN" dirty="0" smtClean="0"/>
              <a:t>session</a:t>
            </a:r>
            <a:r>
              <a:rPr lang="zh-CN" altLang="en-US" dirty="0" smtClean="0"/>
              <a:t>判断，如果投过抛出</a:t>
            </a:r>
            <a:r>
              <a:rPr lang="en-US" altLang="zh-CN" dirty="0" smtClean="0"/>
              <a:t>code 503</a:t>
            </a:r>
            <a:r>
              <a:rPr lang="zh-CN" altLang="en-US" dirty="0" smtClean="0"/>
              <a:t>报错，前端</a:t>
            </a:r>
            <a:r>
              <a:rPr lang="en-US" altLang="zh-CN" dirty="0" smtClean="0"/>
              <a:t>popup layer</a:t>
            </a:r>
            <a:r>
              <a:rPr lang="zh-CN" altLang="en-US" dirty="0" smtClean="0"/>
              <a:t>提示</a:t>
            </a:r>
            <a:endParaRPr lang="en-US" altLang="zh-CN" dirty="0" smtClean="0"/>
          </a:p>
          <a:p>
            <a:r>
              <a:rPr lang="en-US" dirty="0" smtClean="0"/>
              <a:t>3</a:t>
            </a:r>
            <a:r>
              <a:rPr lang="zh-CN" altLang="en-US" dirty="0" smtClean="0"/>
              <a:t>）倒计时百叶窗翻的效果</a:t>
            </a:r>
            <a:endParaRPr lang="en-US" altLang="zh-CN" dirty="0" smtClean="0"/>
          </a:p>
          <a:p>
            <a:r>
              <a:rPr lang="zh-CN" altLang="zh-CN" dirty="0" smtClean="0"/>
              <a:t>4</a:t>
            </a:r>
            <a:r>
              <a:rPr lang="zh-CN" altLang="en-US" dirty="0" smtClean="0"/>
              <a:t>）倒计时的时间从服务器取时间，然后</a:t>
            </a:r>
            <a:r>
              <a:rPr lang="en-US" altLang="zh-CN" dirty="0" smtClean="0"/>
              <a:t>JS</a:t>
            </a:r>
            <a:r>
              <a:rPr lang="zh-CN" altLang="en-US" dirty="0" smtClean="0"/>
              <a:t>开始倒计时。</a:t>
            </a:r>
            <a:endParaRPr lang="en-US" altLang="zh-CN" dirty="0" smtClean="0"/>
          </a:p>
          <a:p>
            <a:r>
              <a:rPr lang="en-US" altLang="zh-CN" dirty="0" smtClean="0"/>
              <a:t>5</a:t>
            </a:r>
            <a:r>
              <a:rPr lang="zh-CN" altLang="en-US" dirty="0" smtClean="0"/>
              <a:t>）白色区域是</a:t>
            </a:r>
            <a:r>
              <a:rPr lang="en-US" altLang="zh-CN" dirty="0" err="1" smtClean="0"/>
              <a:t>photowall</a:t>
            </a:r>
            <a:r>
              <a:rPr lang="zh-CN" altLang="en-US" dirty="0" smtClean="0"/>
              <a:t>的最新缩略图，可以左右翻</a:t>
            </a:r>
            <a:endParaRPr lang="en-US" altLang="zh-CN" dirty="0" smtClean="0"/>
          </a:p>
          <a:p>
            <a:r>
              <a:rPr lang="zh-CN" altLang="zh-CN" dirty="0" smtClean="0"/>
              <a:t>6</a:t>
            </a:r>
            <a:r>
              <a:rPr lang="zh-CN" altLang="en-US" dirty="0" smtClean="0"/>
              <a:t>）授权</a:t>
            </a:r>
            <a:r>
              <a:rPr lang="en-US" altLang="zh-CN" dirty="0" err="1" smtClean="0"/>
              <a:t>facebook</a:t>
            </a:r>
            <a:r>
              <a:rPr lang="en-US" altLang="zh-CN" dirty="0" smtClean="0"/>
              <a:t>, twitter</a:t>
            </a:r>
            <a:r>
              <a:rPr lang="zh-CN" altLang="en-US" dirty="0" smtClean="0"/>
              <a:t>发表文字内容</a:t>
            </a:r>
            <a:r>
              <a:rPr lang="zh-CN" altLang="zh-CN" dirty="0" smtClean="0"/>
              <a:t>，</a:t>
            </a:r>
            <a:r>
              <a:rPr lang="zh-CN" altLang="en-US" dirty="0" smtClean="0"/>
              <a:t>之间的切换使用百叶窗</a:t>
            </a:r>
            <a:r>
              <a:rPr lang="en-US" altLang="zh-CN" dirty="0" smtClean="0"/>
              <a:t>tab</a:t>
            </a:r>
            <a:r>
              <a:rPr lang="zh-CN" altLang="en-US" dirty="0" smtClean="0"/>
              <a:t>效果</a:t>
            </a:r>
            <a:endParaRPr lang="en-US" altLang="zh-CN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92821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0885" y="361670"/>
            <a:ext cx="6098953" cy="333536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56803" y="3995677"/>
            <a:ext cx="71934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1）有图片类型</a:t>
            </a:r>
            <a:r>
              <a:rPr lang="en-US" altLang="zh-CN" dirty="0" smtClean="0"/>
              <a:t> </a:t>
            </a:r>
            <a:r>
              <a:rPr lang="zh-CN" altLang="en-US" dirty="0" smtClean="0"/>
              <a:t>和</a:t>
            </a:r>
            <a:r>
              <a:rPr lang="en-US" altLang="zh-CN" dirty="0" smtClean="0"/>
              <a:t> </a:t>
            </a:r>
            <a:r>
              <a:rPr lang="zh-CN" altLang="en-US" dirty="0" smtClean="0"/>
              <a:t>文字类型的区别</a:t>
            </a:r>
            <a:endParaRPr lang="en-US" altLang="zh-CN" dirty="0" smtClean="0"/>
          </a:p>
          <a:p>
            <a:r>
              <a:rPr lang="zh-CN" altLang="zh-CN" dirty="0" smtClean="0"/>
              <a:t>2</a:t>
            </a:r>
            <a:r>
              <a:rPr lang="zh-CN" altLang="en-US" dirty="0" smtClean="0"/>
              <a:t>）左侧为筛选条件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64773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56803" y="3995677"/>
            <a:ext cx="71934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1）评论限制</a:t>
            </a:r>
            <a:r>
              <a:rPr lang="en-US" altLang="zh-CN" dirty="0" smtClean="0"/>
              <a:t>140</a:t>
            </a:r>
            <a:r>
              <a:rPr lang="zh-CN" altLang="en-US" dirty="0" smtClean="0"/>
              <a:t>字</a:t>
            </a:r>
            <a:endParaRPr lang="en-US" altLang="zh-CN" dirty="0" smtClean="0"/>
          </a:p>
          <a:p>
            <a:r>
              <a:rPr lang="zh-CN" altLang="zh-CN" dirty="0" smtClean="0"/>
              <a:t>2）</a:t>
            </a:r>
            <a:r>
              <a:rPr lang="en-US" altLang="zh-CN" dirty="0" smtClean="0"/>
              <a:t>email</a:t>
            </a:r>
            <a:r>
              <a:rPr lang="zh-CN" altLang="en-US" dirty="0" smtClean="0"/>
              <a:t>格式检查</a:t>
            </a:r>
            <a:endParaRPr lang="en-US" altLang="zh-CN" dirty="0" smtClean="0"/>
          </a:p>
          <a:p>
            <a:r>
              <a:rPr lang="zh-CN" altLang="zh-CN" dirty="0" smtClean="0"/>
              <a:t>3</a:t>
            </a:r>
            <a:r>
              <a:rPr lang="zh-CN" altLang="en-US" dirty="0" smtClean="0"/>
              <a:t>）日期显示用户当地时间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750" y="966589"/>
            <a:ext cx="4508500" cy="2465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1651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344</Words>
  <Application>Microsoft Macintosh PowerPoint</Application>
  <PresentationFormat>On-screen Show (4:3)</PresentationFormat>
  <Paragraphs>62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Tony</dc:creator>
  <cp:lastModifiedBy>Tony</cp:lastModifiedBy>
  <cp:revision>19</cp:revision>
  <dcterms:created xsi:type="dcterms:W3CDTF">2014-03-05T16:23:04Z</dcterms:created>
  <dcterms:modified xsi:type="dcterms:W3CDTF">2014-03-05T17:01:49Z</dcterms:modified>
</cp:coreProperties>
</file>