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5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9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4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D24C-2019-084B-8C37-19C050FC063A}" type="datetimeFigureOut">
              <a:rPr lang="en-US" smtClean="0"/>
              <a:t>13-12-22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6ACA-33CF-C944-9445-D602462B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9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12-22 at 下午8.25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50" y="0"/>
            <a:ext cx="389044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10409" y="565430"/>
            <a:ext cx="791537" cy="1270040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28100" y="548032"/>
            <a:ext cx="1983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icon is too small, we suggest just display one icon </a:t>
            </a:r>
            <a:r>
              <a:rPr lang="en-US" altLang="zh-CN" sz="1200" dirty="0" smtClean="0"/>
              <a:t>represent current country.</a:t>
            </a:r>
          </a:p>
          <a:p>
            <a:r>
              <a:rPr lang="en-US" sz="1200" dirty="0" smtClean="0"/>
              <a:t>When user click the icon, display a select dialog to switch country.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586550" y="1835470"/>
            <a:ext cx="3890443" cy="408848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1157" y="1835470"/>
            <a:ext cx="198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user click </a:t>
            </a:r>
            <a:r>
              <a:rPr lang="en-US" sz="1200" dirty="0" err="1" smtClean="0"/>
              <a:t>searchbar</a:t>
            </a:r>
            <a:r>
              <a:rPr lang="en-US" sz="1200" dirty="0" smtClean="0"/>
              <a:t> the textbox will expand.</a:t>
            </a:r>
          </a:p>
        </p:txBody>
      </p:sp>
    </p:spTree>
    <p:extLst>
      <p:ext uri="{BB962C8B-B14F-4D97-AF65-F5344CB8AC3E}">
        <p14:creationId xmlns:p14="http://schemas.microsoft.com/office/powerpoint/2010/main" val="32322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22 at 下午8.34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24" y="0"/>
            <a:ext cx="443857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7217" y="4836592"/>
            <a:ext cx="4027274" cy="713310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15233" y="3610910"/>
            <a:ext cx="1983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 Missing “Submit” button</a:t>
            </a:r>
          </a:p>
          <a:p>
            <a:endParaRPr lang="en-US" sz="1200" dirty="0"/>
          </a:p>
          <a:p>
            <a:r>
              <a:rPr lang="en-US" sz="1200" dirty="0" smtClean="0"/>
              <a:t>2) This text box is </a:t>
            </a:r>
            <a:r>
              <a:rPr lang="en-US" sz="1200" dirty="0" smtClean="0"/>
              <a:t>take too much space, it no space to place error message.  We checked other APP, most of them leave a button say “Write comment”, when user click the button, it will popup a layer, there is a more space to place error message and submit button.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972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22 at 下午8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85" y="0"/>
            <a:ext cx="435684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0684" y="608923"/>
            <a:ext cx="4356847" cy="713310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5648" y="635884"/>
            <a:ext cx="1983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“Filter” button is too small.</a:t>
            </a:r>
            <a:r>
              <a:rPr lang="en-US" sz="1200" dirty="0"/>
              <a:t> </a:t>
            </a:r>
            <a:r>
              <a:rPr lang="en-US" sz="1200" dirty="0" smtClean="0"/>
              <a:t>It can be move to right  column side by the “search” text box.  When user click the “search” text box, the text box expand, and the filter button will shrink.</a:t>
            </a:r>
          </a:p>
        </p:txBody>
      </p:sp>
    </p:spTree>
    <p:extLst>
      <p:ext uri="{BB962C8B-B14F-4D97-AF65-F5344CB8AC3E}">
        <p14:creationId xmlns:p14="http://schemas.microsoft.com/office/powerpoint/2010/main" val="198295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2-22 at 下午8.49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19" y="0"/>
            <a:ext cx="448270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88435" y="2200821"/>
            <a:ext cx="3384688" cy="3357779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32689" y="2123396"/>
            <a:ext cx="183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thumbnail looks too small, suggest three thumbnail in one row.</a:t>
            </a:r>
          </a:p>
        </p:txBody>
      </p:sp>
    </p:spTree>
    <p:extLst>
      <p:ext uri="{BB962C8B-B14F-4D97-AF65-F5344CB8AC3E}">
        <p14:creationId xmlns:p14="http://schemas.microsoft.com/office/powerpoint/2010/main" val="273353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167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</cp:lastModifiedBy>
  <cp:revision>10</cp:revision>
  <dcterms:created xsi:type="dcterms:W3CDTF">2013-12-22T12:26:21Z</dcterms:created>
  <dcterms:modified xsi:type="dcterms:W3CDTF">2013-12-22T12:52:43Z</dcterms:modified>
</cp:coreProperties>
</file>