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257" r:id="rId3"/>
    <p:sldId id="266" r:id="rId4"/>
    <p:sldId id="260" r:id="rId5"/>
    <p:sldId id="261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Andrioli" initials="FA" lastIdx="1" clrIdx="0">
    <p:extLst>
      <p:ext uri="{19B8F6BF-5375-455C-9EA6-DF929625EA0E}">
        <p15:presenceInfo xmlns:p15="http://schemas.microsoft.com/office/powerpoint/2012/main" userId="32f9761b6c835f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281F-86CC-489C-B71D-4660DE61CA88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DFE98-DA46-413F-82B4-B11F887479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57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0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6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9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2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4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5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1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5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7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1E4075-3A22-4B55-A1D8-BD7AA219B6CD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B44EBD-20DE-4126-8829-38B2248E4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8BE46E-7C18-465C-9D6E-EB2807550E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2752" y="974724"/>
            <a:ext cx="4981223" cy="4899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877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BC21D3-6B51-4C55-AB7C-AAD87C5C787C}"/>
              </a:ext>
            </a:extLst>
          </p:cNvPr>
          <p:cNvSpPr txBox="1"/>
          <p:nvPr/>
        </p:nvSpPr>
        <p:spPr>
          <a:xfrm>
            <a:off x="1882650" y="1119997"/>
            <a:ext cx="911179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Somos da </a:t>
            </a:r>
            <a:r>
              <a:rPr lang="pt-BR" sz="4000" dirty="0" err="1"/>
              <a:t>Hunta</a:t>
            </a:r>
            <a:r>
              <a:rPr lang="pt-BR" sz="4000" dirty="0"/>
              <a:t> Estoque, e somos </a:t>
            </a:r>
          </a:p>
          <a:p>
            <a:r>
              <a:rPr lang="pt-BR" sz="4000" dirty="0"/>
              <a:t>uma empresa focada no desenvolvimento </a:t>
            </a:r>
          </a:p>
          <a:p>
            <a:r>
              <a:rPr lang="pt-BR" sz="4000" dirty="0"/>
              <a:t>de softwares de controle de estoque.</a:t>
            </a:r>
          </a:p>
          <a:p>
            <a:endParaRPr lang="pt-BR" sz="5400" dirty="0"/>
          </a:p>
          <a:p>
            <a:endParaRPr lang="pt-BR" sz="5400" dirty="0"/>
          </a:p>
          <a:p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184668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B0149C-6C05-496E-A1C0-CC5AD3714803}"/>
              </a:ext>
            </a:extLst>
          </p:cNvPr>
          <p:cNvSpPr txBox="1"/>
          <p:nvPr/>
        </p:nvSpPr>
        <p:spPr>
          <a:xfrm>
            <a:off x="4248627" y="1067495"/>
            <a:ext cx="5287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Matheus de Oliveira Silva</a:t>
            </a:r>
          </a:p>
          <a:p>
            <a:pPr algn="ctr"/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responsável por todas as tarefas da empresa.</a:t>
            </a:r>
          </a:p>
        </p:txBody>
      </p:sp>
      <p:pic>
        <p:nvPicPr>
          <p:cNvPr id="1026" name="Picture 2" descr="Resultado de imagem para bonecos empresariais png">
            <a:extLst>
              <a:ext uri="{FF2B5EF4-FFF2-40B4-BE49-F238E27FC236}">
                <a16:creationId xmlns:a16="http://schemas.microsoft.com/office/drawing/2014/main" id="{85E9507C-32BF-4139-B59B-53C5483C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21" y="3969373"/>
            <a:ext cx="4763341" cy="27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749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F60697-E58B-4961-88BB-B575A342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28" y="1752716"/>
            <a:ext cx="6739340" cy="4722041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302582EA-A125-4389-A579-3574AABC9A0B}"/>
              </a:ext>
            </a:extLst>
          </p:cNvPr>
          <p:cNvSpPr/>
          <p:nvPr/>
        </p:nvSpPr>
        <p:spPr>
          <a:xfrm>
            <a:off x="3697458" y="360015"/>
            <a:ext cx="6879101" cy="1392701"/>
          </a:xfrm>
          <a:prstGeom prst="wedgeRoundRectCallou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Quando um cliente possui um problema com controle de seus produtos, a </a:t>
            </a:r>
            <a:r>
              <a:rPr lang="pt-BR" dirty="0" err="1"/>
              <a:t>Hunta</a:t>
            </a:r>
            <a:r>
              <a:rPr lang="pt-BR" dirty="0"/>
              <a:t> Estoque e a solução para este problema.</a:t>
            </a:r>
          </a:p>
        </p:txBody>
      </p:sp>
    </p:spTree>
    <p:extLst>
      <p:ext uri="{BB962C8B-B14F-4D97-AF65-F5344CB8AC3E}">
        <p14:creationId xmlns:p14="http://schemas.microsoft.com/office/powerpoint/2010/main" val="41010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4C2C90-2149-4B61-AD2A-A42312838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1" t="504" r="14928" b="11110"/>
          <a:stretch/>
        </p:blipFill>
        <p:spPr>
          <a:xfrm>
            <a:off x="2915478" y="2269356"/>
            <a:ext cx="4445187" cy="2319288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5E67E4B8-4321-439E-BF97-CE74CB1380A5}"/>
              </a:ext>
            </a:extLst>
          </p:cNvPr>
          <p:cNvSpPr/>
          <p:nvPr/>
        </p:nvSpPr>
        <p:spPr>
          <a:xfrm>
            <a:off x="3856383" y="185531"/>
            <a:ext cx="5658678" cy="168302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Para resolvermos o problema de cada cliente, nos analisamos a sua situação e sua expectativa com o sistema, e assim fazendo um espoco do que terá que ser desenvolvido para a satisfação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154546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F9817-2BEF-46F9-B2F1-6869EEB5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7" y="1"/>
            <a:ext cx="9026607" cy="12499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Diagrama de caso de uso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AFC43C-963C-4FE9-8E32-8A35187BE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15" y="1249961"/>
            <a:ext cx="6252530" cy="400780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F344B7-30D0-4FFE-B207-B9F0EBF7D84D}"/>
              </a:ext>
            </a:extLst>
          </p:cNvPr>
          <p:cNvSpPr txBox="1"/>
          <p:nvPr/>
        </p:nvSpPr>
        <p:spPr>
          <a:xfrm>
            <a:off x="2650921" y="5608039"/>
            <a:ext cx="825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Neste exemplo temos um problema e acima esta a situação descrita em Diagrama de</a:t>
            </a:r>
          </a:p>
          <a:p>
            <a:r>
              <a:rPr lang="pt-BR" dirty="0"/>
              <a:t>Caso de Uso. Para assim iniarmos a desenvolver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914E9F-0987-4080-9C3A-1FE24041E365}"/>
              </a:ext>
            </a:extLst>
          </p:cNvPr>
          <p:cNvSpPr/>
          <p:nvPr/>
        </p:nvSpPr>
        <p:spPr>
          <a:xfrm>
            <a:off x="3353723" y="2172205"/>
            <a:ext cx="6465232" cy="132343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bliqueBottomLef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dirty="0" err="1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Hunta</a:t>
            </a:r>
            <a:r>
              <a:rPr lang="pt-BR" sz="800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Estoque</a:t>
            </a:r>
            <a:endParaRPr lang="pt-BR" sz="8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0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caso de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Oliveira</dc:creator>
  <cp:lastModifiedBy>Matheus Oliveira</cp:lastModifiedBy>
  <cp:revision>3</cp:revision>
  <dcterms:created xsi:type="dcterms:W3CDTF">2019-12-01T16:42:42Z</dcterms:created>
  <dcterms:modified xsi:type="dcterms:W3CDTF">2019-12-01T17:00:10Z</dcterms:modified>
</cp:coreProperties>
</file>