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716" autoAdjust="0"/>
    <p:restoredTop sz="94660"/>
  </p:normalViewPr>
  <p:slideViewPr>
    <p:cSldViewPr>
      <p:cViewPr varScale="1">
        <p:scale>
          <a:sx n="106" d="100"/>
          <a:sy n="106" d="100"/>
        </p:scale>
        <p:origin x="-22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F5A9-77BB-41DD-B7FB-10020009672E}" type="datetimeFigureOut">
              <a:rPr lang="en-US" smtClean="0"/>
              <a:t>11/30/2008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B9AD-C6AC-461B-B404-65DCE5552FC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F5A9-77BB-41DD-B7FB-10020009672E}" type="datetimeFigureOut">
              <a:rPr lang="en-US" smtClean="0"/>
              <a:t>11/30/2008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B9AD-C6AC-461B-B404-65DCE5552FC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F5A9-77BB-41DD-B7FB-10020009672E}" type="datetimeFigureOut">
              <a:rPr lang="en-US" smtClean="0"/>
              <a:t>11/30/2008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B9AD-C6AC-461B-B404-65DCE5552FC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F5A9-77BB-41DD-B7FB-10020009672E}" type="datetimeFigureOut">
              <a:rPr lang="en-US" smtClean="0"/>
              <a:t>11/30/2008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B9AD-C6AC-461B-B404-65DCE5552FC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F5A9-77BB-41DD-B7FB-10020009672E}" type="datetimeFigureOut">
              <a:rPr lang="en-US" smtClean="0"/>
              <a:t>11/30/2008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B9AD-C6AC-461B-B404-65DCE5552FC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F5A9-77BB-41DD-B7FB-10020009672E}" type="datetimeFigureOut">
              <a:rPr lang="en-US" smtClean="0"/>
              <a:t>11/30/2008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B9AD-C6AC-461B-B404-65DCE5552FC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F5A9-77BB-41DD-B7FB-10020009672E}" type="datetimeFigureOut">
              <a:rPr lang="en-US" smtClean="0"/>
              <a:t>11/30/2008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B9AD-C6AC-461B-B404-65DCE5552FC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F5A9-77BB-41DD-B7FB-10020009672E}" type="datetimeFigureOut">
              <a:rPr lang="en-US" smtClean="0"/>
              <a:t>11/30/2008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B9AD-C6AC-461B-B404-65DCE5552FC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F5A9-77BB-41DD-B7FB-10020009672E}" type="datetimeFigureOut">
              <a:rPr lang="en-US" smtClean="0"/>
              <a:t>11/30/2008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B9AD-C6AC-461B-B404-65DCE5552FC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F5A9-77BB-41DD-B7FB-10020009672E}" type="datetimeFigureOut">
              <a:rPr lang="en-US" smtClean="0"/>
              <a:t>11/30/2008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B9AD-C6AC-461B-B404-65DCE5552FC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F5A9-77BB-41DD-B7FB-10020009672E}" type="datetimeFigureOut">
              <a:rPr lang="en-US" smtClean="0"/>
              <a:t>11/30/2008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B9AD-C6AC-461B-B404-65DCE5552FC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3F5A9-77BB-41DD-B7FB-10020009672E}" type="datetimeFigureOut">
              <a:rPr lang="en-US" smtClean="0"/>
              <a:t>11/30/2008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5B9AD-C6AC-461B-B404-65DCE5552FC6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Simulador Redes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Nombres </a:t>
            </a:r>
            <a:r>
              <a:rPr lang="es-ES" dirty="0" err="1" smtClean="0"/>
              <a:t>etc</a:t>
            </a:r>
            <a:r>
              <a:rPr lang="es-ES" dirty="0" smtClean="0"/>
              <a:t>,,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s-ES" dirty="0" smtClean="0"/>
              <a:t>Agenda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 numCol="1">
            <a:normAutofit fontScale="70000" lnSpcReduction="20000"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Características Principales</a:t>
            </a:r>
          </a:p>
          <a:p>
            <a:r>
              <a:rPr lang="es-ES" dirty="0" smtClean="0"/>
              <a:t>Arquitectura de la </a:t>
            </a:r>
            <a:r>
              <a:rPr lang="es-ES" dirty="0" smtClean="0"/>
              <a:t>herramienta</a:t>
            </a:r>
            <a:endParaRPr lang="es-ES" dirty="0" smtClean="0"/>
          </a:p>
          <a:p>
            <a:r>
              <a:rPr lang="es-ES" dirty="0" smtClean="0"/>
              <a:t>Campos de Acción de la herramienta</a:t>
            </a:r>
            <a:endParaRPr lang="es-ES" dirty="0" smtClean="0"/>
          </a:p>
          <a:p>
            <a:r>
              <a:rPr lang="es-ES" dirty="0" smtClean="0"/>
              <a:t>Tecnologías Usadas durante el proyecto	</a:t>
            </a:r>
          </a:p>
          <a:p>
            <a:r>
              <a:rPr lang="es-ES" dirty="0" smtClean="0"/>
              <a:t>Desarrollo del proyecto</a:t>
            </a:r>
          </a:p>
          <a:p>
            <a:r>
              <a:rPr lang="es-ES" dirty="0" smtClean="0"/>
              <a:t>Extensibilidad de la </a:t>
            </a:r>
            <a:r>
              <a:rPr lang="es-ES" dirty="0" smtClean="0"/>
              <a:t>herramienta</a:t>
            </a:r>
            <a:endParaRPr lang="es-ES" dirty="0" smtClean="0"/>
          </a:p>
          <a:p>
            <a:r>
              <a:rPr lang="es-ES" dirty="0" smtClean="0"/>
              <a:t>Documentación y mantenimiento de la herramienta</a:t>
            </a:r>
            <a:endParaRPr lang="es-ES" dirty="0" smtClean="0"/>
          </a:p>
          <a:p>
            <a:r>
              <a:rPr lang="es-ES" dirty="0" smtClean="0"/>
              <a:t>Expectativas  de la </a:t>
            </a:r>
            <a:r>
              <a:rPr lang="es-ES" dirty="0" smtClean="0"/>
              <a:t>herramienta </a:t>
            </a:r>
            <a:r>
              <a:rPr lang="es-ES" dirty="0" smtClean="0"/>
              <a:t>:</a:t>
            </a:r>
          </a:p>
          <a:p>
            <a:r>
              <a:rPr lang="es-ES" dirty="0" smtClean="0"/>
              <a:t>Comparación con otros </a:t>
            </a:r>
            <a:r>
              <a:rPr lang="es-ES" dirty="0" smtClean="0"/>
              <a:t>herramientas similares</a:t>
            </a:r>
            <a:endParaRPr lang="es-ES" dirty="0" smtClean="0"/>
          </a:p>
          <a:p>
            <a:r>
              <a:rPr lang="es-ES" dirty="0" smtClean="0"/>
              <a:t>Visión Educativa:</a:t>
            </a:r>
          </a:p>
          <a:p>
            <a:r>
              <a:rPr lang="es-ES" dirty="0" smtClean="0"/>
              <a:t>Visión </a:t>
            </a:r>
            <a:r>
              <a:rPr lang="es-ES" dirty="0" smtClean="0"/>
              <a:t>Empresarial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/>
            <a:endParaRPr lang="es-ES" dirty="0"/>
          </a:p>
          <a:p>
            <a:pPr lvl="1">
              <a:buNone/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286544"/>
          </a:xfrm>
        </p:spPr>
        <p:txBody>
          <a:bodyPr numCol="2">
            <a:normAutofit fontScale="25000" lnSpcReduction="20000"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Características Principales:</a:t>
            </a:r>
          </a:p>
          <a:p>
            <a:pPr lvl="1"/>
            <a:r>
              <a:rPr lang="es-ES" dirty="0" smtClean="0"/>
              <a:t>Protocolos</a:t>
            </a:r>
          </a:p>
          <a:p>
            <a:pPr lvl="1"/>
            <a:r>
              <a:rPr lang="es-ES" dirty="0" smtClean="0"/>
              <a:t>Equipos (</a:t>
            </a:r>
            <a:r>
              <a:rPr lang="es-ES" dirty="0" err="1" smtClean="0"/>
              <a:t>Multivendor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Modelo OSI</a:t>
            </a:r>
          </a:p>
          <a:p>
            <a:pPr lvl="1"/>
            <a:r>
              <a:rPr lang="es-ES" dirty="0" smtClean="0"/>
              <a:t>Puntas de medición (</a:t>
            </a:r>
            <a:r>
              <a:rPr lang="es-ES" dirty="0" err="1" smtClean="0"/>
              <a:t>sniffer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Acceso Compartido</a:t>
            </a:r>
          </a:p>
          <a:p>
            <a:pPr lvl="1"/>
            <a:r>
              <a:rPr lang="es-ES" dirty="0" smtClean="0"/>
              <a:t>Acceso a base de datos</a:t>
            </a:r>
          </a:p>
          <a:p>
            <a:pPr lvl="1"/>
            <a:r>
              <a:rPr lang="en-GB" dirty="0" smtClean="0"/>
              <a:t>Real-Time and Simulation Modes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Arquitectura</a:t>
            </a:r>
          </a:p>
          <a:p>
            <a:pPr lvl="1"/>
            <a:r>
              <a:rPr lang="es-ES" dirty="0" smtClean="0"/>
              <a:t>POO</a:t>
            </a:r>
          </a:p>
          <a:p>
            <a:pPr lvl="1"/>
            <a:r>
              <a:rPr lang="es-ES" dirty="0" smtClean="0"/>
              <a:t>N TIER</a:t>
            </a:r>
          </a:p>
          <a:p>
            <a:pPr lvl="1"/>
            <a:r>
              <a:rPr lang="es-ES" dirty="0" smtClean="0"/>
              <a:t>MVP</a:t>
            </a:r>
          </a:p>
          <a:p>
            <a:pPr lvl="1"/>
            <a:r>
              <a:rPr lang="es-ES" dirty="0" smtClean="0"/>
              <a:t>Diagrama de Clases</a:t>
            </a:r>
          </a:p>
          <a:p>
            <a:pPr lvl="1"/>
            <a:r>
              <a:rPr lang="es-ES" dirty="0" smtClean="0"/>
              <a:t>Diagrama de base de datos</a:t>
            </a:r>
          </a:p>
          <a:p>
            <a:pPr lvl="1"/>
            <a:r>
              <a:rPr lang="es-ES" dirty="0" smtClean="0"/>
              <a:t>Organización de la </a:t>
            </a:r>
            <a:r>
              <a:rPr lang="es-ES" dirty="0" err="1" smtClean="0"/>
              <a:t>solucion</a:t>
            </a:r>
            <a:r>
              <a:rPr lang="es-ES" dirty="0" smtClean="0"/>
              <a:t> en VS</a:t>
            </a:r>
          </a:p>
          <a:p>
            <a:r>
              <a:rPr lang="es-ES" dirty="0" smtClean="0"/>
              <a:t>Campos de Acción(Beneficios):</a:t>
            </a:r>
          </a:p>
          <a:p>
            <a:pPr lvl="1"/>
            <a:r>
              <a:rPr lang="es-ES" dirty="0" smtClean="0"/>
              <a:t>Educativo</a:t>
            </a:r>
          </a:p>
          <a:p>
            <a:pPr lvl="1"/>
            <a:r>
              <a:rPr lang="es-ES" dirty="0" smtClean="0"/>
              <a:t>Empresarial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Tecnologías Usadas:</a:t>
            </a:r>
          </a:p>
          <a:p>
            <a:pPr lvl="1"/>
            <a:r>
              <a:rPr lang="es-ES" dirty="0" err="1" smtClean="0"/>
              <a:t>.net</a:t>
            </a:r>
            <a:r>
              <a:rPr lang="es-ES" dirty="0" smtClean="0"/>
              <a:t> </a:t>
            </a:r>
            <a:r>
              <a:rPr lang="es-ES" dirty="0" err="1" smtClean="0"/>
              <a:t>framework</a:t>
            </a:r>
            <a:endParaRPr lang="es-ES" dirty="0" smtClean="0"/>
          </a:p>
          <a:p>
            <a:pPr lvl="2"/>
            <a:r>
              <a:rPr lang="es-ES" dirty="0" err="1" smtClean="0"/>
              <a:t>Definicion</a:t>
            </a:r>
            <a:endParaRPr lang="es-ES" dirty="0" smtClean="0"/>
          </a:p>
          <a:p>
            <a:pPr lvl="2"/>
            <a:r>
              <a:rPr lang="es-ES" dirty="0" err="1" smtClean="0"/>
              <a:t>.Net</a:t>
            </a:r>
            <a:r>
              <a:rPr lang="es-ES" dirty="0" smtClean="0"/>
              <a:t> sobre Java </a:t>
            </a:r>
            <a:r>
              <a:rPr lang="es-ES" dirty="0" err="1" smtClean="0"/>
              <a:t>porq</a:t>
            </a:r>
            <a:r>
              <a:rPr lang="es-ES" dirty="0" smtClean="0"/>
              <a:t> </a:t>
            </a:r>
            <a:r>
              <a:rPr lang="es-ES" dirty="0" err="1" smtClean="0"/>
              <a:t>.net</a:t>
            </a:r>
            <a:r>
              <a:rPr lang="es-ES" dirty="0"/>
              <a:t>¿</a:t>
            </a:r>
            <a:endParaRPr lang="es-ES" dirty="0" smtClean="0"/>
          </a:p>
          <a:p>
            <a:pPr lvl="2"/>
            <a:r>
              <a:rPr lang="es-ES" dirty="0" smtClean="0"/>
              <a:t>Arquitectura</a:t>
            </a:r>
          </a:p>
          <a:p>
            <a:pPr lvl="2"/>
            <a:r>
              <a:rPr lang="es-ES" dirty="0" err="1" smtClean="0"/>
              <a:t>Multi</a:t>
            </a:r>
            <a:r>
              <a:rPr lang="es-ES" dirty="0" smtClean="0"/>
              <a:t> </a:t>
            </a:r>
            <a:r>
              <a:rPr lang="es-ES" dirty="0" err="1" smtClean="0"/>
              <a:t>Threading</a:t>
            </a:r>
            <a:endParaRPr lang="es-ES" dirty="0" smtClean="0"/>
          </a:p>
          <a:p>
            <a:pPr lvl="2"/>
            <a:r>
              <a:rPr lang="es-ES" dirty="0" smtClean="0"/>
              <a:t>LINQ</a:t>
            </a:r>
          </a:p>
          <a:p>
            <a:pPr lvl="2"/>
            <a:r>
              <a:rPr lang="es-ES" dirty="0" smtClean="0"/>
              <a:t>WCF</a:t>
            </a:r>
          </a:p>
          <a:p>
            <a:pPr lvl="1"/>
            <a:r>
              <a:rPr lang="es-ES" dirty="0" err="1" smtClean="0"/>
              <a:t>Subversion</a:t>
            </a:r>
            <a:endParaRPr lang="es-ES" dirty="0" smtClean="0"/>
          </a:p>
          <a:p>
            <a:pPr lvl="1"/>
            <a:r>
              <a:rPr lang="es-ES" dirty="0" err="1" smtClean="0"/>
              <a:t>Clickonce</a:t>
            </a:r>
            <a:r>
              <a:rPr lang="es-ES" dirty="0" smtClean="0"/>
              <a:t> </a:t>
            </a:r>
            <a:r>
              <a:rPr lang="es-ES" dirty="0" err="1" smtClean="0"/>
              <a:t>Smart</a:t>
            </a:r>
            <a:r>
              <a:rPr lang="es-ES" dirty="0" smtClean="0"/>
              <a:t> </a:t>
            </a:r>
            <a:r>
              <a:rPr lang="es-ES" dirty="0" err="1" smtClean="0"/>
              <a:t>Client</a:t>
            </a:r>
            <a:endParaRPr lang="es-ES" dirty="0" smtClean="0"/>
          </a:p>
          <a:p>
            <a:pPr lvl="1"/>
            <a:r>
              <a:rPr lang="es-ES" dirty="0" smtClean="0"/>
              <a:t>SQL Server Compact </a:t>
            </a:r>
            <a:r>
              <a:rPr lang="es-ES" dirty="0" err="1" smtClean="0"/>
              <a:t>Edition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Visual Studio Express 2008</a:t>
            </a:r>
          </a:p>
          <a:p>
            <a:pPr lvl="1">
              <a:buNone/>
            </a:pPr>
            <a:r>
              <a:rPr lang="es-ES" dirty="0" smtClean="0"/>
              <a:t>		</a:t>
            </a:r>
          </a:p>
          <a:p>
            <a:r>
              <a:rPr lang="es-ES" dirty="0" smtClean="0"/>
              <a:t>Desarrollo</a:t>
            </a:r>
          </a:p>
          <a:p>
            <a:pPr lvl="1"/>
            <a:r>
              <a:rPr lang="es-ES" dirty="0" smtClean="0"/>
              <a:t>Estandarización de código</a:t>
            </a:r>
          </a:p>
          <a:p>
            <a:pPr lvl="1"/>
            <a:r>
              <a:rPr lang="es-ES" dirty="0" smtClean="0"/>
              <a:t>Metodologías tradicionales</a:t>
            </a:r>
          </a:p>
          <a:p>
            <a:pPr lvl="1"/>
            <a:r>
              <a:rPr lang="es-ES" dirty="0" smtClean="0"/>
              <a:t>Metodologías Agiles</a:t>
            </a:r>
          </a:p>
          <a:p>
            <a:pPr lvl="1"/>
            <a:r>
              <a:rPr lang="es-ES" dirty="0" err="1" smtClean="0"/>
              <a:t>Refactoring</a:t>
            </a:r>
            <a:r>
              <a:rPr lang="es-ES" dirty="0" smtClean="0"/>
              <a:t> </a:t>
            </a:r>
            <a:endParaRPr lang="es-ES" dirty="0" smtClean="0"/>
          </a:p>
          <a:p>
            <a:pPr lvl="1"/>
            <a:r>
              <a:rPr lang="es-ES" dirty="0" smtClean="0"/>
              <a:t>Proceso llevado durante el proyecto</a:t>
            </a:r>
          </a:p>
          <a:p>
            <a:r>
              <a:rPr lang="es-ES" dirty="0" smtClean="0"/>
              <a:t>Extensibilidad</a:t>
            </a:r>
          </a:p>
          <a:p>
            <a:pPr lvl="1"/>
            <a:r>
              <a:rPr lang="es-ES" dirty="0" smtClean="0"/>
              <a:t>Repositorio centralizado (Gracias  a)</a:t>
            </a:r>
          </a:p>
          <a:p>
            <a:pPr lvl="1"/>
            <a:r>
              <a:rPr lang="es-ES" dirty="0" smtClean="0"/>
              <a:t>Nuevos Equipos</a:t>
            </a:r>
          </a:p>
          <a:p>
            <a:pPr lvl="1"/>
            <a:r>
              <a:rPr lang="es-ES" dirty="0" smtClean="0"/>
              <a:t>Nuevo Protocolos</a:t>
            </a:r>
          </a:p>
          <a:p>
            <a:pPr lvl="1"/>
            <a:r>
              <a:rPr lang="es-ES" dirty="0" smtClean="0"/>
              <a:t>Especialización en equipos y protocolos</a:t>
            </a:r>
          </a:p>
          <a:p>
            <a:pPr lvl="1"/>
            <a:r>
              <a:rPr lang="es-ES" dirty="0" smtClean="0"/>
              <a:t>Nuevos Clientes de Base de Datos</a:t>
            </a:r>
          </a:p>
          <a:p>
            <a:pPr lvl="1"/>
            <a:r>
              <a:rPr lang="es-ES" dirty="0" smtClean="0"/>
              <a:t>Nuevas Visualizaciones (WPF WEB)</a:t>
            </a:r>
          </a:p>
          <a:p>
            <a:pPr lvl="1"/>
            <a:r>
              <a:rPr lang="es-ES" dirty="0" smtClean="0"/>
              <a:t>Comunicación entre equipos (SOA)</a:t>
            </a:r>
          </a:p>
          <a:p>
            <a:r>
              <a:rPr lang="es-ES" dirty="0" err="1" smtClean="0"/>
              <a:t>Documentacion</a:t>
            </a:r>
            <a:r>
              <a:rPr lang="es-ES" dirty="0" smtClean="0"/>
              <a:t> y mantenimiento de la herramienta</a:t>
            </a:r>
          </a:p>
          <a:p>
            <a:pPr lvl="1"/>
            <a:r>
              <a:rPr lang="es-ES" dirty="0" err="1" smtClean="0"/>
              <a:t>Gestion</a:t>
            </a:r>
            <a:r>
              <a:rPr lang="es-ES" dirty="0" smtClean="0"/>
              <a:t> del producto</a:t>
            </a:r>
          </a:p>
          <a:p>
            <a:pPr lvl="1"/>
            <a:r>
              <a:rPr lang="es-ES" dirty="0" smtClean="0"/>
              <a:t>Material Audiovisual</a:t>
            </a:r>
          </a:p>
          <a:p>
            <a:pPr lvl="1"/>
            <a:r>
              <a:rPr lang="es-ES" dirty="0" smtClean="0"/>
              <a:t>FAQ</a:t>
            </a:r>
          </a:p>
          <a:p>
            <a:pPr lvl="1"/>
            <a:r>
              <a:rPr lang="es-ES" dirty="0" smtClean="0"/>
              <a:t>BUG </a:t>
            </a:r>
            <a:r>
              <a:rPr lang="es-ES" dirty="0" err="1" smtClean="0"/>
              <a:t>Report</a:t>
            </a:r>
            <a:endParaRPr lang="es-ES" dirty="0" smtClean="0"/>
          </a:p>
          <a:p>
            <a:pPr lvl="1"/>
            <a:r>
              <a:rPr lang="es-ES" dirty="0" smtClean="0"/>
              <a:t>Foros</a:t>
            </a:r>
          </a:p>
          <a:p>
            <a:pPr lvl="1"/>
            <a:r>
              <a:rPr lang="es-ES" dirty="0" err="1" smtClean="0"/>
              <a:t>Peticion</a:t>
            </a:r>
            <a:r>
              <a:rPr lang="es-ES" dirty="0" smtClean="0"/>
              <a:t> de nuevas funcionalidades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Expectativas  de la </a:t>
            </a:r>
            <a:r>
              <a:rPr lang="es-ES" dirty="0" err="1" smtClean="0"/>
              <a:t>solucion</a:t>
            </a:r>
            <a:r>
              <a:rPr lang="es-ES" dirty="0" smtClean="0"/>
              <a:t> de </a:t>
            </a:r>
            <a:r>
              <a:rPr lang="es-ES" dirty="0" err="1" smtClean="0"/>
              <a:t>simulacion</a:t>
            </a:r>
            <a:r>
              <a:rPr lang="es-ES" dirty="0" smtClean="0"/>
              <a:t>:</a:t>
            </a:r>
          </a:p>
          <a:p>
            <a:r>
              <a:rPr lang="es-ES" dirty="0" err="1" smtClean="0"/>
              <a:t>Comparacion</a:t>
            </a:r>
            <a:r>
              <a:rPr lang="es-ES" dirty="0" smtClean="0"/>
              <a:t> con otros simuladores</a:t>
            </a:r>
          </a:p>
          <a:p>
            <a:pPr lvl="1"/>
            <a:r>
              <a:rPr lang="es-ES" dirty="0" smtClean="0"/>
              <a:t>Personalizable dependiendo del cliente.</a:t>
            </a:r>
          </a:p>
          <a:p>
            <a:pPr lvl="1"/>
            <a:r>
              <a:rPr lang="es-ES" dirty="0" smtClean="0"/>
              <a:t>Localidad </a:t>
            </a:r>
            <a:r>
              <a:rPr lang="es-ES" dirty="0" err="1" smtClean="0"/>
              <a:t>geografica</a:t>
            </a:r>
            <a:endParaRPr lang="es-ES" dirty="0" smtClean="0"/>
          </a:p>
          <a:p>
            <a:pPr lvl="1"/>
            <a:r>
              <a:rPr lang="es-ES" dirty="0" smtClean="0"/>
              <a:t>Precio</a:t>
            </a:r>
          </a:p>
          <a:p>
            <a:pPr lvl="1"/>
            <a:r>
              <a:rPr lang="es-ES" dirty="0" err="1" smtClean="0"/>
              <a:t>Virtualizacion</a:t>
            </a:r>
            <a:endParaRPr lang="es-ES" dirty="0" smtClean="0"/>
          </a:p>
          <a:p>
            <a:pPr lvl="1"/>
            <a:r>
              <a:rPr lang="es-ES" dirty="0" smtClean="0"/>
              <a:t>Enfoque Educativo</a:t>
            </a:r>
          </a:p>
          <a:p>
            <a:pPr lvl="1"/>
            <a:r>
              <a:rPr lang="es-ES" dirty="0" err="1" smtClean="0"/>
              <a:t>MultiVendor</a:t>
            </a:r>
            <a:endParaRPr lang="es-ES" dirty="0" smtClean="0"/>
          </a:p>
          <a:p>
            <a:pPr lvl="1"/>
            <a:endParaRPr lang="es-ES" dirty="0" smtClean="0"/>
          </a:p>
          <a:p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r>
              <a:rPr lang="es-ES" dirty="0" err="1" smtClean="0"/>
              <a:t>RoadMap</a:t>
            </a:r>
            <a:r>
              <a:rPr lang="es-ES" dirty="0" smtClean="0"/>
              <a:t> Educativo:</a:t>
            </a:r>
          </a:p>
          <a:p>
            <a:pPr lvl="1"/>
            <a:r>
              <a:rPr lang="es-ES" dirty="0" smtClean="0"/>
              <a:t>E-</a:t>
            </a:r>
            <a:r>
              <a:rPr lang="es-ES" dirty="0" err="1" smtClean="0"/>
              <a:t>Learning</a:t>
            </a:r>
            <a:endParaRPr lang="es-ES" dirty="0" smtClean="0"/>
          </a:p>
          <a:p>
            <a:pPr lvl="1"/>
            <a:r>
              <a:rPr lang="es-ES" dirty="0" smtClean="0"/>
              <a:t>Especialización de protocolos</a:t>
            </a:r>
          </a:p>
          <a:p>
            <a:pPr lvl="1"/>
            <a:r>
              <a:rPr lang="es-ES" dirty="0" smtClean="0"/>
              <a:t>Especialización de equipos</a:t>
            </a:r>
          </a:p>
          <a:p>
            <a:pPr lvl="1"/>
            <a:r>
              <a:rPr lang="es-ES" dirty="0" smtClean="0"/>
              <a:t>Ayudas y tutoriales integrados.</a:t>
            </a:r>
          </a:p>
          <a:p>
            <a:pPr lvl="1"/>
            <a:r>
              <a:rPr lang="es-ES" dirty="0" smtClean="0"/>
              <a:t>Laboratorios asistidos.</a:t>
            </a:r>
          </a:p>
          <a:p>
            <a:pPr lvl="1"/>
            <a:r>
              <a:rPr lang="es-ES" dirty="0" smtClean="0"/>
              <a:t>Generación de reportes y análisis de tráfico</a:t>
            </a:r>
          </a:p>
          <a:p>
            <a:pPr lvl="1"/>
            <a:r>
              <a:rPr lang="es-ES" dirty="0" smtClean="0"/>
              <a:t>Evaluaciones integradas.</a:t>
            </a:r>
          </a:p>
          <a:p>
            <a:pPr lvl="1"/>
            <a:r>
              <a:rPr lang="es-ES" dirty="0" smtClean="0"/>
              <a:t>Desarrollos especializados en </a:t>
            </a:r>
            <a:r>
              <a:rPr lang="es-ES" dirty="0" err="1" smtClean="0"/>
              <a:t>virtualización</a:t>
            </a:r>
            <a:r>
              <a:rPr lang="es-ES" dirty="0" smtClean="0"/>
              <a:t> (</a:t>
            </a:r>
            <a:r>
              <a:rPr lang="es-ES" dirty="0" err="1" smtClean="0"/>
              <a:t>AudioVisual</a:t>
            </a:r>
            <a:r>
              <a:rPr lang="es-ES" dirty="0" smtClean="0"/>
              <a:t>, chat, </a:t>
            </a:r>
            <a:r>
              <a:rPr lang="es-ES" dirty="0" err="1" smtClean="0"/>
              <a:t>etc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Vista WEB de la red</a:t>
            </a:r>
          </a:p>
          <a:p>
            <a:pPr lvl="1"/>
            <a:r>
              <a:rPr lang="es-ES" dirty="0" smtClean="0"/>
              <a:t>IPV6</a:t>
            </a:r>
          </a:p>
          <a:p>
            <a:pPr lvl="1"/>
            <a:r>
              <a:rPr lang="es-ES" dirty="0" smtClean="0"/>
              <a:t>Suite de Simulación:</a:t>
            </a:r>
          </a:p>
          <a:p>
            <a:pPr lvl="2"/>
            <a:r>
              <a:rPr lang="es-ES" dirty="0" smtClean="0"/>
              <a:t>Arquitectura de Procesadores</a:t>
            </a:r>
          </a:p>
          <a:p>
            <a:pPr lvl="2"/>
            <a:r>
              <a:rPr lang="es-ES" dirty="0" smtClean="0"/>
              <a:t>Materiales e instrumentos electrónicos</a:t>
            </a:r>
          </a:p>
          <a:p>
            <a:pPr lvl="2"/>
            <a:r>
              <a:rPr lang="es-ES" dirty="0" err="1" smtClean="0"/>
              <a:t>Next</a:t>
            </a:r>
            <a:r>
              <a:rPr lang="es-ES" dirty="0" smtClean="0"/>
              <a:t> </a:t>
            </a:r>
            <a:r>
              <a:rPr lang="es-ES" dirty="0" err="1" smtClean="0"/>
              <a:t>Generation</a:t>
            </a:r>
            <a:r>
              <a:rPr lang="es-ES" dirty="0" smtClean="0"/>
              <a:t> Networks</a:t>
            </a:r>
          </a:p>
          <a:p>
            <a:r>
              <a:rPr lang="es-ES" dirty="0" err="1" smtClean="0"/>
              <a:t>RoadMap</a:t>
            </a:r>
            <a:r>
              <a:rPr lang="es-ES" dirty="0" smtClean="0"/>
              <a:t> Empresarial</a:t>
            </a:r>
          </a:p>
          <a:p>
            <a:pPr lvl="1"/>
            <a:r>
              <a:rPr lang="es-ES" dirty="0" smtClean="0"/>
              <a:t>Aprovisionamiento e Inventario de equipos y protocolos.</a:t>
            </a:r>
          </a:p>
          <a:p>
            <a:pPr lvl="1"/>
            <a:r>
              <a:rPr lang="es-ES" dirty="0" smtClean="0"/>
              <a:t>Posicionamiento </a:t>
            </a:r>
            <a:r>
              <a:rPr lang="es-ES" dirty="0" err="1" smtClean="0"/>
              <a:t>Georeferenciado</a:t>
            </a:r>
            <a:r>
              <a:rPr lang="es-ES" dirty="0" smtClean="0"/>
              <a:t> de estaciones (</a:t>
            </a:r>
            <a:r>
              <a:rPr lang="es-ES" dirty="0" err="1" smtClean="0"/>
              <a:t>SharpMap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Topología de la red de un operador de redes de Datos.</a:t>
            </a:r>
          </a:p>
          <a:p>
            <a:pPr lvl="1"/>
            <a:r>
              <a:rPr lang="es-ES" dirty="0" smtClean="0"/>
              <a:t>Comunicación y sincronización con equipos(SNMP SSH </a:t>
            </a:r>
            <a:r>
              <a:rPr lang="es-ES" dirty="0" err="1" smtClean="0"/>
              <a:t>TelNet</a:t>
            </a:r>
            <a:r>
              <a:rPr lang="es-ES" dirty="0" smtClean="0"/>
              <a:t>) </a:t>
            </a:r>
            <a:r>
              <a:rPr lang="es-ES" dirty="0" err="1" smtClean="0"/>
              <a:t>via</a:t>
            </a:r>
            <a:r>
              <a:rPr lang="es-ES" dirty="0" smtClean="0"/>
              <a:t> SOA</a:t>
            </a:r>
          </a:p>
          <a:p>
            <a:pPr lvl="1"/>
            <a:r>
              <a:rPr lang="es-ES" dirty="0" err="1" smtClean="0"/>
              <a:t>WorkFlow</a:t>
            </a:r>
            <a:r>
              <a:rPr lang="es-ES" dirty="0" smtClean="0"/>
              <a:t> de Procesos.</a:t>
            </a:r>
          </a:p>
          <a:p>
            <a:pPr lvl="1"/>
            <a:r>
              <a:rPr lang="es-ES" dirty="0" smtClean="0"/>
              <a:t>Planeación de la red.</a:t>
            </a:r>
          </a:p>
          <a:p>
            <a:pPr lvl="1"/>
            <a:r>
              <a:rPr lang="es-ES" dirty="0" smtClean="0"/>
              <a:t>Análisis y reportes gerenciales de la red</a:t>
            </a:r>
          </a:p>
          <a:p>
            <a:pPr lvl="1"/>
            <a:r>
              <a:rPr lang="es-ES" dirty="0" smtClean="0"/>
              <a:t>Conexión a motores de bases de datos empresariales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/>
            <a:endParaRPr lang="es-ES" dirty="0"/>
          </a:p>
          <a:p>
            <a:pPr lvl="1">
              <a:buNone/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110</Words>
  <Application>Microsoft Office PowerPoint</Application>
  <PresentationFormat>Presentación en pantalla (4:3)</PresentationFormat>
  <Paragraphs>110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Simulador Redes</vt:lpstr>
      <vt:lpstr>Agenda</vt:lpstr>
      <vt:lpstr>Diapositiva 3</vt:lpstr>
      <vt:lpstr>Diapositiva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Simulador Redes</dc:title>
  <dc:creator>Miguel Ruiz</dc:creator>
  <cp:lastModifiedBy>Miguel Ruiz</cp:lastModifiedBy>
  <cp:revision>16</cp:revision>
  <dcterms:created xsi:type="dcterms:W3CDTF">2008-11-30T21:42:41Z</dcterms:created>
  <dcterms:modified xsi:type="dcterms:W3CDTF">2008-11-30T23:05:05Z</dcterms:modified>
</cp:coreProperties>
</file>