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6E2F6-43DF-4566-A316-37E4FC91AB88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D0806EA-E41A-46E2-B8CB-070CF8A7D77C}">
      <dgm:prSet phldrT="[Texto]" custT="1"/>
      <dgm:spPr/>
      <dgm:t>
        <a:bodyPr/>
        <a:lstStyle/>
        <a:p>
          <a:r>
            <a:rPr lang="es-CO" sz="2200"/>
            <a:t>HUB</a:t>
          </a:r>
        </a:p>
      </dgm:t>
    </dgm:pt>
    <dgm:pt modelId="{7B739717-D251-4748-9403-9699F4DD2CB6}" type="parTrans" cxnId="{91A87DB5-F462-420B-8E43-BB90853AD8B9}">
      <dgm:prSet/>
      <dgm:spPr/>
      <dgm:t>
        <a:bodyPr/>
        <a:lstStyle/>
        <a:p>
          <a:endParaRPr lang="es-CO"/>
        </a:p>
      </dgm:t>
    </dgm:pt>
    <dgm:pt modelId="{67A9E981-0CFB-4891-BDF5-C29B05FC112B}" type="sibTrans" cxnId="{91A87DB5-F462-420B-8E43-BB90853AD8B9}">
      <dgm:prSet/>
      <dgm:spPr/>
      <dgm:t>
        <a:bodyPr/>
        <a:lstStyle/>
        <a:p>
          <a:endParaRPr lang="es-CO"/>
        </a:p>
      </dgm:t>
    </dgm:pt>
    <dgm:pt modelId="{C839474D-F313-486D-AB10-4DCA32D93CFD}">
      <dgm:prSet phldrT="[Texto]" custT="1"/>
      <dgm:spPr/>
      <dgm:t>
        <a:bodyPr/>
        <a:lstStyle/>
        <a:p>
          <a:r>
            <a:rPr lang="es-CO" sz="1300"/>
            <a:t>4 PUERTOS DE RED</a:t>
          </a:r>
        </a:p>
      </dgm:t>
    </dgm:pt>
    <dgm:pt modelId="{ECC70277-7842-4F49-BD47-11A5C59C77C8}" type="parTrans" cxnId="{029DE67C-DD67-4787-A442-5816013F767E}">
      <dgm:prSet/>
      <dgm:spPr/>
      <dgm:t>
        <a:bodyPr/>
        <a:lstStyle/>
        <a:p>
          <a:endParaRPr lang="es-CO"/>
        </a:p>
      </dgm:t>
    </dgm:pt>
    <dgm:pt modelId="{CA10287B-2042-4C16-B3D2-54EB6B11309C}" type="sibTrans" cxnId="{029DE67C-DD67-4787-A442-5816013F767E}">
      <dgm:prSet/>
      <dgm:spPr/>
      <dgm:t>
        <a:bodyPr/>
        <a:lstStyle/>
        <a:p>
          <a:endParaRPr lang="es-CO"/>
        </a:p>
      </dgm:t>
    </dgm:pt>
    <dgm:pt modelId="{F69BC688-2D60-4EA9-AE7D-186A62743E2C}" type="pres">
      <dgm:prSet presAssocID="{47D6E2F6-43DF-4566-A316-37E4FC91AB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43E4354-C451-4576-BD2D-1F1F3942ED31}" type="pres">
      <dgm:prSet presAssocID="{8D0806EA-E41A-46E2-B8CB-070CF8A7D77C}" presName="root" presStyleCnt="0"/>
      <dgm:spPr/>
    </dgm:pt>
    <dgm:pt modelId="{1A0F3659-F41C-417E-B525-D78D73A465C7}" type="pres">
      <dgm:prSet presAssocID="{8D0806EA-E41A-46E2-B8CB-070CF8A7D77C}" presName="rootComposite" presStyleCnt="0"/>
      <dgm:spPr/>
    </dgm:pt>
    <dgm:pt modelId="{7358F7A7-BC3A-4EF0-BC40-AA6A591FE8D9}" type="pres">
      <dgm:prSet presAssocID="{8D0806EA-E41A-46E2-B8CB-070CF8A7D77C}" presName="rootText" presStyleLbl="node1" presStyleIdx="0" presStyleCnt="1"/>
      <dgm:spPr/>
      <dgm:t>
        <a:bodyPr/>
        <a:lstStyle/>
        <a:p>
          <a:endParaRPr lang="es-CO"/>
        </a:p>
      </dgm:t>
    </dgm:pt>
    <dgm:pt modelId="{3F573539-8E81-4EB3-A178-0A7692EA9F50}" type="pres">
      <dgm:prSet presAssocID="{8D0806EA-E41A-46E2-B8CB-070CF8A7D77C}" presName="rootConnector" presStyleLbl="node1" presStyleIdx="0" presStyleCnt="1"/>
      <dgm:spPr/>
      <dgm:t>
        <a:bodyPr/>
        <a:lstStyle/>
        <a:p>
          <a:endParaRPr lang="es-CO"/>
        </a:p>
      </dgm:t>
    </dgm:pt>
    <dgm:pt modelId="{EAD90283-67AB-4573-85D6-291CF9EFADD0}" type="pres">
      <dgm:prSet presAssocID="{8D0806EA-E41A-46E2-B8CB-070CF8A7D77C}" presName="childShape" presStyleCnt="0"/>
      <dgm:spPr/>
    </dgm:pt>
    <dgm:pt modelId="{380E3B6E-6392-41B0-B1C8-DBCC1D900C7A}" type="pres">
      <dgm:prSet presAssocID="{ECC70277-7842-4F49-BD47-11A5C59C77C8}" presName="Name13" presStyleLbl="parChTrans1D2" presStyleIdx="0" presStyleCnt="1"/>
      <dgm:spPr/>
      <dgm:t>
        <a:bodyPr/>
        <a:lstStyle/>
        <a:p>
          <a:endParaRPr lang="es-CO"/>
        </a:p>
      </dgm:t>
    </dgm:pt>
    <dgm:pt modelId="{ED2A99DE-F2EE-4704-B75E-19316E003765}" type="pres">
      <dgm:prSet presAssocID="{C839474D-F313-486D-AB10-4DCA32D93CFD}" presName="childText" presStyleLbl="bgAcc1" presStyleIdx="0" presStyleCnt="1" custScaleX="275565" custLinFactNeighborX="-4411" custLinFactNeighborY="8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AB0DEF-65EA-4FE4-960A-A7BE0AA4969C}" type="presOf" srcId="{8D0806EA-E41A-46E2-B8CB-070CF8A7D77C}" destId="{3F573539-8E81-4EB3-A178-0A7692EA9F50}" srcOrd="1" destOrd="0" presId="urn:microsoft.com/office/officeart/2005/8/layout/hierarchy3"/>
    <dgm:cxn modelId="{91A87DB5-F462-420B-8E43-BB90853AD8B9}" srcId="{47D6E2F6-43DF-4566-A316-37E4FC91AB88}" destId="{8D0806EA-E41A-46E2-B8CB-070CF8A7D77C}" srcOrd="0" destOrd="0" parTransId="{7B739717-D251-4748-9403-9699F4DD2CB6}" sibTransId="{67A9E981-0CFB-4891-BDF5-C29B05FC112B}"/>
    <dgm:cxn modelId="{64AB9DEE-2C6B-4365-99F4-BE1B0C18C170}" type="presOf" srcId="{8D0806EA-E41A-46E2-B8CB-070CF8A7D77C}" destId="{7358F7A7-BC3A-4EF0-BC40-AA6A591FE8D9}" srcOrd="0" destOrd="0" presId="urn:microsoft.com/office/officeart/2005/8/layout/hierarchy3"/>
    <dgm:cxn modelId="{39AD5C51-CBD8-48CB-A883-B936751EBD95}" type="presOf" srcId="{C839474D-F313-486D-AB10-4DCA32D93CFD}" destId="{ED2A99DE-F2EE-4704-B75E-19316E003765}" srcOrd="0" destOrd="0" presId="urn:microsoft.com/office/officeart/2005/8/layout/hierarchy3"/>
    <dgm:cxn modelId="{029DE67C-DD67-4787-A442-5816013F767E}" srcId="{8D0806EA-E41A-46E2-B8CB-070CF8A7D77C}" destId="{C839474D-F313-486D-AB10-4DCA32D93CFD}" srcOrd="0" destOrd="0" parTransId="{ECC70277-7842-4F49-BD47-11A5C59C77C8}" sibTransId="{CA10287B-2042-4C16-B3D2-54EB6B11309C}"/>
    <dgm:cxn modelId="{E83877F0-2B8F-48E1-A7BE-029D4758584A}" type="presOf" srcId="{ECC70277-7842-4F49-BD47-11A5C59C77C8}" destId="{380E3B6E-6392-41B0-B1C8-DBCC1D900C7A}" srcOrd="0" destOrd="0" presId="urn:microsoft.com/office/officeart/2005/8/layout/hierarchy3"/>
    <dgm:cxn modelId="{6E1CD0A7-8C64-4C96-9EAF-489898C9EE1D}" type="presOf" srcId="{47D6E2F6-43DF-4566-A316-37E4FC91AB88}" destId="{F69BC688-2D60-4EA9-AE7D-186A62743E2C}" srcOrd="0" destOrd="0" presId="urn:microsoft.com/office/officeart/2005/8/layout/hierarchy3"/>
    <dgm:cxn modelId="{6FCEE728-1180-412D-AE7A-A1E8F39C4A12}" type="presParOf" srcId="{F69BC688-2D60-4EA9-AE7D-186A62743E2C}" destId="{343E4354-C451-4576-BD2D-1F1F3942ED31}" srcOrd="0" destOrd="0" presId="urn:microsoft.com/office/officeart/2005/8/layout/hierarchy3"/>
    <dgm:cxn modelId="{DA3864C8-554D-4A70-9719-AB9CD92C7DDD}" type="presParOf" srcId="{343E4354-C451-4576-BD2D-1F1F3942ED31}" destId="{1A0F3659-F41C-417E-B525-D78D73A465C7}" srcOrd="0" destOrd="0" presId="urn:microsoft.com/office/officeart/2005/8/layout/hierarchy3"/>
    <dgm:cxn modelId="{A162EFD3-5161-4FA7-AF85-F6C697A4185C}" type="presParOf" srcId="{1A0F3659-F41C-417E-B525-D78D73A465C7}" destId="{7358F7A7-BC3A-4EF0-BC40-AA6A591FE8D9}" srcOrd="0" destOrd="0" presId="urn:microsoft.com/office/officeart/2005/8/layout/hierarchy3"/>
    <dgm:cxn modelId="{E8DA8A29-375D-4A20-BEBB-A7CA24565DC8}" type="presParOf" srcId="{1A0F3659-F41C-417E-B525-D78D73A465C7}" destId="{3F573539-8E81-4EB3-A178-0A7692EA9F50}" srcOrd="1" destOrd="0" presId="urn:microsoft.com/office/officeart/2005/8/layout/hierarchy3"/>
    <dgm:cxn modelId="{7223B0CE-009F-403B-BFB8-947C09299562}" type="presParOf" srcId="{343E4354-C451-4576-BD2D-1F1F3942ED31}" destId="{EAD90283-67AB-4573-85D6-291CF9EFADD0}" srcOrd="1" destOrd="0" presId="urn:microsoft.com/office/officeart/2005/8/layout/hierarchy3"/>
    <dgm:cxn modelId="{A8D2E87A-31B8-40EC-AA72-D363665E50AF}" type="presParOf" srcId="{EAD90283-67AB-4573-85D6-291CF9EFADD0}" destId="{380E3B6E-6392-41B0-B1C8-DBCC1D900C7A}" srcOrd="0" destOrd="0" presId="urn:microsoft.com/office/officeart/2005/8/layout/hierarchy3"/>
    <dgm:cxn modelId="{B0AA7788-0B24-474D-844A-E164A699116B}" type="presParOf" srcId="{EAD90283-67AB-4573-85D6-291CF9EFADD0}" destId="{ED2A99DE-F2EE-4704-B75E-19316E003765}" srcOrd="1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DFD1EF-8F8B-4520-83A0-443DACE92925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2DDF7E4-4D8D-45A6-8D1E-EF9513FF688F}">
      <dgm:prSet phldrT="[Texto]" custT="1"/>
      <dgm:spPr/>
      <dgm:t>
        <a:bodyPr/>
        <a:lstStyle/>
        <a:p>
          <a:r>
            <a:rPr lang="es-CO" sz="2200"/>
            <a:t>SWITCH </a:t>
          </a:r>
        </a:p>
      </dgm:t>
    </dgm:pt>
    <dgm:pt modelId="{A9633CB4-B4A8-4F97-ADDA-9E174558E67E}" type="parTrans" cxnId="{CB3FFD73-1370-4313-BDC5-A2C8B835A9DA}">
      <dgm:prSet/>
      <dgm:spPr/>
      <dgm:t>
        <a:bodyPr/>
        <a:lstStyle/>
        <a:p>
          <a:endParaRPr lang="es-CO"/>
        </a:p>
      </dgm:t>
    </dgm:pt>
    <dgm:pt modelId="{7BF7463E-DC75-4025-AEE4-09A63B562287}" type="sibTrans" cxnId="{CB3FFD73-1370-4313-BDC5-A2C8B835A9DA}">
      <dgm:prSet/>
      <dgm:spPr/>
      <dgm:t>
        <a:bodyPr/>
        <a:lstStyle/>
        <a:p>
          <a:endParaRPr lang="es-CO"/>
        </a:p>
      </dgm:t>
    </dgm:pt>
    <dgm:pt modelId="{7220AD57-FD6A-464D-9A22-A28B7EDC839E}">
      <dgm:prSet phldrT="[Texto]"/>
      <dgm:spPr/>
      <dgm:t>
        <a:bodyPr/>
        <a:lstStyle/>
        <a:p>
          <a:pPr algn="just"/>
          <a:r>
            <a:rPr lang="es-CO"/>
            <a:t>7 PUERTOS DE RED</a:t>
          </a:r>
        </a:p>
      </dgm:t>
    </dgm:pt>
    <dgm:pt modelId="{0240ABA0-2512-4E73-BAB9-0D3BDF6A2BEA}" type="parTrans" cxnId="{C2CF509E-3F6A-4B7D-9B5E-1257CE76F616}">
      <dgm:prSet/>
      <dgm:spPr/>
      <dgm:t>
        <a:bodyPr/>
        <a:lstStyle/>
        <a:p>
          <a:endParaRPr lang="es-CO"/>
        </a:p>
      </dgm:t>
    </dgm:pt>
    <dgm:pt modelId="{854924E1-D46D-4B0E-8B38-414AD1840C8D}" type="sibTrans" cxnId="{C2CF509E-3F6A-4B7D-9B5E-1257CE76F616}">
      <dgm:prSet/>
      <dgm:spPr/>
      <dgm:t>
        <a:bodyPr/>
        <a:lstStyle/>
        <a:p>
          <a:endParaRPr lang="es-CO"/>
        </a:p>
      </dgm:t>
    </dgm:pt>
    <dgm:pt modelId="{8C42CC45-9F74-4659-84DB-4D9F15737933}">
      <dgm:prSet phldrT="[Texto]"/>
      <dgm:spPr/>
      <dgm:t>
        <a:bodyPr/>
        <a:lstStyle/>
        <a:p>
          <a:pPr algn="just"/>
          <a:r>
            <a:rPr lang="es-CO"/>
            <a:t>TABLA DE DIRECCONES MAC POR PUERTO </a:t>
          </a:r>
        </a:p>
      </dgm:t>
    </dgm:pt>
    <dgm:pt modelId="{C6ED4082-B43E-4031-9C34-B4B993F582E1}" type="parTrans" cxnId="{A1AB69FD-0D0C-4FC4-ACF1-858E7B895256}">
      <dgm:prSet/>
      <dgm:spPr/>
      <dgm:t>
        <a:bodyPr/>
        <a:lstStyle/>
        <a:p>
          <a:endParaRPr lang="es-CO"/>
        </a:p>
      </dgm:t>
    </dgm:pt>
    <dgm:pt modelId="{C3C375CC-F459-426C-956F-87713C525420}" type="sibTrans" cxnId="{A1AB69FD-0D0C-4FC4-ACF1-858E7B895256}">
      <dgm:prSet/>
      <dgm:spPr/>
      <dgm:t>
        <a:bodyPr/>
        <a:lstStyle/>
        <a:p>
          <a:endParaRPr lang="es-CO"/>
        </a:p>
      </dgm:t>
    </dgm:pt>
    <dgm:pt modelId="{55DC5F63-9D20-460E-89E4-CF7A1FF9EBA4}" type="pres">
      <dgm:prSet presAssocID="{1CDFD1EF-8F8B-4520-83A0-443DACE9292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C560A007-4AB2-47AD-8765-D1DC0D36A439}" type="pres">
      <dgm:prSet presAssocID="{22DDF7E4-4D8D-45A6-8D1E-EF9513FF688F}" presName="root" presStyleCnt="0"/>
      <dgm:spPr/>
    </dgm:pt>
    <dgm:pt modelId="{438D8DA3-82F8-4B91-B8C3-1F90EC341358}" type="pres">
      <dgm:prSet presAssocID="{22DDF7E4-4D8D-45A6-8D1E-EF9513FF688F}" presName="rootComposite" presStyleCnt="0"/>
      <dgm:spPr/>
    </dgm:pt>
    <dgm:pt modelId="{F242D3F4-E66A-4CAC-AC7C-98C8A53F6E8E}" type="pres">
      <dgm:prSet presAssocID="{22DDF7E4-4D8D-45A6-8D1E-EF9513FF688F}" presName="rootText" presStyleLbl="node1" presStyleIdx="0" presStyleCnt="1" custScaleX="156123" custLinFactNeighborX="-31265" custLinFactNeighborY="-137"/>
      <dgm:spPr/>
      <dgm:t>
        <a:bodyPr/>
        <a:lstStyle/>
        <a:p>
          <a:endParaRPr lang="es-CO"/>
        </a:p>
      </dgm:t>
    </dgm:pt>
    <dgm:pt modelId="{732AD6A6-9DF1-4CAF-9EA7-F13675212CDF}" type="pres">
      <dgm:prSet presAssocID="{22DDF7E4-4D8D-45A6-8D1E-EF9513FF688F}" presName="rootConnector" presStyleLbl="node1" presStyleIdx="0" presStyleCnt="1"/>
      <dgm:spPr/>
      <dgm:t>
        <a:bodyPr/>
        <a:lstStyle/>
        <a:p>
          <a:endParaRPr lang="es-CO"/>
        </a:p>
      </dgm:t>
    </dgm:pt>
    <dgm:pt modelId="{FD8E3A44-E099-481B-9D9A-5A91B4ACD276}" type="pres">
      <dgm:prSet presAssocID="{22DDF7E4-4D8D-45A6-8D1E-EF9513FF688F}" presName="childShape" presStyleCnt="0"/>
      <dgm:spPr/>
    </dgm:pt>
    <dgm:pt modelId="{17869A10-C6EA-47EB-8041-23A09ACE9FB7}" type="pres">
      <dgm:prSet presAssocID="{0240ABA0-2512-4E73-BAB9-0D3BDF6A2BEA}" presName="Name13" presStyleLbl="parChTrans1D2" presStyleIdx="0" presStyleCnt="2"/>
      <dgm:spPr/>
      <dgm:t>
        <a:bodyPr/>
        <a:lstStyle/>
        <a:p>
          <a:endParaRPr lang="es-CO"/>
        </a:p>
      </dgm:t>
    </dgm:pt>
    <dgm:pt modelId="{7824397B-C7E7-4EF3-AE40-659026BD02B2}" type="pres">
      <dgm:prSet presAssocID="{7220AD57-FD6A-464D-9A22-A28B7EDC839E}" presName="childText" presStyleLbl="bgAcc1" presStyleIdx="0" presStyleCnt="2" custScaleX="215188" custLinFactNeighborX="-2273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E4B2462-1BC1-46EA-B040-9DEAE2A2A174}" type="pres">
      <dgm:prSet presAssocID="{C6ED4082-B43E-4031-9C34-B4B993F582E1}" presName="Name13" presStyleLbl="parChTrans1D2" presStyleIdx="1" presStyleCnt="2"/>
      <dgm:spPr/>
      <dgm:t>
        <a:bodyPr/>
        <a:lstStyle/>
        <a:p>
          <a:endParaRPr lang="es-CO"/>
        </a:p>
      </dgm:t>
    </dgm:pt>
    <dgm:pt modelId="{E1ADFB44-0EC0-480C-9B05-1240FBD2FA01}" type="pres">
      <dgm:prSet presAssocID="{8C42CC45-9F74-4659-84DB-4D9F15737933}" presName="childText" presStyleLbl="bgAcc1" presStyleIdx="1" presStyleCnt="2" custScaleX="295419" custLinFactNeighborX="-22733" custLinFactNeighborY="44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2CF509E-3F6A-4B7D-9B5E-1257CE76F616}" srcId="{22DDF7E4-4D8D-45A6-8D1E-EF9513FF688F}" destId="{7220AD57-FD6A-464D-9A22-A28B7EDC839E}" srcOrd="0" destOrd="0" parTransId="{0240ABA0-2512-4E73-BAB9-0D3BDF6A2BEA}" sibTransId="{854924E1-D46D-4B0E-8B38-414AD1840C8D}"/>
    <dgm:cxn modelId="{372C1C15-B061-4139-B1D0-78AACD24D740}" type="presOf" srcId="{22DDF7E4-4D8D-45A6-8D1E-EF9513FF688F}" destId="{732AD6A6-9DF1-4CAF-9EA7-F13675212CDF}" srcOrd="1" destOrd="0" presId="urn:microsoft.com/office/officeart/2005/8/layout/hierarchy3"/>
    <dgm:cxn modelId="{905CE1A1-6C7C-466C-B8AB-CC41964C666F}" type="presOf" srcId="{C6ED4082-B43E-4031-9C34-B4B993F582E1}" destId="{CE4B2462-1BC1-46EA-B040-9DEAE2A2A174}" srcOrd="0" destOrd="0" presId="urn:microsoft.com/office/officeart/2005/8/layout/hierarchy3"/>
    <dgm:cxn modelId="{530F942D-910C-4B11-A3C1-6B3425A26ECE}" type="presOf" srcId="{8C42CC45-9F74-4659-84DB-4D9F15737933}" destId="{E1ADFB44-0EC0-480C-9B05-1240FBD2FA01}" srcOrd="0" destOrd="0" presId="urn:microsoft.com/office/officeart/2005/8/layout/hierarchy3"/>
    <dgm:cxn modelId="{A1AB69FD-0D0C-4FC4-ACF1-858E7B895256}" srcId="{22DDF7E4-4D8D-45A6-8D1E-EF9513FF688F}" destId="{8C42CC45-9F74-4659-84DB-4D9F15737933}" srcOrd="1" destOrd="0" parTransId="{C6ED4082-B43E-4031-9C34-B4B993F582E1}" sibTransId="{C3C375CC-F459-426C-956F-87713C525420}"/>
    <dgm:cxn modelId="{83251411-0C9E-4EA7-96AA-603C9243F57B}" type="presOf" srcId="{7220AD57-FD6A-464D-9A22-A28B7EDC839E}" destId="{7824397B-C7E7-4EF3-AE40-659026BD02B2}" srcOrd="0" destOrd="0" presId="urn:microsoft.com/office/officeart/2005/8/layout/hierarchy3"/>
    <dgm:cxn modelId="{1E3F8C81-8078-4A25-B08A-E8D8D924812A}" type="presOf" srcId="{1CDFD1EF-8F8B-4520-83A0-443DACE92925}" destId="{55DC5F63-9D20-460E-89E4-CF7A1FF9EBA4}" srcOrd="0" destOrd="0" presId="urn:microsoft.com/office/officeart/2005/8/layout/hierarchy3"/>
    <dgm:cxn modelId="{5E6F2D60-ECFA-4EB6-97D8-B931DDBAEBB6}" type="presOf" srcId="{0240ABA0-2512-4E73-BAB9-0D3BDF6A2BEA}" destId="{17869A10-C6EA-47EB-8041-23A09ACE9FB7}" srcOrd="0" destOrd="0" presId="urn:microsoft.com/office/officeart/2005/8/layout/hierarchy3"/>
    <dgm:cxn modelId="{CB3FFD73-1370-4313-BDC5-A2C8B835A9DA}" srcId="{1CDFD1EF-8F8B-4520-83A0-443DACE92925}" destId="{22DDF7E4-4D8D-45A6-8D1E-EF9513FF688F}" srcOrd="0" destOrd="0" parTransId="{A9633CB4-B4A8-4F97-ADDA-9E174558E67E}" sibTransId="{7BF7463E-DC75-4025-AEE4-09A63B562287}"/>
    <dgm:cxn modelId="{4725A650-214F-4274-9EF9-FE78FBF0F360}" type="presOf" srcId="{22DDF7E4-4D8D-45A6-8D1E-EF9513FF688F}" destId="{F242D3F4-E66A-4CAC-AC7C-98C8A53F6E8E}" srcOrd="0" destOrd="0" presId="urn:microsoft.com/office/officeart/2005/8/layout/hierarchy3"/>
    <dgm:cxn modelId="{2A6CE353-BC81-43F5-A28A-4C70F51D967C}" type="presParOf" srcId="{55DC5F63-9D20-460E-89E4-CF7A1FF9EBA4}" destId="{C560A007-4AB2-47AD-8765-D1DC0D36A439}" srcOrd="0" destOrd="0" presId="urn:microsoft.com/office/officeart/2005/8/layout/hierarchy3"/>
    <dgm:cxn modelId="{A4E76545-7F9E-4107-B944-500CAD0E10AE}" type="presParOf" srcId="{C560A007-4AB2-47AD-8765-D1DC0D36A439}" destId="{438D8DA3-82F8-4B91-B8C3-1F90EC341358}" srcOrd="0" destOrd="0" presId="urn:microsoft.com/office/officeart/2005/8/layout/hierarchy3"/>
    <dgm:cxn modelId="{CAF4B7A0-057B-44A2-A6EC-280720BCBDC2}" type="presParOf" srcId="{438D8DA3-82F8-4B91-B8C3-1F90EC341358}" destId="{F242D3F4-E66A-4CAC-AC7C-98C8A53F6E8E}" srcOrd="0" destOrd="0" presId="urn:microsoft.com/office/officeart/2005/8/layout/hierarchy3"/>
    <dgm:cxn modelId="{3A7C1E58-DF2C-4401-AD59-FAC920F79600}" type="presParOf" srcId="{438D8DA3-82F8-4B91-B8C3-1F90EC341358}" destId="{732AD6A6-9DF1-4CAF-9EA7-F13675212CDF}" srcOrd="1" destOrd="0" presId="urn:microsoft.com/office/officeart/2005/8/layout/hierarchy3"/>
    <dgm:cxn modelId="{7BB47F73-B4A7-4349-982E-9B3B49719685}" type="presParOf" srcId="{C560A007-4AB2-47AD-8765-D1DC0D36A439}" destId="{FD8E3A44-E099-481B-9D9A-5A91B4ACD276}" srcOrd="1" destOrd="0" presId="urn:microsoft.com/office/officeart/2005/8/layout/hierarchy3"/>
    <dgm:cxn modelId="{01979DE3-8CA6-4F7A-B5D4-C0999BA021B3}" type="presParOf" srcId="{FD8E3A44-E099-481B-9D9A-5A91B4ACD276}" destId="{17869A10-C6EA-47EB-8041-23A09ACE9FB7}" srcOrd="0" destOrd="0" presId="urn:microsoft.com/office/officeart/2005/8/layout/hierarchy3"/>
    <dgm:cxn modelId="{ED79F775-9299-4CE5-B9E8-45B700BBD9A1}" type="presParOf" srcId="{FD8E3A44-E099-481B-9D9A-5A91B4ACD276}" destId="{7824397B-C7E7-4EF3-AE40-659026BD02B2}" srcOrd="1" destOrd="0" presId="urn:microsoft.com/office/officeart/2005/8/layout/hierarchy3"/>
    <dgm:cxn modelId="{B3215832-B1AA-406A-8AF3-5AEC2C8C937E}" type="presParOf" srcId="{FD8E3A44-E099-481B-9D9A-5A91B4ACD276}" destId="{CE4B2462-1BC1-46EA-B040-9DEAE2A2A174}" srcOrd="2" destOrd="0" presId="urn:microsoft.com/office/officeart/2005/8/layout/hierarchy3"/>
    <dgm:cxn modelId="{235203F8-4F78-4A70-B829-DED2FA49DC7C}" type="presParOf" srcId="{FD8E3A44-E099-481B-9D9A-5A91B4ACD276}" destId="{E1ADFB44-0EC0-480C-9B05-1240FBD2FA01}" srcOrd="3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D677A-239E-4126-BAAF-73D3565A8A27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457125D-433C-459A-BA59-EDF9ACF808DC}">
      <dgm:prSet phldrT="[Texto]" custT="1"/>
      <dgm:spPr/>
      <dgm:t>
        <a:bodyPr/>
        <a:lstStyle/>
        <a:p>
          <a:r>
            <a:rPr lang="es-CO" sz="2200"/>
            <a:t>SWITCH VLAN </a:t>
          </a:r>
        </a:p>
      </dgm:t>
    </dgm:pt>
    <dgm:pt modelId="{FAAE62EE-20E2-4E42-A155-BB1C53CFB767}" type="parTrans" cxnId="{802F664B-4678-4669-86C4-86D3C12C158D}">
      <dgm:prSet/>
      <dgm:spPr/>
      <dgm:t>
        <a:bodyPr/>
        <a:lstStyle/>
        <a:p>
          <a:endParaRPr lang="es-CO"/>
        </a:p>
      </dgm:t>
    </dgm:pt>
    <dgm:pt modelId="{02E5B2E2-EF90-43E8-ADB0-BC29C59344BB}" type="sibTrans" cxnId="{802F664B-4678-4669-86C4-86D3C12C158D}">
      <dgm:prSet/>
      <dgm:spPr/>
      <dgm:t>
        <a:bodyPr/>
        <a:lstStyle/>
        <a:p>
          <a:endParaRPr lang="es-CO"/>
        </a:p>
      </dgm:t>
    </dgm:pt>
    <dgm:pt modelId="{44ACA617-7E93-4C50-B2A8-96A269BEFFA6}">
      <dgm:prSet phldrT="[Texto]" custT="1"/>
      <dgm:spPr/>
      <dgm:t>
        <a:bodyPr/>
        <a:lstStyle/>
        <a:p>
          <a:pPr algn="just"/>
          <a:r>
            <a:rPr lang="es-CO" sz="1300"/>
            <a:t>17 PUERTOS DE RED </a:t>
          </a:r>
        </a:p>
      </dgm:t>
    </dgm:pt>
    <dgm:pt modelId="{719FF08F-925A-455A-AB1D-0DDDB78FDA90}" type="parTrans" cxnId="{A6B6A2E3-E32E-4090-9A91-167AF97746E8}">
      <dgm:prSet/>
      <dgm:spPr/>
      <dgm:t>
        <a:bodyPr/>
        <a:lstStyle/>
        <a:p>
          <a:endParaRPr lang="es-CO"/>
        </a:p>
      </dgm:t>
    </dgm:pt>
    <dgm:pt modelId="{637EF3BD-66ED-4578-89FF-943FFD3ACEC3}" type="sibTrans" cxnId="{A6B6A2E3-E32E-4090-9A91-167AF97746E8}">
      <dgm:prSet/>
      <dgm:spPr/>
      <dgm:t>
        <a:bodyPr/>
        <a:lstStyle/>
        <a:p>
          <a:endParaRPr lang="es-CO"/>
        </a:p>
      </dgm:t>
    </dgm:pt>
    <dgm:pt modelId="{5CB0F7EE-F8DF-4530-B222-57657B5360EE}">
      <dgm:prSet phldrT="[Texto]" custT="1"/>
      <dgm:spPr/>
      <dgm:t>
        <a:bodyPr/>
        <a:lstStyle/>
        <a:p>
          <a:pPr algn="just"/>
          <a:r>
            <a:rPr lang="es-CO" sz="1300"/>
            <a:t>TABLAS DE DIRECCION MAC POR PUERTO</a:t>
          </a:r>
        </a:p>
      </dgm:t>
    </dgm:pt>
    <dgm:pt modelId="{15E9E6E8-68A4-4B66-BB3C-DF5F8860F2CB}" type="parTrans" cxnId="{6FAA5BC4-92D0-432C-87F9-A80C554451C9}">
      <dgm:prSet/>
      <dgm:spPr/>
      <dgm:t>
        <a:bodyPr/>
        <a:lstStyle/>
        <a:p>
          <a:endParaRPr lang="es-CO"/>
        </a:p>
      </dgm:t>
    </dgm:pt>
    <dgm:pt modelId="{D87F5675-8725-495F-8F71-3B1763A914E4}" type="sibTrans" cxnId="{6FAA5BC4-92D0-432C-87F9-A80C554451C9}">
      <dgm:prSet/>
      <dgm:spPr/>
      <dgm:t>
        <a:bodyPr/>
        <a:lstStyle/>
        <a:p>
          <a:endParaRPr lang="es-CO"/>
        </a:p>
      </dgm:t>
    </dgm:pt>
    <dgm:pt modelId="{DA9C61C3-0802-4A56-931E-71ACC51DBD28}">
      <dgm:prSet phldrT="[Texto]" custT="1"/>
      <dgm:spPr/>
      <dgm:t>
        <a:bodyPr/>
        <a:lstStyle/>
        <a:p>
          <a:pPr algn="just"/>
          <a:r>
            <a:rPr lang="es-CO" sz="1300"/>
            <a:t>POSIBILIDAD DE CREAR VLAN Y ASOCIAR LOS PUERTOS DEL SWITCH</a:t>
          </a:r>
        </a:p>
      </dgm:t>
    </dgm:pt>
    <dgm:pt modelId="{5120E3D3-8CFD-4B0E-951A-4FF5C847B400}" type="parTrans" cxnId="{C9042824-0400-4C04-9CD5-FA5F4F7DA7F1}">
      <dgm:prSet/>
      <dgm:spPr/>
      <dgm:t>
        <a:bodyPr/>
        <a:lstStyle/>
        <a:p>
          <a:endParaRPr lang="es-CO"/>
        </a:p>
      </dgm:t>
    </dgm:pt>
    <dgm:pt modelId="{6E49807C-308D-47FD-BA41-90867B35B5FE}" type="sibTrans" cxnId="{C9042824-0400-4C04-9CD5-FA5F4F7DA7F1}">
      <dgm:prSet/>
      <dgm:spPr/>
      <dgm:t>
        <a:bodyPr/>
        <a:lstStyle/>
        <a:p>
          <a:endParaRPr lang="es-CO"/>
        </a:p>
      </dgm:t>
    </dgm:pt>
    <dgm:pt modelId="{6792D742-03BB-43D8-89E5-F7C8CE02FBCD}" type="pres">
      <dgm:prSet presAssocID="{30BD677A-239E-4126-BAAF-73D3565A8A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548CA09F-D94E-4049-A6BA-215DAE25072F}" type="pres">
      <dgm:prSet presAssocID="{2457125D-433C-459A-BA59-EDF9ACF808DC}" presName="root" presStyleCnt="0"/>
      <dgm:spPr/>
    </dgm:pt>
    <dgm:pt modelId="{DA62EA65-725A-4059-965E-7C0597927CA4}" type="pres">
      <dgm:prSet presAssocID="{2457125D-433C-459A-BA59-EDF9ACF808DC}" presName="rootComposite" presStyleCnt="0"/>
      <dgm:spPr/>
    </dgm:pt>
    <dgm:pt modelId="{4A562EB5-9130-421E-A588-589B8E3FFE48}" type="pres">
      <dgm:prSet presAssocID="{2457125D-433C-459A-BA59-EDF9ACF808DC}" presName="rootText" presStyleLbl="node1" presStyleIdx="0" presStyleCnt="1" custScaleX="211280" custLinFactNeighborX="-99568" custLinFactNeighborY="-227"/>
      <dgm:spPr/>
      <dgm:t>
        <a:bodyPr/>
        <a:lstStyle/>
        <a:p>
          <a:endParaRPr lang="es-CO"/>
        </a:p>
      </dgm:t>
    </dgm:pt>
    <dgm:pt modelId="{8247E30A-4380-439D-BCF7-DC5F8677EAD8}" type="pres">
      <dgm:prSet presAssocID="{2457125D-433C-459A-BA59-EDF9ACF808DC}" presName="rootConnector" presStyleLbl="node1" presStyleIdx="0" presStyleCnt="1"/>
      <dgm:spPr/>
      <dgm:t>
        <a:bodyPr/>
        <a:lstStyle/>
        <a:p>
          <a:endParaRPr lang="es-CO"/>
        </a:p>
      </dgm:t>
    </dgm:pt>
    <dgm:pt modelId="{C017B3CE-17D4-481D-8D12-3140E030E570}" type="pres">
      <dgm:prSet presAssocID="{2457125D-433C-459A-BA59-EDF9ACF808DC}" presName="childShape" presStyleCnt="0"/>
      <dgm:spPr/>
    </dgm:pt>
    <dgm:pt modelId="{E487974F-D4A2-42F2-90B8-86BC1BE5239F}" type="pres">
      <dgm:prSet presAssocID="{719FF08F-925A-455A-AB1D-0DDDB78FDA90}" presName="Name13" presStyleLbl="parChTrans1D2" presStyleIdx="0" presStyleCnt="3"/>
      <dgm:spPr/>
      <dgm:t>
        <a:bodyPr/>
        <a:lstStyle/>
        <a:p>
          <a:endParaRPr lang="es-CO"/>
        </a:p>
      </dgm:t>
    </dgm:pt>
    <dgm:pt modelId="{4CBD3E03-E4A1-4D1E-A58B-9DC393ECF6BD}" type="pres">
      <dgm:prSet presAssocID="{44ACA617-7E93-4C50-B2A8-96A269BEFFA6}" presName="childText" presStyleLbl="bgAcc1" presStyleIdx="0" presStyleCnt="3" custScaleX="301927" custScaleY="122172" custLinFactNeighborX="-86278" custLinFactNeighborY="-269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D42392-4E84-464E-8504-B1ECC1CF6CC9}" type="pres">
      <dgm:prSet presAssocID="{15E9E6E8-68A4-4B66-BB3C-DF5F8860F2CB}" presName="Name13" presStyleLbl="parChTrans1D2" presStyleIdx="1" presStyleCnt="3"/>
      <dgm:spPr/>
      <dgm:t>
        <a:bodyPr/>
        <a:lstStyle/>
        <a:p>
          <a:endParaRPr lang="es-CO"/>
        </a:p>
      </dgm:t>
    </dgm:pt>
    <dgm:pt modelId="{928C9B8B-4239-4D9E-8B1D-2A02D8E7B912}" type="pres">
      <dgm:prSet presAssocID="{5CB0F7EE-F8DF-4530-B222-57657B5360EE}" presName="childText" presStyleLbl="bgAcc1" presStyleIdx="1" presStyleCnt="3" custScaleX="301927" custScaleY="122172" custLinFactNeighborX="-86278" custLinFactNeighborY="14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ED2048-E7B0-447B-BC3D-EB066D2B8511}" type="pres">
      <dgm:prSet presAssocID="{5120E3D3-8CFD-4B0E-951A-4FF5C847B400}" presName="Name13" presStyleLbl="parChTrans1D2" presStyleIdx="2" presStyleCnt="3"/>
      <dgm:spPr/>
      <dgm:t>
        <a:bodyPr/>
        <a:lstStyle/>
        <a:p>
          <a:endParaRPr lang="es-CO"/>
        </a:p>
      </dgm:t>
    </dgm:pt>
    <dgm:pt modelId="{3DF65CAB-C6FB-47C7-9E21-942598467C62}" type="pres">
      <dgm:prSet presAssocID="{DA9C61C3-0802-4A56-931E-71ACC51DBD28}" presName="childText" presStyleLbl="bgAcc1" presStyleIdx="2" presStyleCnt="3" custScaleX="301927" custScaleY="122172" custLinFactNeighborX="-86278" custLinFactNeighborY="14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CCB6C37-D5CC-47B0-B888-AF7689BD8434}" type="presOf" srcId="{30BD677A-239E-4126-BAAF-73D3565A8A27}" destId="{6792D742-03BB-43D8-89E5-F7C8CE02FBCD}" srcOrd="0" destOrd="0" presId="urn:microsoft.com/office/officeart/2005/8/layout/hierarchy3"/>
    <dgm:cxn modelId="{A6B6A2E3-E32E-4090-9A91-167AF97746E8}" srcId="{2457125D-433C-459A-BA59-EDF9ACF808DC}" destId="{44ACA617-7E93-4C50-B2A8-96A269BEFFA6}" srcOrd="0" destOrd="0" parTransId="{719FF08F-925A-455A-AB1D-0DDDB78FDA90}" sibTransId="{637EF3BD-66ED-4578-89FF-943FFD3ACEC3}"/>
    <dgm:cxn modelId="{21368D14-B01E-4BB4-82DF-06DAECAFA073}" type="presOf" srcId="{2457125D-433C-459A-BA59-EDF9ACF808DC}" destId="{8247E30A-4380-439D-BCF7-DC5F8677EAD8}" srcOrd="1" destOrd="0" presId="urn:microsoft.com/office/officeart/2005/8/layout/hierarchy3"/>
    <dgm:cxn modelId="{6FAA5BC4-92D0-432C-87F9-A80C554451C9}" srcId="{2457125D-433C-459A-BA59-EDF9ACF808DC}" destId="{5CB0F7EE-F8DF-4530-B222-57657B5360EE}" srcOrd="1" destOrd="0" parTransId="{15E9E6E8-68A4-4B66-BB3C-DF5F8860F2CB}" sibTransId="{D87F5675-8725-495F-8F71-3B1763A914E4}"/>
    <dgm:cxn modelId="{802F664B-4678-4669-86C4-86D3C12C158D}" srcId="{30BD677A-239E-4126-BAAF-73D3565A8A27}" destId="{2457125D-433C-459A-BA59-EDF9ACF808DC}" srcOrd="0" destOrd="0" parTransId="{FAAE62EE-20E2-4E42-A155-BB1C53CFB767}" sibTransId="{02E5B2E2-EF90-43E8-ADB0-BC29C59344BB}"/>
    <dgm:cxn modelId="{E04701D7-BEA5-4D30-B204-334FB0A481CB}" type="presOf" srcId="{DA9C61C3-0802-4A56-931E-71ACC51DBD28}" destId="{3DF65CAB-C6FB-47C7-9E21-942598467C62}" srcOrd="0" destOrd="0" presId="urn:microsoft.com/office/officeart/2005/8/layout/hierarchy3"/>
    <dgm:cxn modelId="{C9042824-0400-4C04-9CD5-FA5F4F7DA7F1}" srcId="{2457125D-433C-459A-BA59-EDF9ACF808DC}" destId="{DA9C61C3-0802-4A56-931E-71ACC51DBD28}" srcOrd="2" destOrd="0" parTransId="{5120E3D3-8CFD-4B0E-951A-4FF5C847B400}" sibTransId="{6E49807C-308D-47FD-BA41-90867B35B5FE}"/>
    <dgm:cxn modelId="{3332334D-0ADE-4A17-85F0-3F011F8273E2}" type="presOf" srcId="{2457125D-433C-459A-BA59-EDF9ACF808DC}" destId="{4A562EB5-9130-421E-A588-589B8E3FFE48}" srcOrd="0" destOrd="0" presId="urn:microsoft.com/office/officeart/2005/8/layout/hierarchy3"/>
    <dgm:cxn modelId="{B4EF1F6B-4C9F-4C56-8A94-9D8ACBFB24C0}" type="presOf" srcId="{5120E3D3-8CFD-4B0E-951A-4FF5C847B400}" destId="{BFED2048-E7B0-447B-BC3D-EB066D2B8511}" srcOrd="0" destOrd="0" presId="urn:microsoft.com/office/officeart/2005/8/layout/hierarchy3"/>
    <dgm:cxn modelId="{504B2D21-BB0E-4DB4-8C36-FD90CD3C8D74}" type="presOf" srcId="{44ACA617-7E93-4C50-B2A8-96A269BEFFA6}" destId="{4CBD3E03-E4A1-4D1E-A58B-9DC393ECF6BD}" srcOrd="0" destOrd="0" presId="urn:microsoft.com/office/officeart/2005/8/layout/hierarchy3"/>
    <dgm:cxn modelId="{872F3682-1AC7-470C-BA33-ECD5E386A9D1}" type="presOf" srcId="{5CB0F7EE-F8DF-4530-B222-57657B5360EE}" destId="{928C9B8B-4239-4D9E-8B1D-2A02D8E7B912}" srcOrd="0" destOrd="0" presId="urn:microsoft.com/office/officeart/2005/8/layout/hierarchy3"/>
    <dgm:cxn modelId="{5D141E9D-67B7-4CE8-9A35-7A6B32D5115B}" type="presOf" srcId="{719FF08F-925A-455A-AB1D-0DDDB78FDA90}" destId="{E487974F-D4A2-42F2-90B8-86BC1BE5239F}" srcOrd="0" destOrd="0" presId="urn:microsoft.com/office/officeart/2005/8/layout/hierarchy3"/>
    <dgm:cxn modelId="{649BBC4E-93ED-4BEF-9125-1477DC918F0F}" type="presOf" srcId="{15E9E6E8-68A4-4B66-BB3C-DF5F8860F2CB}" destId="{39D42392-4E84-464E-8504-B1ECC1CF6CC9}" srcOrd="0" destOrd="0" presId="urn:microsoft.com/office/officeart/2005/8/layout/hierarchy3"/>
    <dgm:cxn modelId="{FC2744CC-917E-430D-A4E5-52909A12B188}" type="presParOf" srcId="{6792D742-03BB-43D8-89E5-F7C8CE02FBCD}" destId="{548CA09F-D94E-4049-A6BA-215DAE25072F}" srcOrd="0" destOrd="0" presId="urn:microsoft.com/office/officeart/2005/8/layout/hierarchy3"/>
    <dgm:cxn modelId="{8041D0BD-9387-40D5-A970-222B3EA31F91}" type="presParOf" srcId="{548CA09F-D94E-4049-A6BA-215DAE25072F}" destId="{DA62EA65-725A-4059-965E-7C0597927CA4}" srcOrd="0" destOrd="0" presId="urn:microsoft.com/office/officeart/2005/8/layout/hierarchy3"/>
    <dgm:cxn modelId="{F144520F-583E-4686-8CB0-F60C885A5CF3}" type="presParOf" srcId="{DA62EA65-725A-4059-965E-7C0597927CA4}" destId="{4A562EB5-9130-421E-A588-589B8E3FFE48}" srcOrd="0" destOrd="0" presId="urn:microsoft.com/office/officeart/2005/8/layout/hierarchy3"/>
    <dgm:cxn modelId="{956032A8-E186-4878-83D1-87B21468D763}" type="presParOf" srcId="{DA62EA65-725A-4059-965E-7C0597927CA4}" destId="{8247E30A-4380-439D-BCF7-DC5F8677EAD8}" srcOrd="1" destOrd="0" presId="urn:microsoft.com/office/officeart/2005/8/layout/hierarchy3"/>
    <dgm:cxn modelId="{3798124C-B4B9-47F7-B322-1CD3392237F7}" type="presParOf" srcId="{548CA09F-D94E-4049-A6BA-215DAE25072F}" destId="{C017B3CE-17D4-481D-8D12-3140E030E570}" srcOrd="1" destOrd="0" presId="urn:microsoft.com/office/officeart/2005/8/layout/hierarchy3"/>
    <dgm:cxn modelId="{BA1A3472-5D7D-4104-BC91-0A72F1742180}" type="presParOf" srcId="{C017B3CE-17D4-481D-8D12-3140E030E570}" destId="{E487974F-D4A2-42F2-90B8-86BC1BE5239F}" srcOrd="0" destOrd="0" presId="urn:microsoft.com/office/officeart/2005/8/layout/hierarchy3"/>
    <dgm:cxn modelId="{D918F821-3FE3-4222-A622-8DB56F2A8E1D}" type="presParOf" srcId="{C017B3CE-17D4-481D-8D12-3140E030E570}" destId="{4CBD3E03-E4A1-4D1E-A58B-9DC393ECF6BD}" srcOrd="1" destOrd="0" presId="urn:microsoft.com/office/officeart/2005/8/layout/hierarchy3"/>
    <dgm:cxn modelId="{655E97E7-9B3E-4D8E-8CDE-4D55D7DAF487}" type="presParOf" srcId="{C017B3CE-17D4-481D-8D12-3140E030E570}" destId="{39D42392-4E84-464E-8504-B1ECC1CF6CC9}" srcOrd="2" destOrd="0" presId="urn:microsoft.com/office/officeart/2005/8/layout/hierarchy3"/>
    <dgm:cxn modelId="{D427CF6A-38A9-44F5-B297-5FD3FDDF2232}" type="presParOf" srcId="{C017B3CE-17D4-481D-8D12-3140E030E570}" destId="{928C9B8B-4239-4D9E-8B1D-2A02D8E7B912}" srcOrd="3" destOrd="0" presId="urn:microsoft.com/office/officeart/2005/8/layout/hierarchy3"/>
    <dgm:cxn modelId="{47507A17-8DA5-40FB-9079-7BCE11108BE0}" type="presParOf" srcId="{C017B3CE-17D4-481D-8D12-3140E030E570}" destId="{BFED2048-E7B0-447B-BC3D-EB066D2B8511}" srcOrd="4" destOrd="0" presId="urn:microsoft.com/office/officeart/2005/8/layout/hierarchy3"/>
    <dgm:cxn modelId="{0EEAC35D-8265-4A82-BE6F-0F24FCBD2E2A}" type="presParOf" srcId="{C017B3CE-17D4-481D-8D12-3140E030E570}" destId="{3DF65CAB-C6FB-47C7-9E21-942598467C62}" srcOrd="5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F9E22-F496-4F17-9337-55CE5272935B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7BD1F24-D834-425C-A315-9A5FF6418AC6}">
      <dgm:prSet phldrT="[Texto]" custT="1"/>
      <dgm:spPr/>
      <dgm:t>
        <a:bodyPr/>
        <a:lstStyle/>
        <a:p>
          <a:pPr algn="l"/>
          <a:r>
            <a:rPr lang="es-CO" sz="2200"/>
            <a:t>ROUTER</a:t>
          </a:r>
        </a:p>
      </dgm:t>
    </dgm:pt>
    <dgm:pt modelId="{7B988E62-763A-4368-8C77-F2A7D697E1E2}" type="parTrans" cxnId="{14F148AD-DD03-4C26-B6E8-E981E81C97B9}">
      <dgm:prSet/>
      <dgm:spPr/>
      <dgm:t>
        <a:bodyPr/>
        <a:lstStyle/>
        <a:p>
          <a:pPr algn="l"/>
          <a:endParaRPr lang="es-CO"/>
        </a:p>
      </dgm:t>
    </dgm:pt>
    <dgm:pt modelId="{5F46842E-E2A7-4774-8F53-01EA03A5E4F0}" type="sibTrans" cxnId="{14F148AD-DD03-4C26-B6E8-E981E81C97B9}">
      <dgm:prSet/>
      <dgm:spPr/>
      <dgm:t>
        <a:bodyPr/>
        <a:lstStyle/>
        <a:p>
          <a:pPr algn="l"/>
          <a:endParaRPr lang="es-CO"/>
        </a:p>
      </dgm:t>
    </dgm:pt>
    <dgm:pt modelId="{A1F0DE71-E19B-4D2C-9A4D-39400D6BAD38}">
      <dgm:prSet phldrT="[Texto]" custT="1"/>
      <dgm:spPr/>
      <dgm:t>
        <a:bodyPr/>
        <a:lstStyle/>
        <a:p>
          <a:pPr algn="l"/>
          <a:r>
            <a:rPr lang="es-CO" sz="1300"/>
            <a:t>6 PUERTOS ETHERNET, CON TABLA  ARP</a:t>
          </a:r>
        </a:p>
      </dgm:t>
    </dgm:pt>
    <dgm:pt modelId="{F5179297-BC61-4EF6-810D-1ABE29AF36C2}" type="parTrans" cxnId="{577CD3C2-8001-409B-811A-C3B3BD29C418}">
      <dgm:prSet/>
      <dgm:spPr/>
      <dgm:t>
        <a:bodyPr/>
        <a:lstStyle/>
        <a:p>
          <a:pPr algn="l"/>
          <a:endParaRPr lang="es-CO"/>
        </a:p>
      </dgm:t>
    </dgm:pt>
    <dgm:pt modelId="{10726179-8ED7-40AF-81D9-91B69A930055}" type="sibTrans" cxnId="{577CD3C2-8001-409B-811A-C3B3BD29C418}">
      <dgm:prSet/>
      <dgm:spPr/>
      <dgm:t>
        <a:bodyPr/>
        <a:lstStyle/>
        <a:p>
          <a:pPr algn="l"/>
          <a:endParaRPr lang="es-CO"/>
        </a:p>
      </dgm:t>
    </dgm:pt>
    <dgm:pt modelId="{A3DD1B1D-9D8C-4B04-9DDE-C50A264EFFD8}">
      <dgm:prSet phldrT="[Texto]" custT="1"/>
      <dgm:spPr/>
      <dgm:t>
        <a:bodyPr/>
        <a:lstStyle/>
        <a:p>
          <a:pPr algn="l"/>
          <a:r>
            <a:rPr lang="es-CO" sz="1300"/>
            <a:t>DIRECCION MAC  DE ASIGNACION ALEATORIA  A CADA PUERTO</a:t>
          </a:r>
        </a:p>
      </dgm:t>
    </dgm:pt>
    <dgm:pt modelId="{04526604-D53B-4C8E-A954-05D9D5BCEBF3}" type="parTrans" cxnId="{91053F1F-3F8D-4EE1-9C55-8662142FFA63}">
      <dgm:prSet/>
      <dgm:spPr/>
      <dgm:t>
        <a:bodyPr/>
        <a:lstStyle/>
        <a:p>
          <a:pPr algn="l"/>
          <a:endParaRPr lang="es-CO"/>
        </a:p>
      </dgm:t>
    </dgm:pt>
    <dgm:pt modelId="{CC4B70D2-A4EC-4A52-BDD0-185704FD45C1}" type="sibTrans" cxnId="{91053F1F-3F8D-4EE1-9C55-8662142FFA63}">
      <dgm:prSet/>
      <dgm:spPr/>
      <dgm:t>
        <a:bodyPr/>
        <a:lstStyle/>
        <a:p>
          <a:pPr algn="l"/>
          <a:endParaRPr lang="es-CO"/>
        </a:p>
      </dgm:t>
    </dgm:pt>
    <dgm:pt modelId="{3AA2227D-A95B-4AB2-919E-7181C4EF7EF5}">
      <dgm:prSet phldrT="[Texto]" custT="1"/>
      <dgm:spPr/>
      <dgm:t>
        <a:bodyPr/>
        <a:lstStyle/>
        <a:p>
          <a:pPr algn="l"/>
          <a:r>
            <a:rPr lang="es-CO" sz="1300"/>
            <a:t>CONFIGURACION DE IP, MASCARA , DEFAULT GATEWAY Y HABILITACION Y DESABILITACION DE PUERTOS ETHERNET</a:t>
          </a:r>
        </a:p>
      </dgm:t>
    </dgm:pt>
    <dgm:pt modelId="{80604016-FA96-4549-B11E-B866F0E5A4D8}" type="parTrans" cxnId="{9089190A-CF05-4976-8CBD-2FDD4D5B3E79}">
      <dgm:prSet/>
      <dgm:spPr/>
      <dgm:t>
        <a:bodyPr/>
        <a:lstStyle/>
        <a:p>
          <a:pPr algn="l"/>
          <a:endParaRPr lang="es-CO"/>
        </a:p>
      </dgm:t>
    </dgm:pt>
    <dgm:pt modelId="{2C7F42A2-D763-4A89-B292-D8265A507422}" type="sibTrans" cxnId="{9089190A-CF05-4976-8CBD-2FDD4D5B3E79}">
      <dgm:prSet/>
      <dgm:spPr/>
      <dgm:t>
        <a:bodyPr/>
        <a:lstStyle/>
        <a:p>
          <a:pPr algn="l"/>
          <a:endParaRPr lang="es-CO"/>
        </a:p>
      </dgm:t>
    </dgm:pt>
    <dgm:pt modelId="{DC061315-2830-4228-B62C-0220B62CAA89}">
      <dgm:prSet phldrT="[Texto]" custT="1"/>
      <dgm:spPr/>
      <dgm:t>
        <a:bodyPr/>
        <a:lstStyle/>
        <a:p>
          <a:pPr algn="l"/>
          <a:r>
            <a:rPr lang="es-CO" sz="1300"/>
            <a:t>CONFIGURACION DE ENRUTAMIENTO INTERNO, ESTATICO Y DINAMICO</a:t>
          </a:r>
        </a:p>
      </dgm:t>
    </dgm:pt>
    <dgm:pt modelId="{B2E554F9-F71C-404C-949C-8568B869FC9C}" type="parTrans" cxnId="{3759AABA-3984-4F95-A22F-1C1264714DE4}">
      <dgm:prSet/>
      <dgm:spPr/>
      <dgm:t>
        <a:bodyPr/>
        <a:lstStyle/>
        <a:p>
          <a:pPr algn="l"/>
          <a:endParaRPr lang="es-CO"/>
        </a:p>
      </dgm:t>
    </dgm:pt>
    <dgm:pt modelId="{CB4E6B53-3482-4CF7-B370-08D002F860CA}" type="sibTrans" cxnId="{3759AABA-3984-4F95-A22F-1C1264714DE4}">
      <dgm:prSet/>
      <dgm:spPr/>
      <dgm:t>
        <a:bodyPr/>
        <a:lstStyle/>
        <a:p>
          <a:pPr algn="l"/>
          <a:endParaRPr lang="es-CO"/>
        </a:p>
      </dgm:t>
    </dgm:pt>
    <dgm:pt modelId="{679CBD2A-D443-44A4-A094-D52190AA9C07}">
      <dgm:prSet phldrT="[Texto]" custT="1"/>
      <dgm:spPr/>
      <dgm:t>
        <a:bodyPr/>
        <a:lstStyle/>
        <a:p>
          <a:pPr algn="l"/>
          <a:r>
            <a:rPr lang="es-CO" sz="1300"/>
            <a:t>HABILITACION Y DESABILITACION DE ENRUTAMIENTO MEDIANTE RIP V2 </a:t>
          </a:r>
        </a:p>
      </dgm:t>
    </dgm:pt>
    <dgm:pt modelId="{EAC38512-A809-4F8D-851B-36B3E724771E}" type="parTrans" cxnId="{90E6DE9D-BF01-48D5-AE50-00DFFBE5B9C8}">
      <dgm:prSet/>
      <dgm:spPr/>
      <dgm:t>
        <a:bodyPr/>
        <a:lstStyle/>
        <a:p>
          <a:pPr algn="l"/>
          <a:endParaRPr lang="es-CO"/>
        </a:p>
      </dgm:t>
    </dgm:pt>
    <dgm:pt modelId="{8ACF5ACC-071A-4B0B-8039-B5A661BBD760}" type="sibTrans" cxnId="{90E6DE9D-BF01-48D5-AE50-00DFFBE5B9C8}">
      <dgm:prSet/>
      <dgm:spPr/>
      <dgm:t>
        <a:bodyPr/>
        <a:lstStyle/>
        <a:p>
          <a:pPr algn="l"/>
          <a:endParaRPr lang="es-CO"/>
        </a:p>
      </dgm:t>
    </dgm:pt>
    <dgm:pt modelId="{FC35EAD8-E0FD-4367-8E0E-8C60BC90843C}">
      <dgm:prSet phldrT="[Texto]" custT="1"/>
      <dgm:spPr/>
      <dgm:t>
        <a:bodyPr/>
        <a:lstStyle/>
        <a:p>
          <a:pPr algn="l"/>
          <a:r>
            <a:rPr lang="es-CO" sz="1300"/>
            <a:t> PUERTO ETHERNET</a:t>
          </a:r>
        </a:p>
      </dgm:t>
    </dgm:pt>
    <dgm:pt modelId="{FF62106F-B660-4336-BFDB-04F7DA77C482}" type="parTrans" cxnId="{3239AB9F-2794-4D2C-BA51-C499804A6CF3}">
      <dgm:prSet/>
      <dgm:spPr/>
      <dgm:t>
        <a:bodyPr/>
        <a:lstStyle/>
        <a:p>
          <a:pPr algn="l"/>
          <a:endParaRPr lang="es-CO"/>
        </a:p>
      </dgm:t>
    </dgm:pt>
    <dgm:pt modelId="{7C6ECC08-5258-4F14-88D3-10E29D00EB7B}" type="sibTrans" cxnId="{3239AB9F-2794-4D2C-BA51-C499804A6CF3}">
      <dgm:prSet/>
      <dgm:spPr/>
      <dgm:t>
        <a:bodyPr/>
        <a:lstStyle/>
        <a:p>
          <a:pPr algn="l"/>
          <a:endParaRPr lang="es-CO"/>
        </a:p>
      </dgm:t>
    </dgm:pt>
    <dgm:pt modelId="{EA4E71D6-8535-4C40-92C0-B72A90CBB3D5}" type="pres">
      <dgm:prSet presAssocID="{E1AF9E22-F496-4F17-9337-55CE5272935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C756E6A8-F136-4A52-B265-D0A70DF3A62C}" type="pres">
      <dgm:prSet presAssocID="{D7BD1F24-D834-425C-A315-9A5FF6418AC6}" presName="root" presStyleCnt="0"/>
      <dgm:spPr/>
    </dgm:pt>
    <dgm:pt modelId="{95F3DE24-929A-4FBE-8968-27077B016C42}" type="pres">
      <dgm:prSet presAssocID="{D7BD1F24-D834-425C-A315-9A5FF6418AC6}" presName="rootComposite" presStyleCnt="0"/>
      <dgm:spPr/>
    </dgm:pt>
    <dgm:pt modelId="{6933D740-04D9-41FC-BD2D-9A93C710167A}" type="pres">
      <dgm:prSet presAssocID="{D7BD1F24-D834-425C-A315-9A5FF6418AC6}" presName="rootText" presStyleLbl="node1" presStyleIdx="0" presStyleCnt="1" custScaleX="189584" custLinFactX="-100000" custLinFactNeighborX="-102000" custLinFactNeighborY="-259"/>
      <dgm:spPr/>
      <dgm:t>
        <a:bodyPr/>
        <a:lstStyle/>
        <a:p>
          <a:endParaRPr lang="es-CO"/>
        </a:p>
      </dgm:t>
    </dgm:pt>
    <dgm:pt modelId="{BAFCE485-9DD4-4B26-AE84-1E5CF7A7BBFD}" type="pres">
      <dgm:prSet presAssocID="{D7BD1F24-D834-425C-A315-9A5FF6418AC6}" presName="rootConnector" presStyleLbl="node1" presStyleIdx="0" presStyleCnt="1"/>
      <dgm:spPr/>
      <dgm:t>
        <a:bodyPr/>
        <a:lstStyle/>
        <a:p>
          <a:endParaRPr lang="es-CO"/>
        </a:p>
      </dgm:t>
    </dgm:pt>
    <dgm:pt modelId="{23E57903-BB27-420C-B633-F216C18E4451}" type="pres">
      <dgm:prSet presAssocID="{D7BD1F24-D834-425C-A315-9A5FF6418AC6}" presName="childShape" presStyleCnt="0"/>
      <dgm:spPr/>
    </dgm:pt>
    <dgm:pt modelId="{9A815527-AFCA-4B1F-A539-CFE018440413}" type="pres">
      <dgm:prSet presAssocID="{F5179297-BC61-4EF6-810D-1ABE29AF36C2}" presName="Name13" presStyleLbl="parChTrans1D2" presStyleIdx="0" presStyleCnt="6"/>
      <dgm:spPr/>
      <dgm:t>
        <a:bodyPr/>
        <a:lstStyle/>
        <a:p>
          <a:endParaRPr lang="es-CO"/>
        </a:p>
      </dgm:t>
    </dgm:pt>
    <dgm:pt modelId="{A845FBC2-FFD6-46C4-947D-4D4289DD1121}" type="pres">
      <dgm:prSet presAssocID="{A1F0DE71-E19B-4D2C-9A4D-39400D6BAD38}" presName="childText" presStyleLbl="bgAcc1" presStyleIdx="0" presStyleCnt="6" custScaleX="327843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097868F-7B1B-46D8-BB38-B466ED205E90}" type="pres">
      <dgm:prSet presAssocID="{04526604-D53B-4C8E-A954-05D9D5BCEBF3}" presName="Name13" presStyleLbl="parChTrans1D2" presStyleIdx="1" presStyleCnt="6"/>
      <dgm:spPr/>
      <dgm:t>
        <a:bodyPr/>
        <a:lstStyle/>
        <a:p>
          <a:endParaRPr lang="es-CO"/>
        </a:p>
      </dgm:t>
    </dgm:pt>
    <dgm:pt modelId="{E480282C-6839-4EC0-BEAB-7D546FF75FA1}" type="pres">
      <dgm:prSet presAssocID="{A3DD1B1D-9D8C-4B04-9DDE-C50A264EFFD8}" presName="childText" presStyleLbl="bgAcc1" presStyleIdx="1" presStyleCnt="6" custScaleX="408882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CFAC4C-6472-4C32-945B-C5654741AC4D}" type="pres">
      <dgm:prSet presAssocID="{80604016-FA96-4549-B11E-B866F0E5A4D8}" presName="Name13" presStyleLbl="parChTrans1D2" presStyleIdx="2" presStyleCnt="6"/>
      <dgm:spPr/>
      <dgm:t>
        <a:bodyPr/>
        <a:lstStyle/>
        <a:p>
          <a:endParaRPr lang="es-CO"/>
        </a:p>
      </dgm:t>
    </dgm:pt>
    <dgm:pt modelId="{CE9667A6-042B-42F3-B2B1-077A5128AB7B}" type="pres">
      <dgm:prSet presAssocID="{3AA2227D-A95B-4AB2-919E-7181C4EF7EF5}" presName="childText" presStyleLbl="bgAcc1" presStyleIdx="2" presStyleCnt="6" custScaleX="595471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4E24B3-7764-417E-B101-D77C03C4F788}" type="pres">
      <dgm:prSet presAssocID="{B2E554F9-F71C-404C-949C-8568B869FC9C}" presName="Name13" presStyleLbl="parChTrans1D2" presStyleIdx="3" presStyleCnt="6"/>
      <dgm:spPr/>
      <dgm:t>
        <a:bodyPr/>
        <a:lstStyle/>
        <a:p>
          <a:endParaRPr lang="es-CO"/>
        </a:p>
      </dgm:t>
    </dgm:pt>
    <dgm:pt modelId="{AF523C5F-EC44-484D-B1AB-0452E65A6F58}" type="pres">
      <dgm:prSet presAssocID="{DC061315-2830-4228-B62C-0220B62CAA89}" presName="childText" presStyleLbl="bgAcc1" presStyleIdx="3" presStyleCnt="6" custScaleX="632494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DF2D93-882B-418E-ABF2-C7694E7555E6}" type="pres">
      <dgm:prSet presAssocID="{EAC38512-A809-4F8D-851B-36B3E724771E}" presName="Name13" presStyleLbl="parChTrans1D2" presStyleIdx="4" presStyleCnt="6"/>
      <dgm:spPr/>
      <dgm:t>
        <a:bodyPr/>
        <a:lstStyle/>
        <a:p>
          <a:endParaRPr lang="es-CO"/>
        </a:p>
      </dgm:t>
    </dgm:pt>
    <dgm:pt modelId="{AB9540C1-96CC-4730-B045-C9F1CE5F1C29}" type="pres">
      <dgm:prSet presAssocID="{679CBD2A-D443-44A4-A094-D52190AA9C07}" presName="childText" presStyleLbl="bgAcc1" presStyleIdx="4" presStyleCnt="6" custScaleX="574206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EC0139-9A5B-4F4A-A4C8-12E9831B052A}" type="pres">
      <dgm:prSet presAssocID="{FF62106F-B660-4336-BFDB-04F7DA77C482}" presName="Name13" presStyleLbl="parChTrans1D2" presStyleIdx="5" presStyleCnt="6"/>
      <dgm:spPr/>
      <dgm:t>
        <a:bodyPr/>
        <a:lstStyle/>
        <a:p>
          <a:endParaRPr lang="es-CO"/>
        </a:p>
      </dgm:t>
    </dgm:pt>
    <dgm:pt modelId="{3F7E7B3C-D1B8-44E2-A7AF-27975BFBE822}" type="pres">
      <dgm:prSet presAssocID="{FC35EAD8-E0FD-4367-8E0E-8C60BC90843C}" presName="childText" presStyleLbl="bgAcc1" presStyleIdx="5" presStyleCnt="6" custScaleX="312768" custLinFactNeighborX="-22345" custLinFactNeighborY="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4DFEED1-C5BD-4B02-9301-0621C30789BD}" type="presOf" srcId="{FC35EAD8-E0FD-4367-8E0E-8C60BC90843C}" destId="{3F7E7B3C-D1B8-44E2-A7AF-27975BFBE822}" srcOrd="0" destOrd="0" presId="urn:microsoft.com/office/officeart/2005/8/layout/hierarchy3"/>
    <dgm:cxn modelId="{63AB088D-824D-4131-86D4-CED28272EF31}" type="presOf" srcId="{F5179297-BC61-4EF6-810D-1ABE29AF36C2}" destId="{9A815527-AFCA-4B1F-A539-CFE018440413}" srcOrd="0" destOrd="0" presId="urn:microsoft.com/office/officeart/2005/8/layout/hierarchy3"/>
    <dgm:cxn modelId="{F8AD5075-F583-463C-A687-6217AACE95D2}" type="presOf" srcId="{3AA2227D-A95B-4AB2-919E-7181C4EF7EF5}" destId="{CE9667A6-042B-42F3-B2B1-077A5128AB7B}" srcOrd="0" destOrd="0" presId="urn:microsoft.com/office/officeart/2005/8/layout/hierarchy3"/>
    <dgm:cxn modelId="{3239AB9F-2794-4D2C-BA51-C499804A6CF3}" srcId="{D7BD1F24-D834-425C-A315-9A5FF6418AC6}" destId="{FC35EAD8-E0FD-4367-8E0E-8C60BC90843C}" srcOrd="5" destOrd="0" parTransId="{FF62106F-B660-4336-BFDB-04F7DA77C482}" sibTransId="{7C6ECC08-5258-4F14-88D3-10E29D00EB7B}"/>
    <dgm:cxn modelId="{90E6DE9D-BF01-48D5-AE50-00DFFBE5B9C8}" srcId="{D7BD1F24-D834-425C-A315-9A5FF6418AC6}" destId="{679CBD2A-D443-44A4-A094-D52190AA9C07}" srcOrd="4" destOrd="0" parTransId="{EAC38512-A809-4F8D-851B-36B3E724771E}" sibTransId="{8ACF5ACC-071A-4B0B-8039-B5A661BBD760}"/>
    <dgm:cxn modelId="{1AEA2F4D-ACB5-489E-BEF9-87364C22A8B8}" type="presOf" srcId="{D7BD1F24-D834-425C-A315-9A5FF6418AC6}" destId="{6933D740-04D9-41FC-BD2D-9A93C710167A}" srcOrd="0" destOrd="0" presId="urn:microsoft.com/office/officeart/2005/8/layout/hierarchy3"/>
    <dgm:cxn modelId="{C1F42DF1-7BB9-4309-8291-5845F49ED38A}" type="presOf" srcId="{A3DD1B1D-9D8C-4B04-9DDE-C50A264EFFD8}" destId="{E480282C-6839-4EC0-BEAB-7D546FF75FA1}" srcOrd="0" destOrd="0" presId="urn:microsoft.com/office/officeart/2005/8/layout/hierarchy3"/>
    <dgm:cxn modelId="{1560C832-FE6D-455D-AFD8-322A0A60D62C}" type="presOf" srcId="{679CBD2A-D443-44A4-A094-D52190AA9C07}" destId="{AB9540C1-96CC-4730-B045-C9F1CE5F1C29}" srcOrd="0" destOrd="0" presId="urn:microsoft.com/office/officeart/2005/8/layout/hierarchy3"/>
    <dgm:cxn modelId="{F8775BAB-995A-438E-9E67-3293EF810D30}" type="presOf" srcId="{EAC38512-A809-4F8D-851B-36B3E724771E}" destId="{86DF2D93-882B-418E-ABF2-C7694E7555E6}" srcOrd="0" destOrd="0" presId="urn:microsoft.com/office/officeart/2005/8/layout/hierarchy3"/>
    <dgm:cxn modelId="{14F148AD-DD03-4C26-B6E8-E981E81C97B9}" srcId="{E1AF9E22-F496-4F17-9337-55CE5272935B}" destId="{D7BD1F24-D834-425C-A315-9A5FF6418AC6}" srcOrd="0" destOrd="0" parTransId="{7B988E62-763A-4368-8C77-F2A7D697E1E2}" sibTransId="{5F46842E-E2A7-4774-8F53-01EA03A5E4F0}"/>
    <dgm:cxn modelId="{699FB498-EE47-4C0E-B948-BB921F0BEAD9}" type="presOf" srcId="{D7BD1F24-D834-425C-A315-9A5FF6418AC6}" destId="{BAFCE485-9DD4-4B26-AE84-1E5CF7A7BBFD}" srcOrd="1" destOrd="0" presId="urn:microsoft.com/office/officeart/2005/8/layout/hierarchy3"/>
    <dgm:cxn modelId="{F5D79394-26C9-46D0-A422-BB9E586CAFED}" type="presOf" srcId="{FF62106F-B660-4336-BFDB-04F7DA77C482}" destId="{F4EC0139-9A5B-4F4A-A4C8-12E9831B052A}" srcOrd="0" destOrd="0" presId="urn:microsoft.com/office/officeart/2005/8/layout/hierarchy3"/>
    <dgm:cxn modelId="{3759AABA-3984-4F95-A22F-1C1264714DE4}" srcId="{D7BD1F24-D834-425C-A315-9A5FF6418AC6}" destId="{DC061315-2830-4228-B62C-0220B62CAA89}" srcOrd="3" destOrd="0" parTransId="{B2E554F9-F71C-404C-949C-8568B869FC9C}" sibTransId="{CB4E6B53-3482-4CF7-B370-08D002F860CA}"/>
    <dgm:cxn modelId="{577CD3C2-8001-409B-811A-C3B3BD29C418}" srcId="{D7BD1F24-D834-425C-A315-9A5FF6418AC6}" destId="{A1F0DE71-E19B-4D2C-9A4D-39400D6BAD38}" srcOrd="0" destOrd="0" parTransId="{F5179297-BC61-4EF6-810D-1ABE29AF36C2}" sibTransId="{10726179-8ED7-40AF-81D9-91B69A930055}"/>
    <dgm:cxn modelId="{7997875A-A309-49C4-94B2-D1397B37484E}" type="presOf" srcId="{80604016-FA96-4549-B11E-B866F0E5A4D8}" destId="{5BCFAC4C-6472-4C32-945B-C5654741AC4D}" srcOrd="0" destOrd="0" presId="urn:microsoft.com/office/officeart/2005/8/layout/hierarchy3"/>
    <dgm:cxn modelId="{F55FE967-482C-47CD-8FAE-F6EEA6FD97AF}" type="presOf" srcId="{B2E554F9-F71C-404C-949C-8568B869FC9C}" destId="{0C4E24B3-7764-417E-B101-D77C03C4F788}" srcOrd="0" destOrd="0" presId="urn:microsoft.com/office/officeart/2005/8/layout/hierarchy3"/>
    <dgm:cxn modelId="{9089190A-CF05-4976-8CBD-2FDD4D5B3E79}" srcId="{D7BD1F24-D834-425C-A315-9A5FF6418AC6}" destId="{3AA2227D-A95B-4AB2-919E-7181C4EF7EF5}" srcOrd="2" destOrd="0" parTransId="{80604016-FA96-4549-B11E-B866F0E5A4D8}" sibTransId="{2C7F42A2-D763-4A89-B292-D8265A507422}"/>
    <dgm:cxn modelId="{E41CCF55-10BC-432E-BF36-3DCE0FB8C976}" type="presOf" srcId="{DC061315-2830-4228-B62C-0220B62CAA89}" destId="{AF523C5F-EC44-484D-B1AB-0452E65A6F58}" srcOrd="0" destOrd="0" presId="urn:microsoft.com/office/officeart/2005/8/layout/hierarchy3"/>
    <dgm:cxn modelId="{940D5E8F-0553-45D3-8189-52B051CD24F9}" type="presOf" srcId="{04526604-D53B-4C8E-A954-05D9D5BCEBF3}" destId="{4097868F-7B1B-46D8-BB38-B466ED205E90}" srcOrd="0" destOrd="0" presId="urn:microsoft.com/office/officeart/2005/8/layout/hierarchy3"/>
    <dgm:cxn modelId="{9DF5F3C4-9D54-4EE0-9361-96ECE927F7D2}" type="presOf" srcId="{A1F0DE71-E19B-4D2C-9A4D-39400D6BAD38}" destId="{A845FBC2-FFD6-46C4-947D-4D4289DD1121}" srcOrd="0" destOrd="0" presId="urn:microsoft.com/office/officeart/2005/8/layout/hierarchy3"/>
    <dgm:cxn modelId="{91053F1F-3F8D-4EE1-9C55-8662142FFA63}" srcId="{D7BD1F24-D834-425C-A315-9A5FF6418AC6}" destId="{A3DD1B1D-9D8C-4B04-9DDE-C50A264EFFD8}" srcOrd="1" destOrd="0" parTransId="{04526604-D53B-4C8E-A954-05D9D5BCEBF3}" sibTransId="{CC4B70D2-A4EC-4A52-BDD0-185704FD45C1}"/>
    <dgm:cxn modelId="{4732D893-CEC6-4716-B409-11BDE0A6B1D8}" type="presOf" srcId="{E1AF9E22-F496-4F17-9337-55CE5272935B}" destId="{EA4E71D6-8535-4C40-92C0-B72A90CBB3D5}" srcOrd="0" destOrd="0" presId="urn:microsoft.com/office/officeart/2005/8/layout/hierarchy3"/>
    <dgm:cxn modelId="{2710EC20-4604-4C72-9356-16DC28506B59}" type="presParOf" srcId="{EA4E71D6-8535-4C40-92C0-B72A90CBB3D5}" destId="{C756E6A8-F136-4A52-B265-D0A70DF3A62C}" srcOrd="0" destOrd="0" presId="urn:microsoft.com/office/officeart/2005/8/layout/hierarchy3"/>
    <dgm:cxn modelId="{75B31689-690D-4561-A26A-7A1FB967EC25}" type="presParOf" srcId="{C756E6A8-F136-4A52-B265-D0A70DF3A62C}" destId="{95F3DE24-929A-4FBE-8968-27077B016C42}" srcOrd="0" destOrd="0" presId="urn:microsoft.com/office/officeart/2005/8/layout/hierarchy3"/>
    <dgm:cxn modelId="{00E47DD9-0EA9-47B2-86F7-E9C507FCD0F6}" type="presParOf" srcId="{95F3DE24-929A-4FBE-8968-27077B016C42}" destId="{6933D740-04D9-41FC-BD2D-9A93C710167A}" srcOrd="0" destOrd="0" presId="urn:microsoft.com/office/officeart/2005/8/layout/hierarchy3"/>
    <dgm:cxn modelId="{B43807A8-D642-4A28-B2C1-895546173B66}" type="presParOf" srcId="{95F3DE24-929A-4FBE-8968-27077B016C42}" destId="{BAFCE485-9DD4-4B26-AE84-1E5CF7A7BBFD}" srcOrd="1" destOrd="0" presId="urn:microsoft.com/office/officeart/2005/8/layout/hierarchy3"/>
    <dgm:cxn modelId="{1D1BE486-BAD2-410E-85B6-CD891004A293}" type="presParOf" srcId="{C756E6A8-F136-4A52-B265-D0A70DF3A62C}" destId="{23E57903-BB27-420C-B633-F216C18E4451}" srcOrd="1" destOrd="0" presId="urn:microsoft.com/office/officeart/2005/8/layout/hierarchy3"/>
    <dgm:cxn modelId="{6C1ECC5F-5466-4CD7-BFB9-FADF9577B34A}" type="presParOf" srcId="{23E57903-BB27-420C-B633-F216C18E4451}" destId="{9A815527-AFCA-4B1F-A539-CFE018440413}" srcOrd="0" destOrd="0" presId="urn:microsoft.com/office/officeart/2005/8/layout/hierarchy3"/>
    <dgm:cxn modelId="{2DFF167F-262E-476E-B2DC-93E84607BEDE}" type="presParOf" srcId="{23E57903-BB27-420C-B633-F216C18E4451}" destId="{A845FBC2-FFD6-46C4-947D-4D4289DD1121}" srcOrd="1" destOrd="0" presId="urn:microsoft.com/office/officeart/2005/8/layout/hierarchy3"/>
    <dgm:cxn modelId="{A017D295-3F2E-48D8-9C9C-CC56E9AD5C3D}" type="presParOf" srcId="{23E57903-BB27-420C-B633-F216C18E4451}" destId="{4097868F-7B1B-46D8-BB38-B466ED205E90}" srcOrd="2" destOrd="0" presId="urn:microsoft.com/office/officeart/2005/8/layout/hierarchy3"/>
    <dgm:cxn modelId="{A0608667-4010-4EF8-8E66-FA7320AD4E28}" type="presParOf" srcId="{23E57903-BB27-420C-B633-F216C18E4451}" destId="{E480282C-6839-4EC0-BEAB-7D546FF75FA1}" srcOrd="3" destOrd="0" presId="urn:microsoft.com/office/officeart/2005/8/layout/hierarchy3"/>
    <dgm:cxn modelId="{EE2BE7F2-33F5-4A7B-AEC2-52E738E721FA}" type="presParOf" srcId="{23E57903-BB27-420C-B633-F216C18E4451}" destId="{5BCFAC4C-6472-4C32-945B-C5654741AC4D}" srcOrd="4" destOrd="0" presId="urn:microsoft.com/office/officeart/2005/8/layout/hierarchy3"/>
    <dgm:cxn modelId="{EAE9A7EF-DF7C-47C7-B2BD-49DAE6878FA3}" type="presParOf" srcId="{23E57903-BB27-420C-B633-F216C18E4451}" destId="{CE9667A6-042B-42F3-B2B1-077A5128AB7B}" srcOrd="5" destOrd="0" presId="urn:microsoft.com/office/officeart/2005/8/layout/hierarchy3"/>
    <dgm:cxn modelId="{06E6D82A-9607-439A-A60D-CD57E506D352}" type="presParOf" srcId="{23E57903-BB27-420C-B633-F216C18E4451}" destId="{0C4E24B3-7764-417E-B101-D77C03C4F788}" srcOrd="6" destOrd="0" presId="urn:microsoft.com/office/officeart/2005/8/layout/hierarchy3"/>
    <dgm:cxn modelId="{D6BC6D5C-A78B-45CC-A513-FB1F7DF07B6C}" type="presParOf" srcId="{23E57903-BB27-420C-B633-F216C18E4451}" destId="{AF523C5F-EC44-484D-B1AB-0452E65A6F58}" srcOrd="7" destOrd="0" presId="urn:microsoft.com/office/officeart/2005/8/layout/hierarchy3"/>
    <dgm:cxn modelId="{DB942689-CD31-42F8-B2BA-B07485796549}" type="presParOf" srcId="{23E57903-BB27-420C-B633-F216C18E4451}" destId="{86DF2D93-882B-418E-ABF2-C7694E7555E6}" srcOrd="8" destOrd="0" presId="urn:microsoft.com/office/officeart/2005/8/layout/hierarchy3"/>
    <dgm:cxn modelId="{885A4E41-426D-4582-BCDC-924306A8184D}" type="presParOf" srcId="{23E57903-BB27-420C-B633-F216C18E4451}" destId="{AB9540C1-96CC-4730-B045-C9F1CE5F1C29}" srcOrd="9" destOrd="0" presId="urn:microsoft.com/office/officeart/2005/8/layout/hierarchy3"/>
    <dgm:cxn modelId="{07DC1AFD-46B4-427D-85EB-407DD13B2C71}" type="presParOf" srcId="{23E57903-BB27-420C-B633-F216C18E4451}" destId="{F4EC0139-9A5B-4F4A-A4C8-12E9831B052A}" srcOrd="10" destOrd="0" presId="urn:microsoft.com/office/officeart/2005/8/layout/hierarchy3"/>
    <dgm:cxn modelId="{123C1F7C-E9AA-4A0C-A792-37D5804C25E7}" type="presParOf" srcId="{23E57903-BB27-420C-B633-F216C18E4451}" destId="{3F7E7B3C-D1B8-44E2-A7AF-27975BFBE822}" srcOrd="11" destOrd="0" presId="urn:microsoft.com/office/officeart/2005/8/layout/hierarchy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CB6B9-CF71-46A3-B213-BC7B302704B5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730CB3-9387-4395-9DA4-949BE28A7CD1}">
      <dgm:prSet phldrT="[Texto]" custT="1"/>
      <dgm:spPr/>
      <dgm:t>
        <a:bodyPr/>
        <a:lstStyle/>
        <a:p>
          <a:r>
            <a:rPr lang="es-CO" sz="2200"/>
            <a:t>PC</a:t>
          </a:r>
        </a:p>
      </dgm:t>
    </dgm:pt>
    <dgm:pt modelId="{E6F9505C-5835-4E53-8232-B6D370FA3465}" type="parTrans" cxnId="{A667E4C3-4A2F-41DB-99DF-067524CF8F5E}">
      <dgm:prSet/>
      <dgm:spPr/>
      <dgm:t>
        <a:bodyPr/>
        <a:lstStyle/>
        <a:p>
          <a:endParaRPr lang="es-CO"/>
        </a:p>
      </dgm:t>
    </dgm:pt>
    <dgm:pt modelId="{F45241D2-CA89-47A3-B322-902F391F03A0}" type="sibTrans" cxnId="{A667E4C3-4A2F-41DB-99DF-067524CF8F5E}">
      <dgm:prSet/>
      <dgm:spPr/>
      <dgm:t>
        <a:bodyPr/>
        <a:lstStyle/>
        <a:p>
          <a:endParaRPr lang="es-CO"/>
        </a:p>
      </dgm:t>
    </dgm:pt>
    <dgm:pt modelId="{6CF64458-A0B5-4857-91D5-0E0FD291417D}">
      <dgm:prSet phldrT="[Texto]"/>
      <dgm:spPr/>
      <dgm:t>
        <a:bodyPr/>
        <a:lstStyle/>
        <a:p>
          <a:r>
            <a:rPr lang="es-CO"/>
            <a:t>CONFIGURACION DEL NOMBRE DE EQUIPO</a:t>
          </a:r>
        </a:p>
      </dgm:t>
    </dgm:pt>
    <dgm:pt modelId="{CC6D6FC0-7543-4ACC-BD48-285477A461E0}" type="parTrans" cxnId="{4A5BDED4-410F-4BDC-9DFE-81D46DAA79BB}">
      <dgm:prSet/>
      <dgm:spPr/>
      <dgm:t>
        <a:bodyPr/>
        <a:lstStyle/>
        <a:p>
          <a:endParaRPr lang="es-CO"/>
        </a:p>
      </dgm:t>
    </dgm:pt>
    <dgm:pt modelId="{A68073E7-4DB3-481A-9EBB-93BB1304EC3B}" type="sibTrans" cxnId="{4A5BDED4-410F-4BDC-9DFE-81D46DAA79BB}">
      <dgm:prSet/>
      <dgm:spPr/>
      <dgm:t>
        <a:bodyPr/>
        <a:lstStyle/>
        <a:p>
          <a:endParaRPr lang="es-CO"/>
        </a:p>
      </dgm:t>
    </dgm:pt>
    <dgm:pt modelId="{AF749F01-C730-4BCD-9E46-CBF4CFDCEEC5}">
      <dgm:prSet phldrT="[Texto]"/>
      <dgm:spPr/>
      <dgm:t>
        <a:bodyPr/>
        <a:lstStyle/>
        <a:p>
          <a:r>
            <a:rPr lang="es-CO"/>
            <a:t>CONFIGURACION DIRECCION IP,DEFAULT GATEWAY, HABILITACION DE PUERTO, DIRECCION MAC PREDETERMINADA Y ALEATORIA </a:t>
          </a:r>
        </a:p>
      </dgm:t>
    </dgm:pt>
    <dgm:pt modelId="{E29EF084-5D37-4E1A-BF80-96EFCB73E011}" type="sibTrans" cxnId="{FDB90D23-5459-41B5-92EC-0AEAE94AB682}">
      <dgm:prSet/>
      <dgm:spPr/>
      <dgm:t>
        <a:bodyPr/>
        <a:lstStyle/>
        <a:p>
          <a:endParaRPr lang="es-CO"/>
        </a:p>
      </dgm:t>
    </dgm:pt>
    <dgm:pt modelId="{5FD60E05-44E1-4107-8DA1-637606F6BBA2}" type="parTrans" cxnId="{FDB90D23-5459-41B5-92EC-0AEAE94AB682}">
      <dgm:prSet/>
      <dgm:spPr/>
      <dgm:t>
        <a:bodyPr/>
        <a:lstStyle/>
        <a:p>
          <a:endParaRPr lang="es-CO"/>
        </a:p>
      </dgm:t>
    </dgm:pt>
    <dgm:pt modelId="{EB2323B0-F280-4300-A6D7-AD231B286EF1}">
      <dgm:prSet phldrT="[Texto]"/>
      <dgm:spPr/>
      <dgm:t>
        <a:bodyPr/>
        <a:lstStyle/>
        <a:p>
          <a:r>
            <a:rPr lang="es-CO"/>
            <a:t>TABLA ARP</a:t>
          </a:r>
        </a:p>
      </dgm:t>
    </dgm:pt>
    <dgm:pt modelId="{D439423F-0EC4-4856-AE0A-00ACAF210DCB}" type="parTrans" cxnId="{925FC2BD-036D-4DA4-9913-3A3322617DAA}">
      <dgm:prSet/>
      <dgm:spPr/>
      <dgm:t>
        <a:bodyPr/>
        <a:lstStyle/>
        <a:p>
          <a:endParaRPr lang="es-CO"/>
        </a:p>
      </dgm:t>
    </dgm:pt>
    <dgm:pt modelId="{8954BF6C-5336-41BA-ABA8-3F8E5BB1FD0D}" type="sibTrans" cxnId="{925FC2BD-036D-4DA4-9913-3A3322617DAA}">
      <dgm:prSet/>
      <dgm:spPr/>
      <dgm:t>
        <a:bodyPr/>
        <a:lstStyle/>
        <a:p>
          <a:endParaRPr lang="es-CO"/>
        </a:p>
      </dgm:t>
    </dgm:pt>
    <dgm:pt modelId="{4959C488-652E-4827-B7C7-0C6A010AB27A}" type="pres">
      <dgm:prSet presAssocID="{E96CB6B9-CF71-46A3-B213-BC7B302704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9BE7538B-3AE9-4965-8F45-DD4D21133F39}" type="pres">
      <dgm:prSet presAssocID="{18730CB3-9387-4395-9DA4-949BE28A7CD1}" presName="root" presStyleCnt="0"/>
      <dgm:spPr/>
    </dgm:pt>
    <dgm:pt modelId="{7F35CAA2-C274-43AB-936D-A8B1424270A7}" type="pres">
      <dgm:prSet presAssocID="{18730CB3-9387-4395-9DA4-949BE28A7CD1}" presName="rootComposite" presStyleCnt="0"/>
      <dgm:spPr/>
    </dgm:pt>
    <dgm:pt modelId="{667EB0DE-9988-4560-9703-CE89415F43AB}" type="pres">
      <dgm:prSet presAssocID="{18730CB3-9387-4395-9DA4-949BE28A7CD1}" presName="rootText" presStyleLbl="node1" presStyleIdx="0" presStyleCnt="1" custLinFactNeighborX="-32544" custLinFactNeighborY="-72"/>
      <dgm:spPr/>
      <dgm:t>
        <a:bodyPr/>
        <a:lstStyle/>
        <a:p>
          <a:endParaRPr lang="es-CO"/>
        </a:p>
      </dgm:t>
    </dgm:pt>
    <dgm:pt modelId="{CCEDB48B-53D3-4AD3-9B5B-1DFBDB965792}" type="pres">
      <dgm:prSet presAssocID="{18730CB3-9387-4395-9DA4-949BE28A7CD1}" presName="rootConnector" presStyleLbl="node1" presStyleIdx="0" presStyleCnt="1"/>
      <dgm:spPr/>
      <dgm:t>
        <a:bodyPr/>
        <a:lstStyle/>
        <a:p>
          <a:endParaRPr lang="es-CO"/>
        </a:p>
      </dgm:t>
    </dgm:pt>
    <dgm:pt modelId="{EF7F4D03-6A87-4434-A49E-7A0DCAB56673}" type="pres">
      <dgm:prSet presAssocID="{18730CB3-9387-4395-9DA4-949BE28A7CD1}" presName="childShape" presStyleCnt="0"/>
      <dgm:spPr/>
    </dgm:pt>
    <dgm:pt modelId="{A17E8222-0C1B-42A1-A4D2-2AB748CA2BD8}" type="pres">
      <dgm:prSet presAssocID="{CC6D6FC0-7543-4ACC-BD48-285477A461E0}" presName="Name13" presStyleLbl="parChTrans1D2" presStyleIdx="0" presStyleCnt="3"/>
      <dgm:spPr/>
      <dgm:t>
        <a:bodyPr/>
        <a:lstStyle/>
        <a:p>
          <a:endParaRPr lang="es-CO"/>
        </a:p>
      </dgm:t>
    </dgm:pt>
    <dgm:pt modelId="{68021CE4-3B26-4A9A-9ED5-CB5C4990F1EC}" type="pres">
      <dgm:prSet presAssocID="{6CF64458-A0B5-4857-91D5-0E0FD291417D}" presName="childText" presStyleLbl="bgAcc1" presStyleIdx="0" presStyleCnt="3" custScaleX="2500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E2B4AA-462A-42B1-B355-E36B17651392}" type="pres">
      <dgm:prSet presAssocID="{5FD60E05-44E1-4107-8DA1-637606F6BBA2}" presName="Name13" presStyleLbl="parChTrans1D2" presStyleIdx="1" presStyleCnt="3"/>
      <dgm:spPr/>
      <dgm:t>
        <a:bodyPr/>
        <a:lstStyle/>
        <a:p>
          <a:endParaRPr lang="es-CO"/>
        </a:p>
      </dgm:t>
    </dgm:pt>
    <dgm:pt modelId="{5F924838-1B0F-40B2-86BB-D92927F8C8DB}" type="pres">
      <dgm:prSet presAssocID="{AF749F01-C730-4BCD-9E46-CBF4CFDCEEC5}" presName="childText" presStyleLbl="bgAcc1" presStyleIdx="1" presStyleCnt="3" custScaleX="4238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93D2E3A-0B4A-497F-92AC-523636054B48}" type="pres">
      <dgm:prSet presAssocID="{D439423F-0EC4-4856-AE0A-00ACAF210DCB}" presName="Name13" presStyleLbl="parChTrans1D2" presStyleIdx="2" presStyleCnt="3"/>
      <dgm:spPr/>
      <dgm:t>
        <a:bodyPr/>
        <a:lstStyle/>
        <a:p>
          <a:endParaRPr lang="es-CO"/>
        </a:p>
      </dgm:t>
    </dgm:pt>
    <dgm:pt modelId="{211B2D5A-0ABB-4BD0-930B-F4C72F02B5DB}" type="pres">
      <dgm:prSet presAssocID="{EB2323B0-F280-4300-A6D7-AD231B286EF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45957A1-F8C2-4501-8E47-FEF88961BB85}" type="presOf" srcId="{D439423F-0EC4-4856-AE0A-00ACAF210DCB}" destId="{993D2E3A-0B4A-497F-92AC-523636054B48}" srcOrd="0" destOrd="0" presId="urn:microsoft.com/office/officeart/2005/8/layout/hierarchy3"/>
    <dgm:cxn modelId="{13B233F8-C4C4-46E8-A78C-65ACA917B218}" type="presOf" srcId="{E96CB6B9-CF71-46A3-B213-BC7B302704B5}" destId="{4959C488-652E-4827-B7C7-0C6A010AB27A}" srcOrd="0" destOrd="0" presId="urn:microsoft.com/office/officeart/2005/8/layout/hierarchy3"/>
    <dgm:cxn modelId="{8F6D0D35-150B-4357-92FF-1CCD65F5E9BB}" type="presOf" srcId="{5FD60E05-44E1-4107-8DA1-637606F6BBA2}" destId="{22E2B4AA-462A-42B1-B355-E36B17651392}" srcOrd="0" destOrd="0" presId="urn:microsoft.com/office/officeart/2005/8/layout/hierarchy3"/>
    <dgm:cxn modelId="{4A5BDED4-410F-4BDC-9DFE-81D46DAA79BB}" srcId="{18730CB3-9387-4395-9DA4-949BE28A7CD1}" destId="{6CF64458-A0B5-4857-91D5-0E0FD291417D}" srcOrd="0" destOrd="0" parTransId="{CC6D6FC0-7543-4ACC-BD48-285477A461E0}" sibTransId="{A68073E7-4DB3-481A-9EBB-93BB1304EC3B}"/>
    <dgm:cxn modelId="{96BA6D39-57CA-41FE-BA24-6249E37834F2}" type="presOf" srcId="{CC6D6FC0-7543-4ACC-BD48-285477A461E0}" destId="{A17E8222-0C1B-42A1-A4D2-2AB748CA2BD8}" srcOrd="0" destOrd="0" presId="urn:microsoft.com/office/officeart/2005/8/layout/hierarchy3"/>
    <dgm:cxn modelId="{326A295B-573B-4438-AF02-F42E341DF3B7}" type="presOf" srcId="{18730CB3-9387-4395-9DA4-949BE28A7CD1}" destId="{CCEDB48B-53D3-4AD3-9B5B-1DFBDB965792}" srcOrd="1" destOrd="0" presId="urn:microsoft.com/office/officeart/2005/8/layout/hierarchy3"/>
    <dgm:cxn modelId="{CC92AEFF-9918-4A48-A5B4-844283E51220}" type="presOf" srcId="{18730CB3-9387-4395-9DA4-949BE28A7CD1}" destId="{667EB0DE-9988-4560-9703-CE89415F43AB}" srcOrd="0" destOrd="0" presId="urn:microsoft.com/office/officeart/2005/8/layout/hierarchy3"/>
    <dgm:cxn modelId="{A667E4C3-4A2F-41DB-99DF-067524CF8F5E}" srcId="{E96CB6B9-CF71-46A3-B213-BC7B302704B5}" destId="{18730CB3-9387-4395-9DA4-949BE28A7CD1}" srcOrd="0" destOrd="0" parTransId="{E6F9505C-5835-4E53-8232-B6D370FA3465}" sibTransId="{F45241D2-CA89-47A3-B322-902F391F03A0}"/>
    <dgm:cxn modelId="{925FC2BD-036D-4DA4-9913-3A3322617DAA}" srcId="{18730CB3-9387-4395-9DA4-949BE28A7CD1}" destId="{EB2323B0-F280-4300-A6D7-AD231B286EF1}" srcOrd="2" destOrd="0" parTransId="{D439423F-0EC4-4856-AE0A-00ACAF210DCB}" sibTransId="{8954BF6C-5336-41BA-ABA8-3F8E5BB1FD0D}"/>
    <dgm:cxn modelId="{4BBBCB9A-0550-4FCB-9A82-BF797BCF8364}" type="presOf" srcId="{AF749F01-C730-4BCD-9E46-CBF4CFDCEEC5}" destId="{5F924838-1B0F-40B2-86BB-D92927F8C8DB}" srcOrd="0" destOrd="0" presId="urn:microsoft.com/office/officeart/2005/8/layout/hierarchy3"/>
    <dgm:cxn modelId="{7C4B48F1-DCDF-4DDD-96A1-2FACC43A2E5A}" type="presOf" srcId="{EB2323B0-F280-4300-A6D7-AD231B286EF1}" destId="{211B2D5A-0ABB-4BD0-930B-F4C72F02B5DB}" srcOrd="0" destOrd="0" presId="urn:microsoft.com/office/officeart/2005/8/layout/hierarchy3"/>
    <dgm:cxn modelId="{8E7839F1-FE49-455C-979E-556DA9FB31C6}" type="presOf" srcId="{6CF64458-A0B5-4857-91D5-0E0FD291417D}" destId="{68021CE4-3B26-4A9A-9ED5-CB5C4990F1EC}" srcOrd="0" destOrd="0" presId="urn:microsoft.com/office/officeart/2005/8/layout/hierarchy3"/>
    <dgm:cxn modelId="{FDB90D23-5459-41B5-92EC-0AEAE94AB682}" srcId="{18730CB3-9387-4395-9DA4-949BE28A7CD1}" destId="{AF749F01-C730-4BCD-9E46-CBF4CFDCEEC5}" srcOrd="1" destOrd="0" parTransId="{5FD60E05-44E1-4107-8DA1-637606F6BBA2}" sibTransId="{E29EF084-5D37-4E1A-BF80-96EFCB73E011}"/>
    <dgm:cxn modelId="{D59EB10D-3732-4135-B906-58F64F6B2629}" type="presParOf" srcId="{4959C488-652E-4827-B7C7-0C6A010AB27A}" destId="{9BE7538B-3AE9-4965-8F45-DD4D21133F39}" srcOrd="0" destOrd="0" presId="urn:microsoft.com/office/officeart/2005/8/layout/hierarchy3"/>
    <dgm:cxn modelId="{66C189CA-3166-4D64-A20E-DA26D4EE8612}" type="presParOf" srcId="{9BE7538B-3AE9-4965-8F45-DD4D21133F39}" destId="{7F35CAA2-C274-43AB-936D-A8B1424270A7}" srcOrd="0" destOrd="0" presId="urn:microsoft.com/office/officeart/2005/8/layout/hierarchy3"/>
    <dgm:cxn modelId="{72E596CA-48C2-46DE-9801-E4D150981BF5}" type="presParOf" srcId="{7F35CAA2-C274-43AB-936D-A8B1424270A7}" destId="{667EB0DE-9988-4560-9703-CE89415F43AB}" srcOrd="0" destOrd="0" presId="urn:microsoft.com/office/officeart/2005/8/layout/hierarchy3"/>
    <dgm:cxn modelId="{FEB36578-39CD-4956-915F-3860D8D6D361}" type="presParOf" srcId="{7F35CAA2-C274-43AB-936D-A8B1424270A7}" destId="{CCEDB48B-53D3-4AD3-9B5B-1DFBDB965792}" srcOrd="1" destOrd="0" presId="urn:microsoft.com/office/officeart/2005/8/layout/hierarchy3"/>
    <dgm:cxn modelId="{E0EF44DC-C2B4-46A1-867F-AAF0322FB27A}" type="presParOf" srcId="{9BE7538B-3AE9-4965-8F45-DD4D21133F39}" destId="{EF7F4D03-6A87-4434-A49E-7A0DCAB56673}" srcOrd="1" destOrd="0" presId="urn:microsoft.com/office/officeart/2005/8/layout/hierarchy3"/>
    <dgm:cxn modelId="{5BD17B5E-16D2-4A3F-99AD-88543C07B868}" type="presParOf" srcId="{EF7F4D03-6A87-4434-A49E-7A0DCAB56673}" destId="{A17E8222-0C1B-42A1-A4D2-2AB748CA2BD8}" srcOrd="0" destOrd="0" presId="urn:microsoft.com/office/officeart/2005/8/layout/hierarchy3"/>
    <dgm:cxn modelId="{8773A33C-5EE8-4B1B-8A26-FBA174884723}" type="presParOf" srcId="{EF7F4D03-6A87-4434-A49E-7A0DCAB56673}" destId="{68021CE4-3B26-4A9A-9ED5-CB5C4990F1EC}" srcOrd="1" destOrd="0" presId="urn:microsoft.com/office/officeart/2005/8/layout/hierarchy3"/>
    <dgm:cxn modelId="{D808999A-E557-480E-A138-7BE9F354437E}" type="presParOf" srcId="{EF7F4D03-6A87-4434-A49E-7A0DCAB56673}" destId="{22E2B4AA-462A-42B1-B355-E36B17651392}" srcOrd="2" destOrd="0" presId="urn:microsoft.com/office/officeart/2005/8/layout/hierarchy3"/>
    <dgm:cxn modelId="{345E5E99-C949-483C-A754-0EEB9E64917F}" type="presParOf" srcId="{EF7F4D03-6A87-4434-A49E-7A0DCAB56673}" destId="{5F924838-1B0F-40B2-86BB-D92927F8C8DB}" srcOrd="3" destOrd="0" presId="urn:microsoft.com/office/officeart/2005/8/layout/hierarchy3"/>
    <dgm:cxn modelId="{705C1262-2A66-431C-B17E-53BF8CFDD860}" type="presParOf" srcId="{EF7F4D03-6A87-4434-A49E-7A0DCAB56673}" destId="{993D2E3A-0B4A-497F-92AC-523636054B48}" srcOrd="4" destOrd="0" presId="urn:microsoft.com/office/officeart/2005/8/layout/hierarchy3"/>
    <dgm:cxn modelId="{85823773-482F-4E0D-9E02-BF1FB9089CAC}" type="presParOf" srcId="{EF7F4D03-6A87-4434-A49E-7A0DCAB56673}" destId="{211B2D5A-0ABB-4BD0-930B-F4C72F02B5DB}" srcOrd="5" destOrd="0" presId="urn:microsoft.com/office/officeart/2005/8/layout/hierarchy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5C89E4-755C-47C2-AE2F-2CDABA542D2A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0F1C4B-0F49-4072-9809-69B831378412}">
      <dgm:prSet phldrT="[Texto]"/>
      <dgm:spPr/>
      <dgm:t>
        <a:bodyPr/>
        <a:lstStyle/>
        <a:p>
          <a:r>
            <a:rPr lang="es-CO"/>
            <a:t>UTP</a:t>
          </a:r>
        </a:p>
      </dgm:t>
    </dgm:pt>
    <dgm:pt modelId="{E6C63271-2B95-4838-81F7-8F4478D4CB8A}" type="parTrans" cxnId="{311A6D47-A5A7-47E8-9573-8CDAFA77226F}">
      <dgm:prSet/>
      <dgm:spPr/>
      <dgm:t>
        <a:bodyPr/>
        <a:lstStyle/>
        <a:p>
          <a:endParaRPr lang="es-CO"/>
        </a:p>
      </dgm:t>
    </dgm:pt>
    <dgm:pt modelId="{A32560BA-6F69-455E-8AFC-8596DE80C8BA}" type="sibTrans" cxnId="{311A6D47-A5A7-47E8-9573-8CDAFA77226F}">
      <dgm:prSet/>
      <dgm:spPr/>
      <dgm:t>
        <a:bodyPr/>
        <a:lstStyle/>
        <a:p>
          <a:endParaRPr lang="es-CO"/>
        </a:p>
      </dgm:t>
    </dgm:pt>
    <dgm:pt modelId="{72CCD60E-D8F2-4337-8A22-DD8396347DE1}">
      <dgm:prSet phldrT="[Texto]"/>
      <dgm:spPr/>
      <dgm:t>
        <a:bodyPr/>
        <a:lstStyle/>
        <a:p>
          <a:r>
            <a:rPr lang="es-CO"/>
            <a:t>Observa la información que pasó por el cable de conexión entre dos equipos </a:t>
          </a:r>
        </a:p>
      </dgm:t>
    </dgm:pt>
    <dgm:pt modelId="{100D41AF-2711-4DA3-B413-2863687029E1}" type="parTrans" cxnId="{CE0DE0D7-0C8D-4765-992C-C3C17DF60B99}">
      <dgm:prSet/>
      <dgm:spPr/>
      <dgm:t>
        <a:bodyPr/>
        <a:lstStyle/>
        <a:p>
          <a:endParaRPr lang="es-CO"/>
        </a:p>
      </dgm:t>
    </dgm:pt>
    <dgm:pt modelId="{CDAAED62-D536-464D-9A62-C9CE47D2A84F}" type="sibTrans" cxnId="{CE0DE0D7-0C8D-4765-992C-C3C17DF60B99}">
      <dgm:prSet/>
      <dgm:spPr/>
      <dgm:t>
        <a:bodyPr/>
        <a:lstStyle/>
        <a:p>
          <a:endParaRPr lang="es-CO"/>
        </a:p>
      </dgm:t>
    </dgm:pt>
    <dgm:pt modelId="{9A8E10DD-B26D-4A1B-B2D3-A778113D4458}">
      <dgm:prSet phldrT="[Texto]"/>
      <dgm:spPr/>
      <dgm:t>
        <a:bodyPr/>
        <a:lstStyle/>
        <a:p>
          <a:r>
            <a:rPr lang="es-CO"/>
            <a:t>SWITCH </a:t>
          </a:r>
        </a:p>
      </dgm:t>
    </dgm:pt>
    <dgm:pt modelId="{61A3F968-803B-42A2-93F7-2AB9856D25B0}" type="parTrans" cxnId="{60B944D6-F647-4495-8BDB-A0583BB0C412}">
      <dgm:prSet/>
      <dgm:spPr/>
      <dgm:t>
        <a:bodyPr/>
        <a:lstStyle/>
        <a:p>
          <a:endParaRPr lang="es-CO"/>
        </a:p>
      </dgm:t>
    </dgm:pt>
    <dgm:pt modelId="{702B4720-9A8C-4F92-A372-7777A111510A}" type="sibTrans" cxnId="{60B944D6-F647-4495-8BDB-A0583BB0C412}">
      <dgm:prSet/>
      <dgm:spPr/>
      <dgm:t>
        <a:bodyPr/>
        <a:lstStyle/>
        <a:p>
          <a:endParaRPr lang="es-CO"/>
        </a:p>
      </dgm:t>
    </dgm:pt>
    <dgm:pt modelId="{8597D496-B4DA-4783-9423-BA459E87C3A5}">
      <dgm:prSet phldrT="[Texto]"/>
      <dgm:spPr/>
      <dgm:t>
        <a:bodyPr/>
        <a:lstStyle/>
        <a:p>
          <a:r>
            <a:rPr lang="es-CO"/>
            <a:t>Accede a la información que e recibidad por el switch,y  podemos ver  sus tablas de  filtrado  de MAC</a:t>
          </a:r>
        </a:p>
      </dgm:t>
    </dgm:pt>
    <dgm:pt modelId="{C70E2637-1B7E-4CE6-80B1-9AF4A2868A65}" type="parTrans" cxnId="{F38734EE-64F2-435F-9683-5E9707DEF694}">
      <dgm:prSet/>
      <dgm:spPr/>
      <dgm:t>
        <a:bodyPr/>
        <a:lstStyle/>
        <a:p>
          <a:endParaRPr lang="es-CO"/>
        </a:p>
      </dgm:t>
    </dgm:pt>
    <dgm:pt modelId="{30AC1DEC-6262-4442-A314-1ED964B11EE5}" type="sibTrans" cxnId="{F38734EE-64F2-435F-9683-5E9707DEF694}">
      <dgm:prSet/>
      <dgm:spPr/>
      <dgm:t>
        <a:bodyPr/>
        <a:lstStyle/>
        <a:p>
          <a:endParaRPr lang="es-CO"/>
        </a:p>
      </dgm:t>
    </dgm:pt>
    <dgm:pt modelId="{68F269E5-3846-4B41-B0D5-DCFAD55E0EB4}">
      <dgm:prSet phldrT="[Texto]"/>
      <dgm:spPr/>
      <dgm:t>
        <a:bodyPr/>
        <a:lstStyle/>
        <a:p>
          <a:r>
            <a:rPr lang="es-CO"/>
            <a:t>RAUTER </a:t>
          </a:r>
        </a:p>
      </dgm:t>
    </dgm:pt>
    <dgm:pt modelId="{73657DCD-DD13-4C38-B031-F89F86C5FA16}" type="parTrans" cxnId="{FE8C36C9-506B-4A1C-9C3D-6E6FF868F414}">
      <dgm:prSet/>
      <dgm:spPr/>
      <dgm:t>
        <a:bodyPr/>
        <a:lstStyle/>
        <a:p>
          <a:endParaRPr lang="es-CO"/>
        </a:p>
      </dgm:t>
    </dgm:pt>
    <dgm:pt modelId="{7E4E9783-EF60-49B1-8196-A0240253EC3A}" type="sibTrans" cxnId="{FE8C36C9-506B-4A1C-9C3D-6E6FF868F414}">
      <dgm:prSet/>
      <dgm:spPr/>
      <dgm:t>
        <a:bodyPr/>
        <a:lstStyle/>
        <a:p>
          <a:endParaRPr lang="es-CO"/>
        </a:p>
      </dgm:t>
    </dgm:pt>
    <dgm:pt modelId="{84102538-D518-4FF2-A7ED-9C0B6B8FB633}">
      <dgm:prSet phldrT="[Texto]"/>
      <dgm:spPr/>
      <dgm:t>
        <a:bodyPr/>
        <a:lstStyle/>
        <a:p>
          <a:r>
            <a:rPr lang="es-CO"/>
            <a:t>PC</a:t>
          </a:r>
        </a:p>
      </dgm:t>
    </dgm:pt>
    <dgm:pt modelId="{B5C3660F-BD9F-4E95-B3EC-A7B92207522F}" type="parTrans" cxnId="{47BD8875-653B-4184-9A73-BA877D2D44E2}">
      <dgm:prSet/>
      <dgm:spPr/>
      <dgm:t>
        <a:bodyPr/>
        <a:lstStyle/>
        <a:p>
          <a:endParaRPr lang="es-CO"/>
        </a:p>
      </dgm:t>
    </dgm:pt>
    <dgm:pt modelId="{D27BFA0C-7DBA-4574-BD1E-EC2B9237C0FE}" type="sibTrans" cxnId="{47BD8875-653B-4184-9A73-BA877D2D44E2}">
      <dgm:prSet/>
      <dgm:spPr/>
      <dgm:t>
        <a:bodyPr/>
        <a:lstStyle/>
        <a:p>
          <a:endParaRPr lang="es-CO"/>
        </a:p>
      </dgm:t>
    </dgm:pt>
    <dgm:pt modelId="{631EB79C-35C7-49A5-A627-54E7747CBF92}">
      <dgm:prSet phldrT="[Texto]"/>
      <dgm:spPr/>
      <dgm:t>
        <a:bodyPr/>
        <a:lstStyle/>
        <a:p>
          <a:r>
            <a:rPr lang="es-CO"/>
            <a:t>PUERTO ETHERNET</a:t>
          </a:r>
        </a:p>
      </dgm:t>
    </dgm:pt>
    <dgm:pt modelId="{13CC1FEF-4782-4109-AEEB-D59B2D80CA30}" type="parTrans" cxnId="{5A189E17-CE53-4C87-8CD1-21B02D96B357}">
      <dgm:prSet/>
      <dgm:spPr/>
      <dgm:t>
        <a:bodyPr/>
        <a:lstStyle/>
        <a:p>
          <a:endParaRPr lang="es-CO"/>
        </a:p>
      </dgm:t>
    </dgm:pt>
    <dgm:pt modelId="{3ACC8660-051D-4293-847E-F811128BA6F2}" type="sibTrans" cxnId="{5A189E17-CE53-4C87-8CD1-21B02D96B357}">
      <dgm:prSet/>
      <dgm:spPr/>
      <dgm:t>
        <a:bodyPr/>
        <a:lstStyle/>
        <a:p>
          <a:endParaRPr lang="es-CO"/>
        </a:p>
      </dgm:t>
    </dgm:pt>
    <dgm:pt modelId="{5BFA9D39-1B47-44DA-A7F0-B7178121F3A4}">
      <dgm:prSet phldrT="[Texto]"/>
      <dgm:spPr/>
      <dgm:t>
        <a:bodyPr/>
        <a:lstStyle/>
        <a:p>
          <a:r>
            <a:rPr lang="es-CO"/>
            <a:t>Se accede a la información recibida, además se observa el proceso de encapsulación y desencapsulación de la PDU</a:t>
          </a:r>
        </a:p>
      </dgm:t>
    </dgm:pt>
    <dgm:pt modelId="{7DB80F92-E8B1-4890-8520-83994969BC2F}" type="parTrans" cxnId="{0FEAAAD8-28D7-45E8-ADB6-8B2B3FBE0886}">
      <dgm:prSet/>
      <dgm:spPr/>
      <dgm:t>
        <a:bodyPr/>
        <a:lstStyle/>
        <a:p>
          <a:endParaRPr lang="es-CO"/>
        </a:p>
      </dgm:t>
    </dgm:pt>
    <dgm:pt modelId="{06AE1E57-538F-4A06-BF0C-046D558366E1}" type="sibTrans" cxnId="{0FEAAAD8-28D7-45E8-ADB6-8B2B3FBE0886}">
      <dgm:prSet/>
      <dgm:spPr/>
      <dgm:t>
        <a:bodyPr/>
        <a:lstStyle/>
        <a:p>
          <a:endParaRPr lang="es-CO"/>
        </a:p>
      </dgm:t>
    </dgm:pt>
    <dgm:pt modelId="{086F9C3D-DCA1-471B-B0C9-9CB644DC691F}">
      <dgm:prSet phldrT="[Texto]"/>
      <dgm:spPr/>
      <dgm:t>
        <a:bodyPr/>
        <a:lstStyle/>
        <a:p>
          <a:r>
            <a:rPr lang="es-CO"/>
            <a:t>Se tienen dos puntas, una para observar los encabezados del protocolo TCP, y la otra para ver el encapsulamiento de los datos.</a:t>
          </a:r>
        </a:p>
      </dgm:t>
    </dgm:pt>
    <dgm:pt modelId="{10A3C31B-D0B3-42FE-9116-72AC16593D6B}" type="parTrans" cxnId="{38E470E8-E362-4748-8BE8-04794D2458EE}">
      <dgm:prSet/>
      <dgm:spPr/>
      <dgm:t>
        <a:bodyPr/>
        <a:lstStyle/>
        <a:p>
          <a:endParaRPr lang="es-CO"/>
        </a:p>
      </dgm:t>
    </dgm:pt>
    <dgm:pt modelId="{84FBDC04-4FFC-4D9C-A1A7-61CEC6647370}" type="sibTrans" cxnId="{38E470E8-E362-4748-8BE8-04794D2458EE}">
      <dgm:prSet/>
      <dgm:spPr/>
      <dgm:t>
        <a:bodyPr/>
        <a:lstStyle/>
        <a:p>
          <a:endParaRPr lang="es-CO"/>
        </a:p>
      </dgm:t>
    </dgm:pt>
    <dgm:pt modelId="{357625A3-9BE4-44AD-9581-078C1517F602}">
      <dgm:prSet phldrT="[Texto]"/>
      <dgm:spPr/>
      <dgm:t>
        <a:bodyPr/>
        <a:lstStyle/>
        <a:p>
          <a:r>
            <a:rPr lang="es-CO"/>
            <a:t>Se adcede a la información de la tabla ARP del puerto.</a:t>
          </a:r>
        </a:p>
      </dgm:t>
    </dgm:pt>
    <dgm:pt modelId="{89BFF46B-0450-4759-A3D3-2628306BCDDC}" type="parTrans" cxnId="{C6DA8DB4-D257-4C10-91D7-B133FA3C26A0}">
      <dgm:prSet/>
      <dgm:spPr/>
      <dgm:t>
        <a:bodyPr/>
        <a:lstStyle/>
        <a:p>
          <a:endParaRPr lang="es-CO"/>
        </a:p>
      </dgm:t>
    </dgm:pt>
    <dgm:pt modelId="{1DE47802-4111-4C66-ABDE-5610CE905227}" type="sibTrans" cxnId="{C6DA8DB4-D257-4C10-91D7-B133FA3C26A0}">
      <dgm:prSet/>
      <dgm:spPr/>
      <dgm:t>
        <a:bodyPr/>
        <a:lstStyle/>
        <a:p>
          <a:endParaRPr lang="es-CO"/>
        </a:p>
      </dgm:t>
    </dgm:pt>
    <dgm:pt modelId="{3CFCA3C7-994C-4405-8CCC-8BB4BFC78A8C}" type="pres">
      <dgm:prSet presAssocID="{235C89E4-755C-47C2-AE2F-2CDABA542D2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5ABB278-6313-4B7F-A4F8-A6225F7DF455}" type="pres">
      <dgm:prSet presAssocID="{235C89E4-755C-47C2-AE2F-2CDABA542D2A}" presName="cycle" presStyleCnt="0"/>
      <dgm:spPr/>
    </dgm:pt>
    <dgm:pt modelId="{DCF5AACE-F027-4A7E-862E-2476A38246A9}" type="pres">
      <dgm:prSet presAssocID="{235C89E4-755C-47C2-AE2F-2CDABA542D2A}" presName="centerShape" presStyleCnt="0"/>
      <dgm:spPr/>
    </dgm:pt>
    <dgm:pt modelId="{5BA3D102-9FD2-4CD0-8ADF-4A2B1EDBF5EC}" type="pres">
      <dgm:prSet presAssocID="{235C89E4-755C-47C2-AE2F-2CDABA542D2A}" presName="connSite" presStyleLbl="node1" presStyleIdx="0" presStyleCnt="6"/>
      <dgm:spPr/>
    </dgm:pt>
    <dgm:pt modelId="{4AB9225D-6487-4F81-93DD-31F1E012B077}" type="pres">
      <dgm:prSet presAssocID="{235C89E4-755C-47C2-AE2F-2CDABA542D2A}" presName="visible" presStyleLbl="nod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AA5CE1F-28F9-40CE-9729-9FEEF04D1766}" type="pres">
      <dgm:prSet presAssocID="{E6C63271-2B95-4838-81F7-8F4478D4CB8A}" presName="Name25" presStyleLbl="parChTrans1D1" presStyleIdx="0" presStyleCnt="5"/>
      <dgm:spPr/>
      <dgm:t>
        <a:bodyPr/>
        <a:lstStyle/>
        <a:p>
          <a:endParaRPr lang="es-CO"/>
        </a:p>
      </dgm:t>
    </dgm:pt>
    <dgm:pt modelId="{344E526C-B0D0-4CA9-ADDD-1AE05228A370}" type="pres">
      <dgm:prSet presAssocID="{C60F1C4B-0F49-4072-9809-69B831378412}" presName="node" presStyleCnt="0"/>
      <dgm:spPr/>
    </dgm:pt>
    <dgm:pt modelId="{744215FC-FE56-4252-8146-173691D2D046}" type="pres">
      <dgm:prSet presAssocID="{C60F1C4B-0F49-4072-9809-69B831378412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834E95-84D7-4791-9621-D070893D3F3C}" type="pres">
      <dgm:prSet presAssocID="{C60F1C4B-0F49-4072-9809-69B831378412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1ED5B8-95BB-4250-BC15-E877A835B54C}" type="pres">
      <dgm:prSet presAssocID="{61A3F968-803B-42A2-93F7-2AB9856D25B0}" presName="Name25" presStyleLbl="parChTrans1D1" presStyleIdx="1" presStyleCnt="5"/>
      <dgm:spPr/>
      <dgm:t>
        <a:bodyPr/>
        <a:lstStyle/>
        <a:p>
          <a:endParaRPr lang="es-CO"/>
        </a:p>
      </dgm:t>
    </dgm:pt>
    <dgm:pt modelId="{BE64D967-1037-4A82-ABF2-6886E572ED9F}" type="pres">
      <dgm:prSet presAssocID="{9A8E10DD-B26D-4A1B-B2D3-A778113D4458}" presName="node" presStyleCnt="0"/>
      <dgm:spPr/>
    </dgm:pt>
    <dgm:pt modelId="{47170329-5446-4311-A546-B896691E9E5D}" type="pres">
      <dgm:prSet presAssocID="{9A8E10DD-B26D-4A1B-B2D3-A778113D4458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9F8ECB-A931-4983-8B17-5341F3AC79C0}" type="pres">
      <dgm:prSet presAssocID="{9A8E10DD-B26D-4A1B-B2D3-A778113D4458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3A9EBA-86EA-45DB-B064-C98C75CA420E}" type="pres">
      <dgm:prSet presAssocID="{73657DCD-DD13-4C38-B031-F89F86C5FA16}" presName="Name25" presStyleLbl="parChTrans1D1" presStyleIdx="2" presStyleCnt="5"/>
      <dgm:spPr/>
      <dgm:t>
        <a:bodyPr/>
        <a:lstStyle/>
        <a:p>
          <a:endParaRPr lang="es-CO"/>
        </a:p>
      </dgm:t>
    </dgm:pt>
    <dgm:pt modelId="{1EC24FF9-B18B-4C71-BFE9-2815CFC30A55}" type="pres">
      <dgm:prSet presAssocID="{68F269E5-3846-4B41-B0D5-DCFAD55E0EB4}" presName="node" presStyleCnt="0"/>
      <dgm:spPr/>
    </dgm:pt>
    <dgm:pt modelId="{1D855BE0-4E01-4520-9531-F576E143E845}" type="pres">
      <dgm:prSet presAssocID="{68F269E5-3846-4B41-B0D5-DCFAD55E0EB4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1604CF-ECDE-4D48-8BCB-1DC99A47AFC8}" type="pres">
      <dgm:prSet presAssocID="{68F269E5-3846-4B41-B0D5-DCFAD55E0EB4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874F18-6767-449F-A5D7-F126E0C7348C}" type="pres">
      <dgm:prSet presAssocID="{B5C3660F-BD9F-4E95-B3EC-A7B92207522F}" presName="Name25" presStyleLbl="parChTrans1D1" presStyleIdx="3" presStyleCnt="5"/>
      <dgm:spPr/>
      <dgm:t>
        <a:bodyPr/>
        <a:lstStyle/>
        <a:p>
          <a:endParaRPr lang="es-CO"/>
        </a:p>
      </dgm:t>
    </dgm:pt>
    <dgm:pt modelId="{A0F4F080-71A7-4688-A443-5003611BFD3B}" type="pres">
      <dgm:prSet presAssocID="{84102538-D518-4FF2-A7ED-9C0B6B8FB633}" presName="node" presStyleCnt="0"/>
      <dgm:spPr/>
    </dgm:pt>
    <dgm:pt modelId="{BBBC5CAA-6EE4-4622-914A-43CC77E94BB0}" type="pres">
      <dgm:prSet presAssocID="{84102538-D518-4FF2-A7ED-9C0B6B8FB633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7F3E02-0747-4A5C-B174-B1AC36682643}" type="pres">
      <dgm:prSet presAssocID="{84102538-D518-4FF2-A7ED-9C0B6B8FB633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26DDD1-8DBD-41F5-B0DA-C65B42E3B866}" type="pres">
      <dgm:prSet presAssocID="{13CC1FEF-4782-4109-AEEB-D59B2D80CA30}" presName="Name25" presStyleLbl="parChTrans1D1" presStyleIdx="4" presStyleCnt="5"/>
      <dgm:spPr/>
      <dgm:t>
        <a:bodyPr/>
        <a:lstStyle/>
        <a:p>
          <a:endParaRPr lang="es-CO"/>
        </a:p>
      </dgm:t>
    </dgm:pt>
    <dgm:pt modelId="{37F29AFF-C1E3-4D36-B056-E9578736DD1A}" type="pres">
      <dgm:prSet presAssocID="{631EB79C-35C7-49A5-A627-54E7747CBF92}" presName="node" presStyleCnt="0"/>
      <dgm:spPr/>
    </dgm:pt>
    <dgm:pt modelId="{B1C1E8E4-F571-4D0B-B7F0-521094D19D33}" type="pres">
      <dgm:prSet presAssocID="{631EB79C-35C7-49A5-A627-54E7747CBF92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298B6CB-9EDB-4574-A40D-4C9B7EE5D891}" type="pres">
      <dgm:prSet presAssocID="{631EB79C-35C7-49A5-A627-54E7747CBF92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76FBBCD-B943-446F-BCB2-617AA88D6380}" type="presOf" srcId="{73657DCD-DD13-4C38-B031-F89F86C5FA16}" destId="{413A9EBA-86EA-45DB-B064-C98C75CA420E}" srcOrd="0" destOrd="0" presId="urn:microsoft.com/office/officeart/2005/8/layout/radial2"/>
    <dgm:cxn modelId="{7B72E136-EED2-474F-B28B-9D125775F89B}" type="presOf" srcId="{8597D496-B4DA-4783-9423-BA459E87C3A5}" destId="{469F8ECB-A931-4983-8B17-5341F3AC79C0}" srcOrd="0" destOrd="0" presId="urn:microsoft.com/office/officeart/2005/8/layout/radial2"/>
    <dgm:cxn modelId="{5A189E17-CE53-4C87-8CD1-21B02D96B357}" srcId="{235C89E4-755C-47C2-AE2F-2CDABA542D2A}" destId="{631EB79C-35C7-49A5-A627-54E7747CBF92}" srcOrd="4" destOrd="0" parTransId="{13CC1FEF-4782-4109-AEEB-D59B2D80CA30}" sibTransId="{3ACC8660-051D-4293-847E-F811128BA6F2}"/>
    <dgm:cxn modelId="{F38734EE-64F2-435F-9683-5E9707DEF694}" srcId="{9A8E10DD-B26D-4A1B-B2D3-A778113D4458}" destId="{8597D496-B4DA-4783-9423-BA459E87C3A5}" srcOrd="0" destOrd="0" parTransId="{C70E2637-1B7E-4CE6-80B1-9AF4A2868A65}" sibTransId="{30AC1DEC-6262-4442-A314-1ED964B11EE5}"/>
    <dgm:cxn modelId="{8D6CBEE6-683A-409B-B183-6667ED10ABC0}" type="presOf" srcId="{B5C3660F-BD9F-4E95-B3EC-A7B92207522F}" destId="{B5874F18-6767-449F-A5D7-F126E0C7348C}" srcOrd="0" destOrd="0" presId="urn:microsoft.com/office/officeart/2005/8/layout/radial2"/>
    <dgm:cxn modelId="{4D6E9038-F550-4C62-8505-D6A87ADC7BC6}" type="presOf" srcId="{235C89E4-755C-47C2-AE2F-2CDABA542D2A}" destId="{3CFCA3C7-994C-4405-8CCC-8BB4BFC78A8C}" srcOrd="0" destOrd="0" presId="urn:microsoft.com/office/officeart/2005/8/layout/radial2"/>
    <dgm:cxn modelId="{440B8F30-EEE6-4100-9376-BBF63E2E004C}" type="presOf" srcId="{086F9C3D-DCA1-471B-B0C9-9CB644DC691F}" destId="{DE7F3E02-0747-4A5C-B174-B1AC36682643}" srcOrd="0" destOrd="0" presId="urn:microsoft.com/office/officeart/2005/8/layout/radial2"/>
    <dgm:cxn modelId="{6B623217-2974-4A00-822C-F3480B544044}" type="presOf" srcId="{84102538-D518-4FF2-A7ED-9C0B6B8FB633}" destId="{BBBC5CAA-6EE4-4622-914A-43CC77E94BB0}" srcOrd="0" destOrd="0" presId="urn:microsoft.com/office/officeart/2005/8/layout/radial2"/>
    <dgm:cxn modelId="{C6DA8DB4-D257-4C10-91D7-B133FA3C26A0}" srcId="{631EB79C-35C7-49A5-A627-54E7747CBF92}" destId="{357625A3-9BE4-44AD-9581-078C1517F602}" srcOrd="0" destOrd="0" parTransId="{89BFF46B-0450-4759-A3D3-2628306BCDDC}" sibTransId="{1DE47802-4111-4C66-ABDE-5610CE905227}"/>
    <dgm:cxn modelId="{830CB782-68AE-4251-A2DF-F6AE2F031983}" type="presOf" srcId="{13CC1FEF-4782-4109-AEEB-D59B2D80CA30}" destId="{EB26DDD1-8DBD-41F5-B0DA-C65B42E3B866}" srcOrd="0" destOrd="0" presId="urn:microsoft.com/office/officeart/2005/8/layout/radial2"/>
    <dgm:cxn modelId="{95A792FA-C61F-4D63-A975-00409EC7A227}" type="presOf" srcId="{C60F1C4B-0F49-4072-9809-69B831378412}" destId="{744215FC-FE56-4252-8146-173691D2D046}" srcOrd="0" destOrd="0" presId="urn:microsoft.com/office/officeart/2005/8/layout/radial2"/>
    <dgm:cxn modelId="{713710B1-DD63-4423-90FF-6A53AFA77D2A}" type="presOf" srcId="{5BFA9D39-1B47-44DA-A7F0-B7178121F3A4}" destId="{151604CF-ECDE-4D48-8BCB-1DC99A47AFC8}" srcOrd="0" destOrd="0" presId="urn:microsoft.com/office/officeart/2005/8/layout/radial2"/>
    <dgm:cxn modelId="{80BD199C-20F2-480B-A5A0-A204486C944C}" type="presOf" srcId="{68F269E5-3846-4B41-B0D5-DCFAD55E0EB4}" destId="{1D855BE0-4E01-4520-9531-F576E143E845}" srcOrd="0" destOrd="0" presId="urn:microsoft.com/office/officeart/2005/8/layout/radial2"/>
    <dgm:cxn modelId="{1A8C49B6-21F3-4723-BA96-5A5D0DD7244E}" type="presOf" srcId="{E6C63271-2B95-4838-81F7-8F4478D4CB8A}" destId="{6AA5CE1F-28F9-40CE-9729-9FEEF04D1766}" srcOrd="0" destOrd="0" presId="urn:microsoft.com/office/officeart/2005/8/layout/radial2"/>
    <dgm:cxn modelId="{311A6D47-A5A7-47E8-9573-8CDAFA77226F}" srcId="{235C89E4-755C-47C2-AE2F-2CDABA542D2A}" destId="{C60F1C4B-0F49-4072-9809-69B831378412}" srcOrd="0" destOrd="0" parTransId="{E6C63271-2B95-4838-81F7-8F4478D4CB8A}" sibTransId="{A32560BA-6F69-455E-8AFC-8596DE80C8BA}"/>
    <dgm:cxn modelId="{FE8C36C9-506B-4A1C-9C3D-6E6FF868F414}" srcId="{235C89E4-755C-47C2-AE2F-2CDABA542D2A}" destId="{68F269E5-3846-4B41-B0D5-DCFAD55E0EB4}" srcOrd="2" destOrd="0" parTransId="{73657DCD-DD13-4C38-B031-F89F86C5FA16}" sibTransId="{7E4E9783-EF60-49B1-8196-A0240253EC3A}"/>
    <dgm:cxn modelId="{47BD8875-653B-4184-9A73-BA877D2D44E2}" srcId="{235C89E4-755C-47C2-AE2F-2CDABA542D2A}" destId="{84102538-D518-4FF2-A7ED-9C0B6B8FB633}" srcOrd="3" destOrd="0" parTransId="{B5C3660F-BD9F-4E95-B3EC-A7B92207522F}" sibTransId="{D27BFA0C-7DBA-4574-BD1E-EC2B9237C0FE}"/>
    <dgm:cxn modelId="{0FEAAAD8-28D7-45E8-ADB6-8B2B3FBE0886}" srcId="{68F269E5-3846-4B41-B0D5-DCFAD55E0EB4}" destId="{5BFA9D39-1B47-44DA-A7F0-B7178121F3A4}" srcOrd="0" destOrd="0" parTransId="{7DB80F92-E8B1-4890-8520-83994969BC2F}" sibTransId="{06AE1E57-538F-4A06-BF0C-046D558366E1}"/>
    <dgm:cxn modelId="{AB367596-180B-43FE-8772-019E6680A3EC}" type="presOf" srcId="{9A8E10DD-B26D-4A1B-B2D3-A778113D4458}" destId="{47170329-5446-4311-A546-B896691E9E5D}" srcOrd="0" destOrd="0" presId="urn:microsoft.com/office/officeart/2005/8/layout/radial2"/>
    <dgm:cxn modelId="{C15455EA-24C2-40AD-A470-7C25C0F31367}" type="presOf" srcId="{631EB79C-35C7-49A5-A627-54E7747CBF92}" destId="{B1C1E8E4-F571-4D0B-B7F0-521094D19D33}" srcOrd="0" destOrd="0" presId="urn:microsoft.com/office/officeart/2005/8/layout/radial2"/>
    <dgm:cxn modelId="{60B944D6-F647-4495-8BDB-A0583BB0C412}" srcId="{235C89E4-755C-47C2-AE2F-2CDABA542D2A}" destId="{9A8E10DD-B26D-4A1B-B2D3-A778113D4458}" srcOrd="1" destOrd="0" parTransId="{61A3F968-803B-42A2-93F7-2AB9856D25B0}" sibTransId="{702B4720-9A8C-4F92-A372-7777A111510A}"/>
    <dgm:cxn modelId="{38E470E8-E362-4748-8BE8-04794D2458EE}" srcId="{84102538-D518-4FF2-A7ED-9C0B6B8FB633}" destId="{086F9C3D-DCA1-471B-B0C9-9CB644DC691F}" srcOrd="0" destOrd="0" parTransId="{10A3C31B-D0B3-42FE-9116-72AC16593D6B}" sibTransId="{84FBDC04-4FFC-4D9C-A1A7-61CEC6647370}"/>
    <dgm:cxn modelId="{FC22831D-B122-4252-90AE-790FCFAE522D}" type="presOf" srcId="{72CCD60E-D8F2-4337-8A22-DD8396347DE1}" destId="{53834E95-84D7-4791-9621-D070893D3F3C}" srcOrd="0" destOrd="0" presId="urn:microsoft.com/office/officeart/2005/8/layout/radial2"/>
    <dgm:cxn modelId="{61221A79-CAFE-4B5C-AD0F-2A28378FA321}" type="presOf" srcId="{357625A3-9BE4-44AD-9581-078C1517F602}" destId="{D298B6CB-9EDB-4574-A40D-4C9B7EE5D891}" srcOrd="0" destOrd="0" presId="urn:microsoft.com/office/officeart/2005/8/layout/radial2"/>
    <dgm:cxn modelId="{CE0DE0D7-0C8D-4765-992C-C3C17DF60B99}" srcId="{C60F1C4B-0F49-4072-9809-69B831378412}" destId="{72CCD60E-D8F2-4337-8A22-DD8396347DE1}" srcOrd="0" destOrd="0" parTransId="{100D41AF-2711-4DA3-B413-2863687029E1}" sibTransId="{CDAAED62-D536-464D-9A62-C9CE47D2A84F}"/>
    <dgm:cxn modelId="{BEB736FB-10AA-4C2D-9B1B-CF2F49FB29ED}" type="presOf" srcId="{61A3F968-803B-42A2-93F7-2AB9856D25B0}" destId="{9D1ED5B8-95BB-4250-BC15-E877A835B54C}" srcOrd="0" destOrd="0" presId="urn:microsoft.com/office/officeart/2005/8/layout/radial2"/>
    <dgm:cxn modelId="{F6BB41CA-D651-4F98-8685-AD6E6EA5D06C}" type="presParOf" srcId="{3CFCA3C7-994C-4405-8CCC-8BB4BFC78A8C}" destId="{E5ABB278-6313-4B7F-A4F8-A6225F7DF455}" srcOrd="0" destOrd="0" presId="urn:microsoft.com/office/officeart/2005/8/layout/radial2"/>
    <dgm:cxn modelId="{5D2ADDA6-9AC4-4C86-A138-3F848800B39D}" type="presParOf" srcId="{E5ABB278-6313-4B7F-A4F8-A6225F7DF455}" destId="{DCF5AACE-F027-4A7E-862E-2476A38246A9}" srcOrd="0" destOrd="0" presId="urn:microsoft.com/office/officeart/2005/8/layout/radial2"/>
    <dgm:cxn modelId="{947EFB52-822F-4EED-8E7E-CD7A3E943418}" type="presParOf" srcId="{DCF5AACE-F027-4A7E-862E-2476A38246A9}" destId="{5BA3D102-9FD2-4CD0-8ADF-4A2B1EDBF5EC}" srcOrd="0" destOrd="0" presId="urn:microsoft.com/office/officeart/2005/8/layout/radial2"/>
    <dgm:cxn modelId="{25DA26B9-D864-43EA-A31E-FD5C6A34B482}" type="presParOf" srcId="{DCF5AACE-F027-4A7E-862E-2476A38246A9}" destId="{4AB9225D-6487-4F81-93DD-31F1E012B077}" srcOrd="1" destOrd="0" presId="urn:microsoft.com/office/officeart/2005/8/layout/radial2"/>
    <dgm:cxn modelId="{BC1F06C3-F236-43E1-A2DA-D559533B3CE2}" type="presParOf" srcId="{E5ABB278-6313-4B7F-A4F8-A6225F7DF455}" destId="{6AA5CE1F-28F9-40CE-9729-9FEEF04D1766}" srcOrd="1" destOrd="0" presId="urn:microsoft.com/office/officeart/2005/8/layout/radial2"/>
    <dgm:cxn modelId="{2D45D1D4-D327-4374-B9DA-06D50348A79A}" type="presParOf" srcId="{E5ABB278-6313-4B7F-A4F8-A6225F7DF455}" destId="{344E526C-B0D0-4CA9-ADDD-1AE05228A370}" srcOrd="2" destOrd="0" presId="urn:microsoft.com/office/officeart/2005/8/layout/radial2"/>
    <dgm:cxn modelId="{A7EAF4C2-6AE9-446D-9059-ECA5916B3400}" type="presParOf" srcId="{344E526C-B0D0-4CA9-ADDD-1AE05228A370}" destId="{744215FC-FE56-4252-8146-173691D2D046}" srcOrd="0" destOrd="0" presId="urn:microsoft.com/office/officeart/2005/8/layout/radial2"/>
    <dgm:cxn modelId="{2B89D2D7-9D26-482E-A0E9-79662E6DB5D8}" type="presParOf" srcId="{344E526C-B0D0-4CA9-ADDD-1AE05228A370}" destId="{53834E95-84D7-4791-9621-D070893D3F3C}" srcOrd="1" destOrd="0" presId="urn:microsoft.com/office/officeart/2005/8/layout/radial2"/>
    <dgm:cxn modelId="{DE268A0E-67F6-499C-91C5-327EBC401B77}" type="presParOf" srcId="{E5ABB278-6313-4B7F-A4F8-A6225F7DF455}" destId="{9D1ED5B8-95BB-4250-BC15-E877A835B54C}" srcOrd="3" destOrd="0" presId="urn:microsoft.com/office/officeart/2005/8/layout/radial2"/>
    <dgm:cxn modelId="{43389652-B66A-45AD-B767-692EC86ED43F}" type="presParOf" srcId="{E5ABB278-6313-4B7F-A4F8-A6225F7DF455}" destId="{BE64D967-1037-4A82-ABF2-6886E572ED9F}" srcOrd="4" destOrd="0" presId="urn:microsoft.com/office/officeart/2005/8/layout/radial2"/>
    <dgm:cxn modelId="{BA48E8D0-6D3C-43EF-A5DE-9635B2E552AD}" type="presParOf" srcId="{BE64D967-1037-4A82-ABF2-6886E572ED9F}" destId="{47170329-5446-4311-A546-B896691E9E5D}" srcOrd="0" destOrd="0" presId="urn:microsoft.com/office/officeart/2005/8/layout/radial2"/>
    <dgm:cxn modelId="{1EDDCE32-F85B-4DFE-9EB4-8701CD0AB7ED}" type="presParOf" srcId="{BE64D967-1037-4A82-ABF2-6886E572ED9F}" destId="{469F8ECB-A931-4983-8B17-5341F3AC79C0}" srcOrd="1" destOrd="0" presId="urn:microsoft.com/office/officeart/2005/8/layout/radial2"/>
    <dgm:cxn modelId="{3C1584A5-3181-4106-ACF2-03403DD8252B}" type="presParOf" srcId="{E5ABB278-6313-4B7F-A4F8-A6225F7DF455}" destId="{413A9EBA-86EA-45DB-B064-C98C75CA420E}" srcOrd="5" destOrd="0" presId="urn:microsoft.com/office/officeart/2005/8/layout/radial2"/>
    <dgm:cxn modelId="{94F12069-B13F-4CC4-8D7D-F3C8037B23DE}" type="presParOf" srcId="{E5ABB278-6313-4B7F-A4F8-A6225F7DF455}" destId="{1EC24FF9-B18B-4C71-BFE9-2815CFC30A55}" srcOrd="6" destOrd="0" presId="urn:microsoft.com/office/officeart/2005/8/layout/radial2"/>
    <dgm:cxn modelId="{1B313C5F-D4BE-481A-A8E1-D9C655E237D0}" type="presParOf" srcId="{1EC24FF9-B18B-4C71-BFE9-2815CFC30A55}" destId="{1D855BE0-4E01-4520-9531-F576E143E845}" srcOrd="0" destOrd="0" presId="urn:microsoft.com/office/officeart/2005/8/layout/radial2"/>
    <dgm:cxn modelId="{F89C11C2-512D-4BA5-A029-E8F2FDBB684B}" type="presParOf" srcId="{1EC24FF9-B18B-4C71-BFE9-2815CFC30A55}" destId="{151604CF-ECDE-4D48-8BCB-1DC99A47AFC8}" srcOrd="1" destOrd="0" presId="urn:microsoft.com/office/officeart/2005/8/layout/radial2"/>
    <dgm:cxn modelId="{7380C952-C2AA-46DA-BB88-C78D75A5B3EB}" type="presParOf" srcId="{E5ABB278-6313-4B7F-A4F8-A6225F7DF455}" destId="{B5874F18-6767-449F-A5D7-F126E0C7348C}" srcOrd="7" destOrd="0" presId="urn:microsoft.com/office/officeart/2005/8/layout/radial2"/>
    <dgm:cxn modelId="{A0B8A987-81E0-47B7-8DC9-931CD617B628}" type="presParOf" srcId="{E5ABB278-6313-4B7F-A4F8-A6225F7DF455}" destId="{A0F4F080-71A7-4688-A443-5003611BFD3B}" srcOrd="8" destOrd="0" presId="urn:microsoft.com/office/officeart/2005/8/layout/radial2"/>
    <dgm:cxn modelId="{D1D626D2-2A35-42C8-83B1-6FFF100830E7}" type="presParOf" srcId="{A0F4F080-71A7-4688-A443-5003611BFD3B}" destId="{BBBC5CAA-6EE4-4622-914A-43CC77E94BB0}" srcOrd="0" destOrd="0" presId="urn:microsoft.com/office/officeart/2005/8/layout/radial2"/>
    <dgm:cxn modelId="{1201C329-B147-42CD-92B9-C9F83540B366}" type="presParOf" srcId="{A0F4F080-71A7-4688-A443-5003611BFD3B}" destId="{DE7F3E02-0747-4A5C-B174-B1AC36682643}" srcOrd="1" destOrd="0" presId="urn:microsoft.com/office/officeart/2005/8/layout/radial2"/>
    <dgm:cxn modelId="{E919A298-C221-4FBA-AC27-7385F960CEFE}" type="presParOf" srcId="{E5ABB278-6313-4B7F-A4F8-A6225F7DF455}" destId="{EB26DDD1-8DBD-41F5-B0DA-C65B42E3B866}" srcOrd="9" destOrd="0" presId="urn:microsoft.com/office/officeart/2005/8/layout/radial2"/>
    <dgm:cxn modelId="{0EB536E4-6406-496D-95FC-175F41D9A9C4}" type="presParOf" srcId="{E5ABB278-6313-4B7F-A4F8-A6225F7DF455}" destId="{37F29AFF-C1E3-4D36-B056-E9578736DD1A}" srcOrd="10" destOrd="0" presId="urn:microsoft.com/office/officeart/2005/8/layout/radial2"/>
    <dgm:cxn modelId="{CFB8EA88-9DBB-43E6-AEF1-3FF893152E09}" type="presParOf" srcId="{37F29AFF-C1E3-4D36-B056-E9578736DD1A}" destId="{B1C1E8E4-F571-4D0B-B7F0-521094D19D33}" srcOrd="0" destOrd="0" presId="urn:microsoft.com/office/officeart/2005/8/layout/radial2"/>
    <dgm:cxn modelId="{CD588DCE-F84F-4FF1-87F8-E44C32D06EDA}" type="presParOf" srcId="{37F29AFF-C1E3-4D36-B056-E9578736DD1A}" destId="{D298B6CB-9EDB-4574-A40D-4C9B7EE5D891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DD50-1C3C-4185-A32C-B00AAB3D1114}" type="datetimeFigureOut">
              <a:rPr lang="es-CO" smtClean="0"/>
              <a:t>30/11/2008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11F0-E7BB-4F9A-A803-DBB11B3E2D3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Características y Desarrollos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PUNTAS DE MEDICION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462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Acceso compartido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comparte el entorno grafico del simulador</a:t>
            </a:r>
          </a:p>
          <a:p>
            <a:r>
              <a:rPr lang="es-CO" dirty="0" smtClean="0"/>
              <a:t>Acceso a servidor remoto</a:t>
            </a:r>
          </a:p>
          <a:p>
            <a:r>
              <a:rPr lang="es-CO" dirty="0" smtClean="0"/>
              <a:t> </a:t>
            </a:r>
          </a:p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 l="7533" t="20896" r="8919" b="21535"/>
          <a:stretch>
            <a:fillRect/>
          </a:stretch>
        </p:blipFill>
        <p:spPr bwMode="auto">
          <a:xfrm>
            <a:off x="2057400" y="3505200"/>
            <a:ext cx="4990272" cy="214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Equipos Implementados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HUB</a:t>
            </a:r>
          </a:p>
          <a:p>
            <a:r>
              <a:rPr lang="es-CO" dirty="0" smtClean="0"/>
              <a:t>SWITCH</a:t>
            </a:r>
          </a:p>
          <a:p>
            <a:r>
              <a:rPr lang="es-CO" dirty="0" smtClean="0"/>
              <a:t>SWITCH VLAN </a:t>
            </a:r>
          </a:p>
          <a:p>
            <a:r>
              <a:rPr lang="es-CO" dirty="0" smtClean="0"/>
              <a:t>ROUTER </a:t>
            </a:r>
          </a:p>
          <a:p>
            <a:r>
              <a:rPr lang="es-CO" dirty="0" smtClean="0"/>
              <a:t>PC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Hub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Elemento repetidor de tramas </a:t>
            </a:r>
          </a:p>
          <a:p>
            <a:endParaRPr lang="es-CO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3423036" y="3060838"/>
          <a:ext cx="2297927" cy="73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Switch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3 Diagrama"/>
          <p:cNvGraphicFramePr/>
          <p:nvPr/>
        </p:nvGraphicFramePr>
        <p:xfrm>
          <a:off x="1695450" y="1643062"/>
          <a:ext cx="5753100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PROTOCOLOS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ARP</a:t>
            </a:r>
          </a:p>
          <a:p>
            <a:r>
              <a:rPr lang="es-CO" dirty="0" smtClean="0"/>
              <a:t>ICMP PING</a:t>
            </a:r>
          </a:p>
          <a:p>
            <a:r>
              <a:rPr lang="es-CO" dirty="0" smtClean="0"/>
              <a:t>VLSM/SUBNETING</a:t>
            </a:r>
          </a:p>
          <a:p>
            <a:r>
              <a:rPr lang="es-CO" dirty="0" smtClean="0"/>
              <a:t>RIP V2</a:t>
            </a:r>
          </a:p>
          <a:p>
            <a:r>
              <a:rPr lang="es-CO" dirty="0" smtClean="0"/>
              <a:t>TCP</a:t>
            </a:r>
          </a:p>
          <a:p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MODELO OSI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ENCAPSULACMIENTO DE PDU</a:t>
            </a:r>
          </a:p>
          <a:p>
            <a:r>
              <a:rPr lang="es-CO" dirty="0" smtClean="0"/>
              <a:t>DESENCAPCULAMIENTO PDU</a:t>
            </a:r>
          </a:p>
          <a:p>
            <a:endParaRPr lang="es-CO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252</Words>
  <Application>Microsoft Office PowerPoint</Application>
  <PresentationFormat>Presentación en pantalla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Características y Desarrollos </vt:lpstr>
      <vt:lpstr>Equipos Implementados</vt:lpstr>
      <vt:lpstr>Hub </vt:lpstr>
      <vt:lpstr>Switch</vt:lpstr>
      <vt:lpstr>Diapositiva 5</vt:lpstr>
      <vt:lpstr>Diapositiva 6</vt:lpstr>
      <vt:lpstr>Diapositiva 7</vt:lpstr>
      <vt:lpstr>PROTOCOLOS</vt:lpstr>
      <vt:lpstr>MODELO OSI</vt:lpstr>
      <vt:lpstr>PUNTAS DE MEDICION</vt:lpstr>
      <vt:lpstr>Acceso compartido 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y Desarrollos</dc:title>
  <dc:creator>Admon</dc:creator>
  <cp:lastModifiedBy>Admon</cp:lastModifiedBy>
  <cp:revision>10</cp:revision>
  <dcterms:created xsi:type="dcterms:W3CDTF">2008-11-30T23:15:50Z</dcterms:created>
  <dcterms:modified xsi:type="dcterms:W3CDTF">2008-12-01T00:46:03Z</dcterms:modified>
</cp:coreProperties>
</file>