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056b52bd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056b52bd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95959"/>
                </a:solidFill>
              </a:rPr>
              <a:t>Have you ever been tired of eating the same old things?</a:t>
            </a:r>
            <a:endParaRPr sz="12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595959"/>
                </a:solidFill>
              </a:rPr>
              <a:t>Are you ever hungry but don’t know what to have?</a:t>
            </a:r>
            <a:endParaRPr sz="12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200">
                <a:solidFill>
                  <a:srgbClr val="595959"/>
                </a:solidFill>
              </a:rPr>
              <a:t>Are you looking to try new things around you?</a:t>
            </a:r>
            <a:endParaRPr sz="1200">
              <a:solidFill>
                <a:srgbClr val="595959"/>
              </a:solidFill>
            </a:endParaRPr>
          </a:p>
          <a:p>
            <a:pPr indent="0" lvl="0" marL="0" rtl="0" algn="l">
              <a:lnSpc>
                <a:spcPct val="115000"/>
              </a:lnSpc>
              <a:spcBef>
                <a:spcPts val="1200"/>
              </a:spcBef>
              <a:spcAft>
                <a:spcPts val="0"/>
              </a:spcAft>
              <a:buNone/>
            </a:pPr>
            <a:r>
              <a:rPr lang="en" sz="1200">
                <a:solidFill>
                  <a:srgbClr val="595959"/>
                </a:solidFill>
              </a:rPr>
              <a:t>Welcome to Foodle!</a:t>
            </a:r>
            <a:endParaRPr sz="12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rgbClr val="595959"/>
                </a:solidFill>
              </a:rPr>
              <a:t>Foodle is a food based app aimed at helping users decide and find out new options within their current location. Users will be pleased with the rotating options and suggestions as they never get bored of eating the same cuisine/items over and over again. Foodle is a new and upcoming app designed to change the “what’s for lunch/dinner question?”</a:t>
            </a:r>
            <a:endParaRPr sz="120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056b52bd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056b52bd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Foodle is an app that generates suggestions of local food based upon users input and using users current location.</a:t>
            </a:r>
            <a:endParaRPr/>
          </a:p>
          <a:p>
            <a:pPr indent="-298450" lvl="0" marL="457200" rtl="0" algn="l">
              <a:spcBef>
                <a:spcPts val="0"/>
              </a:spcBef>
              <a:spcAft>
                <a:spcPts val="0"/>
              </a:spcAft>
              <a:buSzPts val="1100"/>
              <a:buAutoNum type="arabicParenR"/>
            </a:pPr>
            <a:r>
              <a:rPr lang="en"/>
              <a:t>Like many, We all get tired of figuring out what to eat and what is currently around us we can try. This lead to the development of such app to eliminate said questions and wondering.</a:t>
            </a:r>
            <a:endParaRPr/>
          </a:p>
          <a:p>
            <a:pPr indent="-298450" lvl="0" marL="457200" rtl="0" algn="l">
              <a:spcBef>
                <a:spcPts val="0"/>
              </a:spcBef>
              <a:spcAft>
                <a:spcPts val="0"/>
              </a:spcAft>
              <a:buSzPts val="1100"/>
              <a:buAutoNum type="arabicParenR"/>
            </a:pPr>
            <a:r>
              <a:rPr lang="en" sz="1200">
                <a:solidFill>
                  <a:srgbClr val="24292F"/>
                </a:solidFill>
                <a:highlight>
                  <a:srgbClr val="FFFFFF"/>
                </a:highlight>
              </a:rPr>
              <a:t>As an avid restaurant goer, i get tired of eating from the same places. I want an app that suggests foods I have not eaten this week. I also want to be able to choose restaurants based on proximity.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056b52bd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056b52bd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developing Foodle we used: tom tom maps, tom tom search, zurb styling for review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elected Lincoln to be our team lead. We delegated tasks and roles out as we thought of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challenges we faced were getting the map to display and items on the map to display together.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achieved a great deal of success by </a:t>
            </a:r>
            <a:r>
              <a:rPr lang="en"/>
              <a:t>achieving</a:t>
            </a:r>
            <a:r>
              <a:rPr lang="en"/>
              <a:t> the map to our working standard, git pulls/pushes, and collaborating as a team.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056b52bd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056b52bd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056b52bd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056b52bd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056b52bd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056b52bd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Foodle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Lincoln Pough, Andualem Abebaw, Ashley Arena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Elevator Pitch</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Have you ever been tired of eating the same old things?</a:t>
            </a:r>
            <a:endParaRPr/>
          </a:p>
          <a:p>
            <a:pPr indent="0" lvl="0" marL="0" rtl="0" algn="l">
              <a:spcBef>
                <a:spcPts val="1200"/>
              </a:spcBef>
              <a:spcAft>
                <a:spcPts val="0"/>
              </a:spcAft>
              <a:buNone/>
            </a:pPr>
            <a:r>
              <a:rPr lang="en"/>
              <a:t>Are you ever hungry but don’t know what to have?</a:t>
            </a:r>
            <a:endParaRPr/>
          </a:p>
          <a:p>
            <a:pPr indent="0" lvl="0" marL="0" rtl="0" algn="l">
              <a:spcBef>
                <a:spcPts val="1200"/>
              </a:spcBef>
              <a:spcAft>
                <a:spcPts val="0"/>
              </a:spcAft>
              <a:buNone/>
            </a:pPr>
            <a:r>
              <a:rPr lang="en"/>
              <a:t>Are you looking to try new things around you?</a:t>
            </a:r>
            <a:endParaRPr/>
          </a:p>
          <a:p>
            <a:pPr indent="0" lvl="0" marL="0" rtl="0" algn="l">
              <a:spcBef>
                <a:spcPts val="1200"/>
              </a:spcBef>
              <a:spcAft>
                <a:spcPts val="0"/>
              </a:spcAft>
              <a:buNone/>
            </a:pPr>
            <a:r>
              <a:rPr lang="en"/>
              <a:t>Welcome to Foodle!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Foodle?</a:t>
            </a:r>
            <a:endParaRPr/>
          </a:p>
          <a:p>
            <a:pPr indent="0" lvl="0" marL="0" rtl="0" algn="l">
              <a:spcBef>
                <a:spcPts val="1200"/>
              </a:spcBef>
              <a:spcAft>
                <a:spcPts val="0"/>
              </a:spcAft>
              <a:buNone/>
            </a:pPr>
            <a:r>
              <a:rPr lang="en"/>
              <a:t>-Why?</a:t>
            </a:r>
            <a:endParaRPr/>
          </a:p>
          <a:p>
            <a:pPr indent="0" lvl="0" marL="0" rtl="0" algn="l">
              <a:spcBef>
                <a:spcPts val="1200"/>
              </a:spcBef>
              <a:spcAft>
                <a:spcPts val="1200"/>
              </a:spcAft>
              <a:buNone/>
            </a:pPr>
            <a:r>
              <a:rPr lang="en"/>
              <a:t>-user story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-tom tom maps and search. Used Zurb styling</a:t>
            </a:r>
            <a:endParaRPr/>
          </a:p>
          <a:p>
            <a:pPr indent="0" lvl="0" marL="0" rtl="0" algn="l">
              <a:spcBef>
                <a:spcPts val="1200"/>
              </a:spcBef>
              <a:spcAft>
                <a:spcPts val="0"/>
              </a:spcAft>
              <a:buNone/>
            </a:pPr>
            <a:r>
              <a:rPr lang="en"/>
              <a:t>-breakdown of tasks and roles</a:t>
            </a:r>
            <a:endParaRPr/>
          </a:p>
          <a:p>
            <a:pPr indent="0" lvl="0" marL="0" rtl="0" algn="l">
              <a:spcBef>
                <a:spcPts val="1200"/>
              </a:spcBef>
              <a:spcAft>
                <a:spcPts val="0"/>
              </a:spcAft>
              <a:buNone/>
            </a:pPr>
            <a:r>
              <a:rPr lang="en"/>
              <a:t>-Challenges </a:t>
            </a:r>
            <a:endParaRPr/>
          </a:p>
          <a:p>
            <a:pPr indent="0" lvl="0" marL="0" rtl="0" algn="l">
              <a:spcBef>
                <a:spcPts val="1200"/>
              </a:spcBef>
              <a:spcAft>
                <a:spcPts val="0"/>
              </a:spcAft>
              <a:buNone/>
            </a:pPr>
            <a:r>
              <a:rPr lang="en"/>
              <a:t>-Successes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446050" y="250900"/>
            <a:ext cx="26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Future development</a:t>
            </a:r>
            <a:endParaRPr/>
          </a:p>
        </p:txBody>
      </p:sp>
      <p:sp>
        <p:nvSpPr>
          <p:cNvPr id="84" name="Google Shape;84;p1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we would love to have done more or add on to</a:t>
            </a:r>
            <a:endParaRPr/>
          </a:p>
        </p:txBody>
      </p:sp>
      <p:sp>
        <p:nvSpPr>
          <p:cNvPr id="85" name="Google Shape;85;p1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More detailed review page</a:t>
            </a:r>
            <a:endParaRPr/>
          </a:p>
          <a:p>
            <a:pPr indent="0" lvl="0" marL="0" rtl="0" algn="l">
              <a:spcBef>
                <a:spcPts val="1200"/>
              </a:spcBef>
              <a:spcAft>
                <a:spcPts val="1200"/>
              </a:spcAft>
              <a:buNone/>
            </a:pPr>
            <a:r>
              <a:rPr lang="en"/>
              <a:t>More detailed reviews of corresponding restaurants along with their specifics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-deployed url</a:t>
            </a:r>
            <a:endParaRPr/>
          </a:p>
          <a:p>
            <a:pPr indent="0" lvl="0" marL="0" rtl="0" algn="l">
              <a:spcBef>
                <a:spcPts val="1200"/>
              </a:spcBef>
              <a:spcAft>
                <a:spcPts val="1200"/>
              </a:spcAft>
              <a:buNone/>
            </a:pPr>
            <a:r>
              <a:rPr lang="en"/>
              <a:t>-github repo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