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26.05.2019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(ne prends pas en compte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</a:t>
            </a:r>
            <a:r>
              <a:rPr lang="fr-FR" dirty="0" smtClean="0"/>
              <a:t>t sous différente forme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smtClean="0"/>
              <a:t>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</a:t>
            </a:r>
            <a:r>
              <a:rPr lang="fr-FR" dirty="0" smtClean="0"/>
              <a:t>-p </a:t>
            </a:r>
            <a:r>
              <a:rPr lang="fr-FR" dirty="0" smtClean="0"/>
              <a:t>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</a:t>
            </a:r>
            <a:r>
              <a:rPr lang="fr-FR" dirty="0" smtClean="0"/>
              <a:t>--stat</a:t>
            </a:r>
            <a:endParaRPr lang="fr-FR" dirty="0" smtClean="0"/>
          </a:p>
          <a:p>
            <a:pPr lvl="1"/>
            <a:r>
              <a:rPr lang="fr-FR" sz="1600" dirty="0" smtClean="0"/>
              <a:t>Lister les fichiers et leurs </a:t>
            </a:r>
            <a:r>
              <a:rPr lang="fr-FR" sz="1600" dirty="0" smtClean="0"/>
              <a:t>modifications</a:t>
            </a:r>
          </a:p>
          <a:p>
            <a:r>
              <a:rPr lang="fr-FR" dirty="0" smtClean="0"/>
              <a:t>g</a:t>
            </a:r>
            <a:r>
              <a:rPr lang="fr-FR" dirty="0" smtClean="0"/>
              <a:t>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(ou 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>
                <a:solidFill>
                  <a:schemeClr val="bg1"/>
                </a:solidFill>
              </a:rPr>
              <a:t>Quel 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07225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locale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</a:t>
            </a:r>
            <a:r>
              <a:rPr lang="fr-CH" dirty="0" err="1" smtClean="0"/>
              <a:t>locals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err="1"/>
              <a:t>fetch</a:t>
            </a:r>
            <a:r>
              <a:rPr lang="fr-CH" dirty="0"/>
              <a:t> 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 sauvegarde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master</a:t>
            </a:r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ma_branche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1769</Words>
  <Application>Microsoft Office PowerPoint</Application>
  <PresentationFormat>Grand écran</PresentationFormat>
  <Paragraphs>337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8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Exercices: Commits &amp; Diff</vt:lpstr>
      <vt:lpstr>Log</vt:lpstr>
      <vt:lpstr>Exercices Log</vt:lpstr>
      <vt:lpstr>Exercices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97</cp:revision>
  <dcterms:created xsi:type="dcterms:W3CDTF">2019-05-21T16:00:12Z</dcterms:created>
  <dcterms:modified xsi:type="dcterms:W3CDTF">2019-05-26T21:32:44Z</dcterms:modified>
</cp:coreProperties>
</file>