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3" r:id="rId8"/>
    <p:sldId id="277" r:id="rId9"/>
    <p:sldId id="271" r:id="rId10"/>
    <p:sldId id="272" r:id="rId11"/>
    <p:sldId id="275" r:id="rId12"/>
    <p:sldId id="274" r:id="rId13"/>
    <p:sldId id="276" r:id="rId14"/>
    <p:sldId id="278" r:id="rId15"/>
    <p:sldId id="282" r:id="rId16"/>
    <p:sldId id="281" r:id="rId17"/>
    <p:sldId id="257" r:id="rId18"/>
    <p:sldId id="258" r:id="rId19"/>
    <p:sldId id="259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27.05.2019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val="367488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/</a:t>
            </a:r>
            <a:r>
              <a:rPr lang="fr-FR" sz="1600" dirty="0" err="1" smtClean="0"/>
              <a:t>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/>
              <a:t>Un </a:t>
            </a:r>
            <a:r>
              <a:rPr lang="fr-CH" sz="1600" dirty="0" err="1"/>
              <a:t>rebase</a:t>
            </a:r>
            <a:r>
              <a:rPr lang="fr-CH" sz="1600" dirty="0"/>
              <a:t> consiste à détacher une branche d’un commit de notre </a:t>
            </a:r>
            <a:r>
              <a:rPr lang="fr-CH" sz="1600" dirty="0" smtClean="0"/>
              <a:t>graphe </a:t>
            </a:r>
            <a:r>
              <a:rPr lang="fr-CH" sz="1600" dirty="0"/>
              <a:t>git, pour le recoller sur </a:t>
            </a:r>
            <a:r>
              <a:rPr lang="fr-CH" sz="1600" dirty="0" smtClean="0"/>
              <a:t>un autre commit</a:t>
            </a:r>
          </a:p>
          <a:p>
            <a:r>
              <a:rPr lang="fr-CH" sz="1600" dirty="0"/>
              <a:t>En interne, git 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0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Cloner 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Visualiser 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Afficher en console les 2 branches qui divergent</a:t>
            </a:r>
          </a:p>
          <a:p>
            <a:r>
              <a:rPr lang="fr-FR" sz="1600" dirty="0" smtClean="0"/>
              <a:t>Faire 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feature-new_button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/>
              <a:t>Afficher 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Faire 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3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en 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continuez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:</a:t>
            </a:r>
          </a:p>
          <a:p>
            <a:pPr lvl="1"/>
            <a:r>
              <a:rPr lang="fr-FR" sz="1600" dirty="0" smtClean="0"/>
              <a:t>Editez 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Ajoutez 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Continuez 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: 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493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branche identifiable dans l’historique</a:t>
            </a:r>
          </a:p>
          <a:p>
            <a:pPr lvl="1"/>
            <a:r>
              <a:rPr lang="fr-FR" sz="1400" dirty="0" err="1"/>
              <a:t>f</a:t>
            </a:r>
            <a:r>
              <a:rPr lang="fr-FR" sz="1400" dirty="0" err="1" smtClean="0"/>
              <a:t>ast-forward</a:t>
            </a:r>
            <a:r>
              <a:rPr lang="fr-FR" sz="1400" dirty="0" smtClean="0"/>
              <a:t>: 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suivant</a:t>
            </a:r>
          </a:p>
          <a:p>
            <a:pPr lvl="1"/>
            <a:r>
              <a:rPr lang="fr-FR" sz="1400" dirty="0" smtClean="0"/>
              <a:t>La branche de référence a divergée: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La branche de référence n’a pas divergée : </a:t>
            </a:r>
            <a:r>
              <a:rPr lang="fr-FR" sz="1400" dirty="0" err="1" smtClean="0"/>
              <a:t>fast-forward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</a:t>
            </a:r>
            <a:r>
              <a:rPr lang="fr-FR" sz="1400" dirty="0" err="1" smtClean="0"/>
              <a:t>ff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5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3" y="1091765"/>
            <a:ext cx="6774033" cy="508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1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</a:t>
            </a:r>
            <a:r>
              <a:rPr lang="fr-CH" dirty="0" err="1" smtClean="0"/>
              <a:t>bisect</a:t>
            </a:r>
            <a:r>
              <a:rPr lang="fr-CH" dirty="0" smtClean="0"/>
              <a:t> et cherry </a:t>
            </a:r>
            <a:r>
              <a:rPr lang="fr-CH" dirty="0" err="1" smtClean="0"/>
              <a:t>pick</a:t>
            </a: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14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5" y="1211855"/>
            <a:ext cx="10281992" cy="4825388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4 types</a:t>
            </a:r>
          </a:p>
          <a:p>
            <a:pPr lvl="1"/>
            <a:r>
              <a:rPr lang="fr-FR" dirty="0" smtClean="0"/>
              <a:t>Commit</a:t>
            </a:r>
          </a:p>
          <a:p>
            <a:pPr lvl="1"/>
            <a:r>
              <a:rPr lang="fr-FR" dirty="0" err="1" smtClean="0"/>
              <a:t>Tree</a:t>
            </a:r>
            <a:r>
              <a:rPr lang="fr-FR" dirty="0" smtClean="0"/>
              <a:t> -&gt; représente les répertoires</a:t>
            </a:r>
          </a:p>
          <a:p>
            <a:pPr lvl="1"/>
            <a:r>
              <a:rPr lang="fr-FR" dirty="0" smtClean="0"/>
              <a:t>Blob -&gt; contient le contenu des fichiers</a:t>
            </a:r>
          </a:p>
          <a:p>
            <a:pPr lvl="1"/>
            <a:r>
              <a:rPr lang="fr-FR" dirty="0" smtClean="0"/>
              <a:t>Tag -&gt; Permet de tagguer un commit</a:t>
            </a:r>
          </a:p>
          <a:p>
            <a:r>
              <a:rPr lang="fr-FR" dirty="0"/>
              <a:t>Chaque type d’objet contient au minimum: type, taille et </a:t>
            </a:r>
            <a:r>
              <a:rPr lang="fr-FR" dirty="0" smtClean="0"/>
              <a:t>contenu</a:t>
            </a:r>
          </a:p>
          <a:p>
            <a:r>
              <a:rPr lang="fr-FR" dirty="0" smtClean="0"/>
              <a:t>Tous les objets sont signé </a:t>
            </a:r>
            <a:r>
              <a:rPr lang="fr-FR" dirty="0"/>
              <a:t>par la fonction de </a:t>
            </a:r>
            <a:r>
              <a:rPr lang="fr-FR" dirty="0" err="1"/>
              <a:t>hashage</a:t>
            </a:r>
            <a:r>
              <a:rPr lang="fr-FR" dirty="0"/>
              <a:t> SHA-1</a:t>
            </a:r>
            <a:r>
              <a:rPr lang="fr-FR" dirty="0" smtClean="0"/>
              <a:t> se basant sur le contenu de l’objet</a:t>
            </a:r>
          </a:p>
          <a:p>
            <a:pPr lvl="1"/>
            <a:r>
              <a:rPr lang="fr-FR" dirty="0" smtClean="0"/>
              <a:t>git </a:t>
            </a:r>
            <a:r>
              <a:rPr lang="fr-FR" dirty="0"/>
              <a:t>hash-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object-name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Hash unique (chance de collision très faible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Identité: permet de synchroniser les </a:t>
            </a:r>
            <a:r>
              <a:rPr lang="fr-FR" dirty="0" err="1" smtClean="0"/>
              <a:t>dépots</a:t>
            </a:r>
            <a:r>
              <a:rPr lang="fr-FR" dirty="0" smtClean="0"/>
              <a:t> entre eux</a:t>
            </a:r>
          </a:p>
          <a:p>
            <a:pPr lvl="1"/>
            <a:r>
              <a:rPr lang="fr-FR" dirty="0" smtClean="0"/>
              <a:t>Intégrité</a:t>
            </a:r>
          </a:p>
          <a:p>
            <a:r>
              <a:rPr lang="fr-FR" dirty="0" smtClean="0"/>
              <a:t>Les objets sont immuables</a:t>
            </a:r>
          </a:p>
          <a:p>
            <a:r>
              <a:rPr lang="fr-FR" dirty="0" smtClean="0"/>
              <a:t>Ces objets sont liés entre eux sous forme d’un arbre dont la racine est un commit</a:t>
            </a:r>
          </a:p>
          <a:p>
            <a:endParaRPr lang="fr-FR" dirty="0" smtClean="0"/>
          </a:p>
          <a:p>
            <a:endParaRPr lang="fr-FR" dirty="0" smtClean="0"/>
          </a:p>
          <a:p>
            <a:pPr marL="80962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4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ou tag est un label sur un commit</a:t>
            </a:r>
          </a:p>
          <a:p>
            <a:pPr lvl="1"/>
            <a:r>
              <a:rPr lang="fr-FR" dirty="0" smtClean="0"/>
              <a:t>Peu couteux</a:t>
            </a:r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non interactif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pull créé 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pour 2 cas:</a:t>
            </a:r>
          </a:p>
          <a:p>
            <a:pPr lvl="1"/>
            <a:r>
              <a:rPr lang="fr-FR" dirty="0"/>
              <a:t>Rapatrier les </a:t>
            </a:r>
            <a:r>
              <a:rPr lang="fr-FR" dirty="0" err="1"/>
              <a:t>commits</a:t>
            </a:r>
            <a:r>
              <a:rPr lang="fr-FR" dirty="0"/>
              <a:t> distants </a:t>
            </a:r>
            <a:r>
              <a:rPr lang="fr-FR" dirty="0" smtClean="0"/>
              <a:t>sur ma branche locale</a:t>
            </a:r>
          </a:p>
          <a:p>
            <a:pPr lvl="1"/>
            <a:r>
              <a:rPr lang="fr-FR" dirty="0" smtClean="0"/>
              <a:t>Repositionner ma branche locale sur la branche référente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39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distants: </a:t>
            </a:r>
            <a:r>
              <a:rPr lang="fr-FR" dirty="0" err="1" smtClean="0"/>
              <a:t>Rebase</a:t>
            </a:r>
            <a:r>
              <a:rPr lang="fr-FR" dirty="0" smtClean="0"/>
              <a:t> 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38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commande: 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réécriture de l’histoire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961146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Grand écran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5" baseType="lpstr">
      <vt:lpstr>MS PGothic</vt:lpstr>
      <vt:lpstr>Arial</vt:lpstr>
      <vt:lpstr>Calibri</vt:lpstr>
      <vt:lpstr>Courier New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open_sanslight</vt:lpstr>
      <vt:lpstr>Wingdings</vt:lpstr>
      <vt:lpstr>Thème par défaut</vt:lpstr>
      <vt:lpstr>Git sous le capot</vt:lpstr>
      <vt:lpstr>L’architecture</vt:lpstr>
      <vt:lpstr>Les objets</vt:lpstr>
      <vt:lpstr>Relation entre les objets</vt:lpstr>
      <vt:lpstr>Graphe des commits</vt:lpstr>
      <vt:lpstr>Rebase non interactif</vt:lpstr>
      <vt:lpstr>Pull rebase </vt:lpstr>
      <vt:lpstr>Rapatrier les commits distants: Rebase ou merge?</vt:lpstr>
      <vt:lpstr>Rapatrier les commits distants avec le rebase</vt:lpstr>
      <vt:lpstr>Rebase une branche avec la branche de référence</vt:lpstr>
      <vt:lpstr>Explication</vt:lpstr>
      <vt:lpstr>Exercice: Rebase</vt:lpstr>
      <vt:lpstr>Rebase en cas de conflit</vt:lpstr>
      <vt:lpstr>Merge de branche (= fuuuuusion)</vt:lpstr>
      <vt:lpstr>Merge</vt:lpstr>
      <vt:lpstr>Merge</vt:lpstr>
      <vt:lpstr>Hands-on : git bisect et cherry pick </vt:lpstr>
      <vt:lpstr>git cherry-pick</vt:lpstr>
      <vt:lpstr>git cherry-pick</vt:lpstr>
      <vt:lpstr>git cherry-pick</vt:lpstr>
      <vt:lpstr>git rebase --onto</vt:lpstr>
      <vt:lpstr>git rebase --onto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Xavier Bordy</cp:lastModifiedBy>
  <cp:revision>119</cp:revision>
  <dcterms:created xsi:type="dcterms:W3CDTF">2019-05-23T11:14:37Z</dcterms:created>
  <dcterms:modified xsi:type="dcterms:W3CDTF">2019-05-28T16:33:06Z</dcterms:modified>
</cp:coreProperties>
</file>