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C8A8-9D6D-4066-B279-13D21DC43A8D}" type="datetimeFigureOut">
              <a:rPr lang="fr-CH" smtClean="0"/>
              <a:t>23.05.2019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D8E9-2030-4235-A0D7-AA34E7CC7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98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BFDFC-3DF2-4B3C-BA9C-D67E7E12A90E}" type="datetimeFigureOut">
              <a:rPr lang="fr-CH" smtClean="0"/>
              <a:t>23.05.2019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EC2F-FA44-4924-A2CC-31F29D56F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63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279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1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63995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83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2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059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48842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07049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5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5288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35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5081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1737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83777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30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0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782920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465625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3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1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74464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42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1919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2044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52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37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23.05.2019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2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9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395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11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0004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2881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5957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git </a:t>
            </a:r>
            <a:r>
              <a:rPr lang="fr-CH" dirty="0" err="1" smtClean="0"/>
              <a:t>bisect</a:t>
            </a:r>
            <a:r>
              <a:rPr lang="fr-CH" dirty="0" smtClean="0"/>
              <a:t> et cherry </a:t>
            </a:r>
            <a:r>
              <a:rPr lang="fr-CH" dirty="0" err="1" smtClean="0"/>
              <a:t>pick</a:t>
            </a: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00247"/>
            <a:ext cx="10281992" cy="431455"/>
          </a:xfrm>
        </p:spPr>
        <p:txBody>
          <a:bodyPr/>
          <a:lstStyle/>
          <a:p>
            <a:r>
              <a:rPr lang="fr-CH" dirty="0" smtClean="0"/>
              <a:t>Copie un ou plusieurs commit d’une branche à l’autre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40" name="Picture 16" descr="https://wildlyinaccurate.com/assets/cherry-pick-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1731702"/>
            <a:ext cx="44481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ildlyinaccurate.com/assets/cherry-pick-af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1" y="4487690"/>
            <a:ext cx="52863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950384" y="3763442"/>
            <a:ext cx="10281992" cy="431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1pPr>
            <a:lvl2pPr marL="623888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5"/>
              </a:buBlip>
              <a:defRPr sz="1800" b="0" i="0" kern="1200" baseline="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2pPr>
            <a:lvl3pPr marL="900113" indent="-276225" algn="l" defTabSz="70485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3pPr>
            <a:lvl4pPr marL="900113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Tx/>
              <a:buNone/>
              <a:defRPr sz="1400" b="0" i="0" kern="120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4pPr>
            <a:lvl5pPr marL="1185862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/>
                <a:ea typeface="+mn-ea"/>
                <a:cs typeface="HelveticaNeueLT Std"/>
              </a:defRPr>
            </a:lvl5pPr>
            <a:lvl6pPr marL="1162050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/>
                </a:solidFill>
                <a:latin typeface="HelveticaNeueLT Std"/>
                <a:ea typeface="+mn-ea"/>
                <a:cs typeface="HelveticaNeueLT Std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r>
              <a:rPr lang="fr-CH" dirty="0" smtClean="0"/>
              <a:t> 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562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 cherry-</a:t>
            </a:r>
            <a:r>
              <a:rPr lang="fr-CH" dirty="0" err="1" smtClean="0"/>
              <a:t>pick</a:t>
            </a:r>
            <a:r>
              <a:rPr lang="fr-CH" dirty="0" smtClean="0"/>
              <a:t> du commit «commit1» de la </a:t>
            </a:r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1339232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50384" y="2545492"/>
            <a:ext cx="10281992" cy="3045682"/>
          </a:xfrm>
        </p:spPr>
        <p:txBody>
          <a:bodyPr/>
          <a:lstStyle/>
          <a:p>
            <a:pPr marL="0" indent="0">
              <a:buNone/>
            </a:pPr>
            <a:r>
              <a:rPr lang="fr-CH" i="1" dirty="0"/>
              <a:t>En cas de </a:t>
            </a:r>
            <a:r>
              <a:rPr lang="fr-CH" i="1" dirty="0" err="1"/>
              <a:t>merge</a:t>
            </a:r>
            <a:r>
              <a:rPr lang="fr-CH" i="1" dirty="0"/>
              <a:t> ou </a:t>
            </a:r>
            <a:r>
              <a:rPr lang="fr-CH" i="1" dirty="0" err="1"/>
              <a:t>rebase</a:t>
            </a:r>
            <a:r>
              <a:rPr lang="fr-CH" i="1" dirty="0"/>
              <a:t> de la </a:t>
            </a:r>
            <a:r>
              <a:rPr lang="fr-CH" i="1" dirty="0" smtClean="0"/>
              <a:t>branche, un </a:t>
            </a:r>
            <a:r>
              <a:rPr lang="fr-CH" i="1" dirty="0"/>
              <a:t>commit copié à l’aide de la commande </a:t>
            </a:r>
            <a:r>
              <a:rPr lang="fr-CH" i="1" dirty="0" smtClean="0"/>
              <a:t>cherry-</a:t>
            </a:r>
            <a:r>
              <a:rPr lang="fr-CH" i="1" dirty="0" err="1" smtClean="0"/>
              <a:t>pick</a:t>
            </a:r>
            <a:r>
              <a:rPr lang="fr-CH" i="1" dirty="0"/>
              <a:t> </a:t>
            </a:r>
            <a:r>
              <a:rPr lang="fr-CH" i="1" dirty="0" smtClean="0"/>
              <a:t>déclenchera </a:t>
            </a:r>
            <a:r>
              <a:rPr lang="fr-CH" i="1" dirty="0"/>
              <a:t>un </a:t>
            </a:r>
            <a:r>
              <a:rPr lang="fr-CH" i="1" dirty="0" smtClean="0"/>
              <a:t>conflit.</a:t>
            </a:r>
          </a:p>
          <a:p>
            <a:pPr marL="0" indent="0">
              <a:buNone/>
            </a:pPr>
            <a:r>
              <a:rPr lang="fr-CH" i="1" dirty="0" smtClean="0"/>
              <a:t>Son </a:t>
            </a:r>
            <a:r>
              <a:rPr lang="fr-CH" i="1" dirty="0"/>
              <a:t>usage est inadapté si la branche depuis laquelle nous copions le </a:t>
            </a:r>
            <a:r>
              <a:rPr lang="fr-CH" i="1" dirty="0" smtClean="0"/>
              <a:t>commit n’est </a:t>
            </a:r>
            <a:r>
              <a:rPr lang="fr-CH" i="1" dirty="0"/>
              <a:t>pas indépendante et est voué à être </a:t>
            </a:r>
            <a:r>
              <a:rPr lang="fr-CH" i="1" dirty="0" err="1"/>
              <a:t>rebasée</a:t>
            </a:r>
            <a:r>
              <a:rPr lang="fr-CH" i="1" dirty="0"/>
              <a:t> ou </a:t>
            </a:r>
            <a:r>
              <a:rPr lang="fr-CH" i="1" dirty="0" err="1"/>
              <a:t>mergée</a:t>
            </a:r>
            <a:r>
              <a:rPr lang="fr-CH" i="1" dirty="0"/>
              <a:t> avec la branche cible.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4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85" y="862968"/>
            <a:ext cx="8717837" cy="5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</a:t>
            </a:r>
            <a:r>
              <a:rPr lang="fr-CH" dirty="0" smtClean="0"/>
              <a:t>une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en partant de la branche </a:t>
            </a:r>
            <a:r>
              <a:rPr lang="fr-CH" dirty="0" err="1" smtClean="0"/>
              <a:t>feature-new_button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8253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Hands-on : git bisect et cherry pick </vt:lpstr>
      <vt:lpstr>git cherry-pick</vt:lpstr>
      <vt:lpstr>git cherry-pick</vt:lpstr>
      <vt:lpstr>git cherry-pick</vt:lpstr>
      <vt:lpstr>git rebase --onto</vt:lpstr>
      <vt:lpstr>git rebase --onto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: git bisect et cherry pick</dc:title>
  <dc:creator>Guillaume Genoud</dc:creator>
  <cp:lastModifiedBy>Guillaume Genoud</cp:lastModifiedBy>
  <cp:revision>4</cp:revision>
  <dcterms:created xsi:type="dcterms:W3CDTF">2019-05-23T11:14:37Z</dcterms:created>
  <dcterms:modified xsi:type="dcterms:W3CDTF">2019-05-23T12:05:29Z</dcterms:modified>
</cp:coreProperties>
</file>