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1E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1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pPr/>
              <a:t>28.05.2019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xmlns="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xmlns="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7456" y="1025210"/>
            <a:ext cx="5569722" cy="45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</a:t>
            </a:r>
            <a:r>
              <a:rPr lang="fr-FR" sz="1600" dirty="0" smtClean="0"/>
              <a:t>locale </a:t>
            </a:r>
            <a:r>
              <a:rPr lang="fr-FR" sz="1600" dirty="0" smtClean="0"/>
              <a:t>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 : </a:t>
            </a:r>
            <a:r>
              <a:rPr lang="fr-FR" sz="1600" dirty="0" smtClean="0"/>
              <a:t>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xmlns="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</a:t>
            </a:r>
            <a:r>
              <a:rPr lang="fr-FR" sz="1700" dirty="0" smtClean="0"/>
              <a:t>ommit </a:t>
            </a:r>
            <a:r>
              <a:rPr lang="fr-FR" sz="1700" dirty="0" smtClean="0"/>
              <a:t>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(ignore 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--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</a:t>
            </a:r>
            <a:r>
              <a:rPr lang="fr-FR" sz="1700" dirty="0" smtClean="0"/>
              <a:t>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 : </a:t>
            </a:r>
            <a:r>
              <a:rPr lang="fr-FR" sz="1700" dirty="0" smtClean="0"/>
              <a:t>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</a:t>
            </a:r>
            <a:r>
              <a:rPr lang="fr-FR" sz="1700" dirty="0" smtClean="0"/>
              <a:t>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 : </a:t>
            </a:r>
            <a:r>
              <a:rPr lang="fr-FR" sz="1700" dirty="0"/>
              <a:t>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</a:t>
            </a:r>
            <a:r>
              <a:rPr lang="fr-FR" dirty="0" err="1" smtClean="0"/>
              <a:t>commits</a:t>
            </a:r>
            <a:r>
              <a:rPr lang="fr-FR" dirty="0" smtClean="0"/>
              <a:t> </a:t>
            </a:r>
            <a:r>
              <a:rPr lang="fr-FR" dirty="0" smtClean="0"/>
              <a:t>sous différente forme</a:t>
            </a:r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</a:t>
            </a:r>
            <a:r>
              <a:rPr lang="fr-FR" dirty="0" smtClean="0"/>
              <a:t>partir </a:t>
            </a:r>
            <a:r>
              <a:rPr lang="fr-FR" dirty="0"/>
              <a:t>d</a:t>
            </a:r>
            <a:r>
              <a:rPr lang="fr-FR" dirty="0" smtClean="0"/>
              <a:t>es 2 derniers </a:t>
            </a:r>
            <a:r>
              <a:rPr lang="fr-FR" dirty="0" err="1" smtClean="0"/>
              <a:t>commits</a:t>
            </a:r>
            <a:r>
              <a:rPr lang="fr-FR" dirty="0" smtClean="0"/>
              <a:t> </a:t>
            </a:r>
            <a:r>
              <a:rPr lang="fr-FR" dirty="0" smtClean="0"/>
              <a:t>de la </a:t>
            </a:r>
            <a:r>
              <a:rPr lang="fr-FR" dirty="0" smtClean="0"/>
              <a:t>branche </a:t>
            </a:r>
            <a:r>
              <a:rPr lang="fr-FR" dirty="0" smtClean="0"/>
              <a:t>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</a:t>
            </a:r>
            <a:r>
              <a:rPr lang="fr-FR" dirty="0"/>
              <a:t>=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</a:t>
            </a:r>
            <a:r>
              <a:rPr lang="fr-FR" dirty="0" smtClean="0"/>
              <a:t>ligne : </a:t>
            </a:r>
            <a:r>
              <a:rPr lang="fr-FR" dirty="0" smtClean="0"/>
              <a:t>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lias </a:t>
            </a:r>
            <a:r>
              <a:rPr lang="fr-FR" dirty="0" err="1" smtClean="0"/>
              <a:t>gls</a:t>
            </a:r>
            <a:r>
              <a:rPr lang="fr-FR" dirty="0" smtClean="0"/>
              <a:t> = ‘git log …’</a:t>
            </a:r>
          </a:p>
          <a:p>
            <a:pPr lvl="1"/>
            <a:r>
              <a:rPr lang="fr-FR" dirty="0" smtClean="0"/>
              <a:t>Utilisez les </a:t>
            </a:r>
            <a:r>
              <a:rPr lang="fr-FR" dirty="0" err="1" smtClean="0"/>
              <a:t>hashs</a:t>
            </a:r>
            <a:r>
              <a:rPr lang="fr-FR" dirty="0" smtClean="0"/>
              <a:t> </a:t>
            </a:r>
            <a:r>
              <a:rPr lang="fr-FR" dirty="0" smtClean="0"/>
              <a:t>de commit pour faire un </a:t>
            </a:r>
            <a:r>
              <a:rPr lang="fr-FR" dirty="0" err="1" smtClean="0"/>
              <a:t>diff</a:t>
            </a:r>
            <a:r>
              <a:rPr lang="fr-FR" dirty="0" smtClean="0"/>
              <a:t> entre 2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</a:t>
            </a:r>
            <a:r>
              <a:rPr lang="fr-FR" dirty="0" smtClean="0"/>
              <a:t>ligne : </a:t>
            </a:r>
            <a:r>
              <a:rPr lang="fr-FR" dirty="0"/>
              <a:t>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</a:t>
            </a:r>
            <a:r>
              <a:rPr lang="fr-FR" dirty="0" err="1" smtClean="0"/>
              <a:t>hashs</a:t>
            </a:r>
            <a:r>
              <a:rPr lang="fr-FR" dirty="0" smtClean="0"/>
              <a:t> </a:t>
            </a:r>
            <a:r>
              <a:rPr lang="fr-FR" dirty="0"/>
              <a:t>de commit pour faire un </a:t>
            </a:r>
            <a:r>
              <a:rPr lang="fr-FR" dirty="0" err="1" smtClean="0"/>
              <a:t>diff</a:t>
            </a:r>
            <a:r>
              <a:rPr lang="fr-FR" dirty="0"/>
              <a:t> entre 2 </a:t>
            </a:r>
            <a:r>
              <a:rPr lang="fr-FR" dirty="0" err="1"/>
              <a:t>commits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</a:t>
            </a:r>
            <a:r>
              <a:rPr lang="fr-FR" sz="1600" dirty="0" smtClean="0"/>
              <a:t>(= 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xmlns="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smtClean="0"/>
              <a:t>nécessaire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   </a:t>
            </a:r>
            <a:r>
              <a:rPr lang="fr-CH" sz="1600" dirty="0" smtClean="0">
                <a:solidFill>
                  <a:schemeClr val="bg1"/>
                </a:solidFill>
              </a:rPr>
              <a:t>Quel </a:t>
            </a:r>
            <a:r>
              <a:rPr lang="fr-CH" sz="1600" dirty="0">
                <a:solidFill>
                  <a:schemeClr val="bg1"/>
                </a:solidFill>
              </a:rPr>
              <a:t>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4441" y="829259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xmlns="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 smtClean="0"/>
              <a:t>remote</a:t>
            </a:r>
            <a:r>
              <a:rPr lang="fr-CH" dirty="0" smtClean="0"/>
              <a:t> 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smtClean="0"/>
              <a:t>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-le</a:t>
            </a:r>
            <a:endParaRPr lang="fr-FR" dirty="0" smtClean="0"/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xmlns="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</a:t>
            </a:r>
            <a:r>
              <a:rPr lang="fr-FR" dirty="0" smtClean="0"/>
              <a:t>distants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2 </a:t>
            </a:r>
            <a:r>
              <a:rPr lang="fr-FR" dirty="0" smtClean="0"/>
              <a:t>possibilités :</a:t>
            </a:r>
            <a:endParaRPr lang="fr-FR" dirty="0" smtClean="0"/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–force 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smtClean="0">
                <a:solidFill>
                  <a:schemeClr val="bg1"/>
                </a:solidFill>
              </a:rPr>
              <a:t>dépôt </a:t>
            </a:r>
            <a:r>
              <a:rPr lang="fr-CH" sz="1800" b="1" dirty="0">
                <a:solidFill>
                  <a:schemeClr val="bg1"/>
                </a:solidFill>
              </a:rPr>
              <a:t>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xmlns="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</a:t>
            </a:r>
            <a:r>
              <a:rPr lang="fr-CH" dirty="0" smtClean="0"/>
              <a:t>locale à partir de la branche </a:t>
            </a:r>
            <a:r>
              <a:rPr lang="fr-CH" dirty="0" smtClean="0"/>
              <a:t>courante 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 smtClean="0"/>
              <a:t>l’environnement </a:t>
            </a:r>
            <a:r>
              <a:rPr lang="fr-CH" dirty="0"/>
              <a:t>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</a:t>
            </a:r>
            <a:r>
              <a:rPr lang="fr-CH" dirty="0" smtClean="0"/>
              <a:t>., </a:t>
            </a:r>
            <a:r>
              <a:rPr lang="fr-CH" dirty="0"/>
              <a:t>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locales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</a:t>
            </a:r>
            <a:r>
              <a:rPr lang="fr-CH" dirty="0" smtClean="0"/>
              <a:t>penser </a:t>
            </a:r>
            <a:r>
              <a:rPr lang="fr-CH" dirty="0"/>
              <a:t>à </a:t>
            </a:r>
            <a:r>
              <a:rPr lang="fr-CH" dirty="0" smtClean="0"/>
              <a:t>faire </a:t>
            </a:r>
            <a:r>
              <a:rPr lang="fr-CH" dirty="0" err="1" smtClean="0"/>
              <a:t>fetch</a:t>
            </a:r>
            <a:r>
              <a:rPr lang="fr-CH" dirty="0" smtClean="0"/>
              <a:t> </a:t>
            </a:r>
            <a:r>
              <a:rPr lang="fr-CH" dirty="0"/>
              <a:t>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</a:t>
            </a:r>
            <a:r>
              <a:rPr lang="fr-CH" dirty="0" smtClean="0"/>
              <a:t>repo </a:t>
            </a:r>
            <a:r>
              <a:rPr lang="fr-CH" dirty="0"/>
              <a:t>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smtClean="0"/>
              <a:t>: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Créez </a:t>
            </a:r>
            <a:r>
              <a:rPr lang="fr-FR" dirty="0" smtClean="0"/>
              <a:t>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err="1" smtClean="0"/>
              <a:t>review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merge</a:t>
            </a:r>
            <a:r>
              <a:rPr lang="fr-FR" dirty="0" smtClean="0"/>
              <a:t> automatiquement les fichiers mais il peut y avoir des conflits</a:t>
            </a:r>
          </a:p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</a:t>
            </a:r>
            <a:r>
              <a:rPr lang="fr-FR" dirty="0" smtClean="0"/>
              <a:t>fichier </a:t>
            </a:r>
            <a:r>
              <a:rPr lang="fr-FR" dirty="0" smtClean="0"/>
              <a:t>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smtClean="0"/>
              <a:t>marqueurs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5416" y="934392"/>
            <a:ext cx="4489267" cy="58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une mémoire tampon (=pile)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</a:t>
            </a:r>
            <a:r>
              <a:rPr lang="fr-FR" dirty="0" smtClean="0"/>
              <a:t>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</a:t>
            </a:r>
            <a:r>
              <a:rPr lang="fr-CH" dirty="0" smtClean="0"/>
              <a:t>« stashme.txt » </a:t>
            </a:r>
            <a:r>
              <a:rPr lang="fr-CH" dirty="0"/>
              <a:t>à votre </a:t>
            </a:r>
            <a:r>
              <a:rPr lang="fr-CH" dirty="0" smtClean="0"/>
              <a:t>repo </a:t>
            </a:r>
            <a:r>
              <a:rPr lang="fr-CH" dirty="0"/>
              <a:t>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Faites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</a:t>
            </a:r>
            <a:r>
              <a:rPr lang="fr-CH" dirty="0" smtClean="0"/>
              <a:t>« stashmeagain.txt » </a:t>
            </a:r>
            <a:r>
              <a:rPr lang="fr-CH" dirty="0"/>
              <a:t>à votre </a:t>
            </a:r>
            <a:r>
              <a:rPr lang="fr-CH" dirty="0" smtClean="0"/>
              <a:t>repo </a:t>
            </a:r>
            <a:r>
              <a:rPr lang="fr-CH" dirty="0"/>
              <a:t>et le </a:t>
            </a:r>
            <a:r>
              <a:rPr lang="fr-CH" dirty="0" err="1" smtClean="0"/>
              <a:t>stasher</a:t>
            </a:r>
            <a:endParaRPr lang="fr-CH" dirty="0"/>
          </a:p>
          <a:p>
            <a:r>
              <a:rPr lang="fr-CH" dirty="0" smtClean="0"/>
              <a:t>Ajoutez </a:t>
            </a:r>
            <a:r>
              <a:rPr lang="fr-CH" dirty="0"/>
              <a:t>un autre fichier </a:t>
            </a:r>
            <a:r>
              <a:rPr lang="fr-CH" dirty="0" smtClean="0"/>
              <a:t>« stashmeagain2.txt</a:t>
            </a:r>
            <a:r>
              <a:rPr lang="fr-CH" dirty="0" smtClean="0"/>
              <a:t> »</a:t>
            </a:r>
            <a:r>
              <a:rPr lang="fr-CH" dirty="0" smtClean="0"/>
              <a:t> </a:t>
            </a:r>
            <a:r>
              <a:rPr lang="fr-CH" dirty="0"/>
              <a:t>à votre </a:t>
            </a:r>
            <a:r>
              <a:rPr lang="fr-CH" dirty="0" smtClean="0"/>
              <a:t>repo </a:t>
            </a:r>
            <a:r>
              <a:rPr lang="fr-CH" dirty="0"/>
              <a:t>et le </a:t>
            </a:r>
            <a:r>
              <a:rPr lang="fr-CH" dirty="0" err="1" smtClean="0"/>
              <a:t>stasher</a:t>
            </a:r>
            <a:endParaRPr lang="fr-CH" dirty="0"/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 smtClean="0"/>
              <a:t>stash</a:t>
            </a:r>
            <a:endParaRPr lang="fr-CH" dirty="0"/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xmlns="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 (équivalent au show annotation des IDE)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 : </a:t>
            </a:r>
            <a:endParaRPr lang="fr-FR" dirty="0" smtClean="0"/>
          </a:p>
          <a:p>
            <a:pPr lvl="1"/>
            <a:r>
              <a:rPr lang="fr-FR" dirty="0" smtClean="0"/>
              <a:t>Allez </a:t>
            </a:r>
            <a:r>
              <a:rPr lang="fr-FR" dirty="0" smtClean="0"/>
              <a:t>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385" y="961604"/>
            <a:ext cx="10209702" cy="4989688"/>
          </a:xfrm>
        </p:spPr>
      </p:pic>
    </p:spTree>
    <p:extLst>
      <p:ext uri="{BB962C8B-B14F-4D97-AF65-F5344CB8AC3E}">
        <p14:creationId xmlns:p14="http://schemas.microsoft.com/office/powerpoint/2010/main" xmlns="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réer </a:t>
            </a:r>
            <a:r>
              <a:rPr lang="fr-CH" dirty="0"/>
              <a:t>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</a:t>
            </a:r>
            <a:r>
              <a:rPr lang="fr-CH" dirty="0" smtClean="0"/>
              <a:t>aire des </a:t>
            </a:r>
            <a:r>
              <a:rPr lang="fr-CH" dirty="0" err="1" smtClean="0"/>
              <a:t>commits</a:t>
            </a:r>
            <a:r>
              <a:rPr lang="fr-CH" dirty="0" smtClean="0"/>
              <a:t> </a:t>
            </a:r>
            <a:r>
              <a:rPr lang="fr-CH" dirty="0"/>
              <a:t>régulièrement</a:t>
            </a:r>
          </a:p>
          <a:p>
            <a:r>
              <a:rPr lang="fr-CH" dirty="0" smtClean="0"/>
              <a:t>S</a:t>
            </a:r>
            <a:r>
              <a:rPr lang="fr-CH" dirty="0" smtClean="0"/>
              <a:t>ynchroniser la branche </a:t>
            </a:r>
            <a:r>
              <a:rPr lang="fr-CH" dirty="0"/>
              <a:t>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origin </a:t>
            </a:r>
            <a:r>
              <a:rPr lang="en-US" dirty="0" smtClean="0"/>
              <a:t>develop</a:t>
            </a:r>
            <a:endParaRPr lang="en-US" dirty="0"/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 smtClean="0"/>
              <a:t>ma_branche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5402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Comprendre le workflow de </a:t>
            </a:r>
            <a:r>
              <a:rPr lang="fr-CH" b="1" dirty="0" err="1"/>
              <a:t>GitFlow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2867" y="1181594"/>
            <a:ext cx="8185534" cy="5023873"/>
          </a:xfrm>
        </p:spPr>
      </p:pic>
    </p:spTree>
    <p:extLst>
      <p:ext uri="{BB962C8B-B14F-4D97-AF65-F5344CB8AC3E}">
        <p14:creationId xmlns:p14="http://schemas.microsoft.com/office/powerpoint/2010/main" xmlns="" val="300805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Réécrire </a:t>
            </a:r>
            <a:r>
              <a:rPr lang="fr-FR" dirty="0" smtClean="0"/>
              <a:t>l’histoire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1672" y="961604"/>
            <a:ext cx="5464366" cy="5464366"/>
          </a:xfrm>
        </p:spPr>
      </p:pic>
    </p:spTree>
    <p:extLst>
      <p:ext uri="{BB962C8B-B14F-4D97-AF65-F5344CB8AC3E}">
        <p14:creationId xmlns:p14="http://schemas.microsoft.com/office/powerpoint/2010/main" xmlns="" val="41221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xmlns="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Amend</a:t>
            </a:r>
            <a:endParaRPr lang="fr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  « d’amender » le dernier commit afin de</a:t>
            </a:r>
          </a:p>
          <a:p>
            <a:pPr lvl="1"/>
            <a:r>
              <a:rPr lang="fr-FR" dirty="0" smtClean="0"/>
              <a:t>Modifier le message du commit</a:t>
            </a:r>
          </a:p>
          <a:p>
            <a:pPr lvl="1"/>
            <a:r>
              <a:rPr lang="fr-FR" dirty="0" smtClean="0"/>
              <a:t>Modifier le contenu du commit</a:t>
            </a:r>
          </a:p>
          <a:p>
            <a:pPr lvl="1"/>
            <a:endParaRPr lang="fr-FR" dirty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Placez-vous </a:t>
            </a:r>
            <a:r>
              <a:rPr lang="fr-FR" dirty="0" smtClean="0"/>
              <a:t>dans un repo existant</a:t>
            </a:r>
          </a:p>
          <a:p>
            <a:pPr lvl="1"/>
            <a:r>
              <a:rPr lang="fr-FR" dirty="0" smtClean="0"/>
              <a:t>Modifiez un fichier</a:t>
            </a:r>
          </a:p>
          <a:p>
            <a:pPr lvl="1"/>
            <a:r>
              <a:rPr lang="fr-FR" dirty="0" smtClean="0"/>
              <a:t>Ajoutez ce fichier au dernier commit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2954" y="1808716"/>
            <a:ext cx="2584087" cy="32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98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interactif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42184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Réordonner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Fusionner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Modifier les messages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Supprimer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Placez-vous </a:t>
            </a:r>
            <a:r>
              <a:rPr lang="fr-FR" dirty="0" smtClean="0"/>
              <a:t>dans un repo existant </a:t>
            </a:r>
          </a:p>
          <a:p>
            <a:pPr lvl="1"/>
            <a:r>
              <a:rPr lang="fr-FR" dirty="0" smtClean="0"/>
              <a:t>Fusionnez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rebase</a:t>
            </a:r>
            <a:r>
              <a:rPr lang="fr-FR" dirty="0" smtClean="0"/>
              <a:t> –i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5842" y="1690233"/>
            <a:ext cx="4509758" cy="39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5655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toutes les opérations faites dans le repo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reflog</a:t>
            </a:r>
            <a:endParaRPr lang="fr-FR" dirty="0"/>
          </a:p>
          <a:p>
            <a:r>
              <a:rPr lang="fr-FR" dirty="0" smtClean="0"/>
              <a:t>Annuler une opération</a:t>
            </a:r>
          </a:p>
          <a:p>
            <a:pPr lvl="1"/>
            <a:r>
              <a:rPr lang="fr-FR" dirty="0" smtClean="0"/>
              <a:t>git reset –hard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Exercice </a:t>
            </a:r>
          </a:p>
          <a:p>
            <a:pPr lvl="1"/>
            <a:r>
              <a:rPr lang="fr-FR" dirty="0" smtClean="0"/>
              <a:t>Reprenez </a:t>
            </a:r>
            <a:r>
              <a:rPr lang="fr-FR" dirty="0" smtClean="0"/>
              <a:t>le repo précédent </a:t>
            </a:r>
          </a:p>
          <a:p>
            <a:pPr lvl="1"/>
            <a:r>
              <a:rPr lang="fr-FR" dirty="0" smtClean="0"/>
              <a:t>Revenez </a:t>
            </a:r>
            <a:r>
              <a:rPr lang="fr-FR" dirty="0" smtClean="0"/>
              <a:t>à l’état avant le </a:t>
            </a:r>
            <a:r>
              <a:rPr lang="fr-FR" dirty="0" err="1" smtClean="0"/>
              <a:t>rebase</a:t>
            </a:r>
            <a:r>
              <a:rPr lang="fr-FR" dirty="0" smtClean="0"/>
              <a:t> interactif </a:t>
            </a:r>
          </a:p>
          <a:p>
            <a:pPr marL="361950" lvl="1" indent="0">
              <a:buNone/>
            </a:pPr>
            <a:endParaRPr lang="fr-FR" dirty="0"/>
          </a:p>
          <a:p>
            <a:pPr marL="80962" indent="0">
              <a:buNone/>
            </a:pP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3463" y="2317616"/>
            <a:ext cx="7029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964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dangers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les </a:t>
            </a:r>
            <a:r>
              <a:rPr lang="fr-FR" dirty="0" err="1" smtClean="0"/>
              <a:t>commits</a:t>
            </a:r>
            <a:r>
              <a:rPr lang="fr-FR" dirty="0" smtClean="0"/>
              <a:t> qui sont </a:t>
            </a:r>
            <a:r>
              <a:rPr lang="fr-FR" dirty="0" smtClean="0"/>
              <a:t>réécrits </a:t>
            </a:r>
            <a:r>
              <a:rPr lang="fr-FR" dirty="0" smtClean="0"/>
              <a:t>ont été </a:t>
            </a:r>
            <a:r>
              <a:rPr lang="fr-FR" dirty="0" err="1" smtClean="0"/>
              <a:t>pushés</a:t>
            </a:r>
            <a:r>
              <a:rPr lang="fr-FR" dirty="0" smtClean="0"/>
              <a:t> sur le repo distant git bloquera le push</a:t>
            </a:r>
          </a:p>
          <a:p>
            <a:endParaRPr lang="fr-FR" dirty="0" smtClean="0"/>
          </a:p>
          <a:p>
            <a:r>
              <a:rPr lang="fr-FR" dirty="0" smtClean="0"/>
              <a:t>Utilisation de git push --force -&gt; écrase l’historique distant</a:t>
            </a:r>
          </a:p>
          <a:p>
            <a:pPr marL="361950" lvl="1" indent="0">
              <a:buNone/>
            </a:pPr>
            <a:endParaRPr lang="fr-FR" dirty="0" smtClean="0"/>
          </a:p>
          <a:p>
            <a:r>
              <a:rPr lang="fr-FR" dirty="0" smtClean="0"/>
              <a:t>Si plusieurs personnes utilisent le même historique </a:t>
            </a:r>
            <a:r>
              <a:rPr lang="fr-FR" dirty="0" smtClean="0"/>
              <a:t>(= travaillent </a:t>
            </a:r>
            <a:r>
              <a:rPr lang="fr-FR" dirty="0" smtClean="0"/>
              <a:t>sur la même branche)</a:t>
            </a:r>
          </a:p>
          <a:p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b="1" dirty="0" smtClean="0"/>
              <a:t>indispensable</a:t>
            </a:r>
            <a:r>
              <a:rPr lang="fr-FR" dirty="0" smtClean="0"/>
              <a:t> avant un push force pour une branche partagée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53140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pic>
        <p:nvPicPr>
          <p:cNvPr id="1026" name="Picture 2" descr="Questions, RÃ©ponses, Point D'Interrogation, RÃ©pons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4385" y="829306"/>
            <a:ext cx="5805889" cy="58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97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1839</Words>
  <Application>Microsoft Office PowerPoint</Application>
  <PresentationFormat>Personnalisé</PresentationFormat>
  <Paragraphs>376</Paragraphs>
  <Slides>54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5" baseType="lpstr"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 : Commits &amp; Diff</vt:lpstr>
      <vt:lpstr>Log</vt:lpstr>
      <vt:lpstr>Exercice : Log</vt:lpstr>
      <vt:lpstr>Exercice :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 : Mon premier repo distant</vt:lpstr>
      <vt:lpstr>Push</vt:lpstr>
      <vt:lpstr>Push</vt:lpstr>
      <vt:lpstr>Exercice : Collaborer sur le même repository</vt:lpstr>
      <vt:lpstr>Branch</vt:lpstr>
      <vt:lpstr>Exercice : Collaborer sur le même repository</vt:lpstr>
      <vt:lpstr>Merge avec conflit</vt:lpstr>
      <vt:lpstr>Stash &amp; Blame</vt:lpstr>
      <vt:lpstr>Stash</vt:lpstr>
      <vt:lpstr>Stash</vt:lpstr>
      <vt:lpstr>Exercice : Stash</vt:lpstr>
      <vt:lpstr>Blame</vt:lpstr>
      <vt:lpstr>Utiliser un workflow</vt:lpstr>
      <vt:lpstr>Feature branch</vt:lpstr>
      <vt:lpstr>Comprendre le workflow de GitFlow</vt:lpstr>
      <vt:lpstr>Réécrire l’histoire</vt:lpstr>
      <vt:lpstr>Amend</vt:lpstr>
      <vt:lpstr>Rebase interactif</vt:lpstr>
      <vt:lpstr>Reflog</vt:lpstr>
      <vt:lpstr>Les dangers</vt:lpstr>
      <vt:lpstr>Questions ?</vt:lpstr>
    </vt:vector>
  </TitlesOfParts>
  <Company>Groupe Mutuel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Elodie</cp:lastModifiedBy>
  <cp:revision>147</cp:revision>
  <dcterms:created xsi:type="dcterms:W3CDTF">2019-05-21T16:00:12Z</dcterms:created>
  <dcterms:modified xsi:type="dcterms:W3CDTF">2019-05-28T20:01:32Z</dcterms:modified>
</cp:coreProperties>
</file>