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8" r:id="rId5"/>
    <p:sldId id="272" r:id="rId6"/>
    <p:sldId id="265" r:id="rId7"/>
    <p:sldId id="264" r:id="rId8"/>
    <p:sldId id="262" r:id="rId9"/>
    <p:sldId id="261" r:id="rId10"/>
    <p:sldId id="269" r:id="rId11"/>
    <p:sldId id="270" r:id="rId12"/>
    <p:sldId id="271" r:id="rId13"/>
    <p:sldId id="273" r:id="rId14"/>
    <p:sldId id="25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C96BB-7B10-6444-A7FD-DF50D4EE8E04}" v="1095" dt="2021-03-19T22:50:46.520"/>
    <p1510:client id="{CAC0A54B-3447-A819-6888-50440B872DBA}" v="38" dt="2021-03-19T22:50:4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4F318-6072-0D45-AE98-14697B2DE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6F1B1-098E-BA4D-9B94-9A3764A42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768E6-991E-F744-BD5B-6DB02246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D8BB6-6E9F-F74E-9356-131B5B22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C00B8-0EF8-C94D-8539-C9A1D4B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46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E1888-86B0-4040-B35A-17FCC458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98F77-63B8-F84B-83F2-B1DE9A0BB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FF800-D961-E241-BE91-12584A02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F0AF3-0F2B-A24A-9603-7E4D8181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66B64-64B5-2A4A-AFFD-FFA7F43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75B69B-D7E2-6D43-9EDE-080845C3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A6DB4-809D-B247-9BCA-5F13A459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22BAB-3362-2641-8AE3-B02F86DC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0628-8082-974C-B2AA-C40F7343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A66CE1-5CC4-7B43-ADAE-125DB0B8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ACBA-01FE-DE43-8605-3077378C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1346A-256F-6542-9B1A-F30910A2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7CDE-CC7C-C349-B693-9DB98A6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BAFF0-0E53-9E44-9C94-92DBAD0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75CFF-E033-DD4C-BB78-CA16CCF6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3EBA8-7B59-1649-91C1-129F4D9C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C01B5-3EC4-4F4F-B223-A50610F0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53E0E-1091-7347-B7CC-9B221019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1B7C3-3738-3A4B-A43E-19FE97D6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435F7-2C55-E947-ACA0-97793BB0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C4FA8-2149-3B4F-A564-3D5AB693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523F8-8DA4-4449-9B42-FB3174477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7407C8-5E80-BD45-9CC9-0079E555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76BB6-20AD-7D4F-9B63-E020CFF3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0C86E7-F57C-D845-AA91-E9351677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65386-2788-3F41-906B-F623421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42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0651F-7488-0642-898A-305D4691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DFEDD2-1CB3-F74C-A999-88371D5DD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0527A-BE4B-0E46-846C-812EA4CF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340A74-12A6-B447-9910-4ED63483B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3FC9E4-4292-6948-9A81-126681A0D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F3EEEE-6814-0943-BD13-C10512BE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19481D-12F6-5D47-8B67-29DE5CAD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DAC500-1BA4-DE4A-B36F-D3AE190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86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10775-7A01-0644-AEFB-B80B07BC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DEAB53-AA79-FD47-81DF-04BD8298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DD61A7-7C2D-7746-933A-DEEE111B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8A6BA5-ABE6-544D-A22D-692BDA0F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45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B1573A-96F3-5443-BB0A-4150A59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F3CCFC-C4D9-264B-A4EF-4A331E40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937ECC-AFDD-534F-9869-000C7FA0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6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CFEAD-6871-554E-9411-62C27D4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6F072-19C8-FF4C-BAB7-A57AD0E0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25F10E-E3DF-0347-A2AA-EFE5CF10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320FD3-1D1B-0348-9999-A4F87486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B1DE3B-7C4B-754F-9591-78DB9A0A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217B1-F12B-1642-8A0A-3E2F1F70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22C6B-BE72-154A-AEB1-6252EC97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CF68E-10B3-DF41-A99C-800AB702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F9B3F8-754B-4342-9B99-828D4492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60073-CCA1-164B-B116-EA368AC5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4BA9A2-0226-1C4A-B280-B1E4DC60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18CF20-180E-EF46-A283-4671A95F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91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3328A3-91FF-7244-9937-6877FADC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A2415-EB43-EF4F-91A2-9784894C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EC4CE-6271-9D48-B23A-0470169D4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2D34-BD09-0849-B727-206A3625A89C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FD036-1C13-2C4F-BFFB-2A57AEA97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86AAA-254F-2E44-AA0E-5B41EB3C6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1BD6-0AEE-6A46-841C-E50CC10F92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6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480986-7D5F-D346-8B41-D85CC025A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fr-FR" sz="2000">
                <a:solidFill>
                  <a:srgbClr val="080808"/>
                </a:solidFill>
              </a:rPr>
              <a:t>Xavier Dandigna &amp; Anthelme Charvet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690DA2-898A-7548-9AB3-DD4867472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</a:rPr>
              <a:t>Yourmarket Project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C8C9994-76B6-2B43-A9F7-32189B532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1" r="44834"/>
          <a:stretch/>
        </p:blipFill>
        <p:spPr>
          <a:xfrm>
            <a:off x="9698429" y="0"/>
            <a:ext cx="2493571" cy="3316127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8BFE1BF3-4F84-F342-A442-BDAE3CFC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3" t="24265" r="7860" b="8118"/>
          <a:stretch/>
        </p:blipFill>
        <p:spPr>
          <a:xfrm>
            <a:off x="0" y="0"/>
            <a:ext cx="5486400" cy="21103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ECA26B-E6D4-5840-A7A4-BA6C1D8B4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18657" r="43668" b="4050"/>
          <a:stretch/>
        </p:blipFill>
        <p:spPr>
          <a:xfrm>
            <a:off x="8787114" y="3857865"/>
            <a:ext cx="3404886" cy="30491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0C9A695-1607-6243-B0C9-139664281C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0" t="21213" r="8178" b="4745"/>
          <a:stretch/>
        </p:blipFill>
        <p:spPr>
          <a:xfrm>
            <a:off x="0" y="4668394"/>
            <a:ext cx="5486400" cy="23109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E5565D-F9DE-5C46-BB24-CEC488AD72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95" t="8103" r="3074" b="5905"/>
          <a:stretch/>
        </p:blipFill>
        <p:spPr>
          <a:xfrm>
            <a:off x="2798744" y="2280009"/>
            <a:ext cx="6303430" cy="27244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softEdge rad="381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132251-E479-C74B-96B3-C51E0CD9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896" y="3452108"/>
            <a:ext cx="1475231" cy="8115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AU" sz="2800" b="1">
                <a:solidFill>
                  <a:srgbClr val="002060"/>
                </a:solidFill>
              </a:rPr>
              <a:t>Buyer</a:t>
            </a:r>
          </a:p>
        </p:txBody>
      </p:sp>
      <p:sp>
        <p:nvSpPr>
          <p:cNvPr id="3" name="Flèche à angle droit 2">
            <a:extLst>
              <a:ext uri="{FF2B5EF4-FFF2-40B4-BE49-F238E27FC236}">
                <a16:creationId xmlns:a16="http://schemas.microsoft.com/office/drawing/2014/main" id="{658EEB81-0BCD-3943-8FEB-C5A73A2F9DB6}"/>
              </a:ext>
            </a:extLst>
          </p:cNvPr>
          <p:cNvSpPr/>
          <p:nvPr/>
        </p:nvSpPr>
        <p:spPr>
          <a:xfrm rot="16200000">
            <a:off x="5379490" y="781160"/>
            <a:ext cx="1562743" cy="1336404"/>
          </a:xfrm>
          <a:prstGeom prst="bentUpArrow">
            <a:avLst>
              <a:gd name="adj1" fmla="val 5058"/>
              <a:gd name="adj2" fmla="val 13990"/>
              <a:gd name="adj3" fmla="val 187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à angle droit 9">
            <a:extLst>
              <a:ext uri="{FF2B5EF4-FFF2-40B4-BE49-F238E27FC236}">
                <a16:creationId xmlns:a16="http://schemas.microsoft.com/office/drawing/2014/main" id="{597CA529-7ADD-9740-B16D-6289587C18C8}"/>
              </a:ext>
            </a:extLst>
          </p:cNvPr>
          <p:cNvSpPr/>
          <p:nvPr/>
        </p:nvSpPr>
        <p:spPr>
          <a:xfrm rot="16200000" flipV="1">
            <a:off x="7966606" y="498911"/>
            <a:ext cx="1559495" cy="1904150"/>
          </a:xfrm>
          <a:prstGeom prst="bentUpArrow">
            <a:avLst>
              <a:gd name="adj1" fmla="val 3914"/>
              <a:gd name="adj2" fmla="val 10945"/>
              <a:gd name="adj3" fmla="val 13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à angle droit 11">
            <a:extLst>
              <a:ext uri="{FF2B5EF4-FFF2-40B4-BE49-F238E27FC236}">
                <a16:creationId xmlns:a16="http://schemas.microsoft.com/office/drawing/2014/main" id="{AA2706F7-754D-A449-9487-2542C1251D6A}"/>
              </a:ext>
            </a:extLst>
          </p:cNvPr>
          <p:cNvSpPr/>
          <p:nvPr/>
        </p:nvSpPr>
        <p:spPr>
          <a:xfrm rot="5400000">
            <a:off x="7359287" y="5154470"/>
            <a:ext cx="1501244" cy="1347979"/>
          </a:xfrm>
          <a:prstGeom prst="bentUpArrow">
            <a:avLst>
              <a:gd name="adj1" fmla="val 5892"/>
              <a:gd name="adj2" fmla="val 14864"/>
              <a:gd name="adj3" fmla="val 156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à angle droit 15">
            <a:extLst>
              <a:ext uri="{FF2B5EF4-FFF2-40B4-BE49-F238E27FC236}">
                <a16:creationId xmlns:a16="http://schemas.microsoft.com/office/drawing/2014/main" id="{D90478F4-B654-0840-A264-AB3CF115F88D}"/>
              </a:ext>
            </a:extLst>
          </p:cNvPr>
          <p:cNvSpPr/>
          <p:nvPr/>
        </p:nvSpPr>
        <p:spPr>
          <a:xfrm rot="5400000" flipV="1">
            <a:off x="5550998" y="5046369"/>
            <a:ext cx="1501244" cy="1564184"/>
          </a:xfrm>
          <a:prstGeom prst="bentUpArrow">
            <a:avLst>
              <a:gd name="adj1" fmla="val 5161"/>
              <a:gd name="adj2" fmla="val 12344"/>
              <a:gd name="adj3" fmla="val 1217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6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01A8B1D-FBA7-1D47-BFFB-348DF7B29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" t="9229" r="2574" b="7709"/>
          <a:stretch/>
        </p:blipFill>
        <p:spPr>
          <a:xfrm>
            <a:off x="2612571" y="212271"/>
            <a:ext cx="7298872" cy="19104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softEdge rad="508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EC3A27-812E-F945-9B3C-825E1E4A3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4" t="20028" r="35958" b="4552"/>
          <a:stretch/>
        </p:blipFill>
        <p:spPr>
          <a:xfrm>
            <a:off x="462153" y="3220068"/>
            <a:ext cx="4275909" cy="35615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05A8F7-7E05-ED46-9ACB-C90F95087E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6" t="8975" r="5961" b="3747"/>
          <a:stretch/>
        </p:blipFill>
        <p:spPr>
          <a:xfrm>
            <a:off x="7733211" y="2558930"/>
            <a:ext cx="4458789" cy="429907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A9F1CDC-26BB-D642-B4F7-D88C5ECE2136}"/>
              </a:ext>
            </a:extLst>
          </p:cNvPr>
          <p:cNvSpPr txBox="1">
            <a:spLocks/>
          </p:cNvSpPr>
          <p:nvPr/>
        </p:nvSpPr>
        <p:spPr>
          <a:xfrm>
            <a:off x="5544843" y="622149"/>
            <a:ext cx="1475231" cy="8115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b="1">
                <a:solidFill>
                  <a:srgbClr val="002060"/>
                </a:solidFill>
              </a:rPr>
              <a:t>Seller</a:t>
            </a:r>
          </a:p>
        </p:txBody>
      </p:sp>
      <p:sp>
        <p:nvSpPr>
          <p:cNvPr id="10" name="Flèche à angle droit 9">
            <a:extLst>
              <a:ext uri="{FF2B5EF4-FFF2-40B4-BE49-F238E27FC236}">
                <a16:creationId xmlns:a16="http://schemas.microsoft.com/office/drawing/2014/main" id="{BAF27F4D-DAA5-C949-B291-C2E6F34EE236}"/>
              </a:ext>
            </a:extLst>
          </p:cNvPr>
          <p:cNvSpPr/>
          <p:nvPr/>
        </p:nvSpPr>
        <p:spPr>
          <a:xfrm rot="5400000">
            <a:off x="6192513" y="2379940"/>
            <a:ext cx="1744994" cy="1336404"/>
          </a:xfrm>
          <a:prstGeom prst="bentUpArrow">
            <a:avLst>
              <a:gd name="adj1" fmla="val 5058"/>
              <a:gd name="adj2" fmla="val 13990"/>
              <a:gd name="adj3" fmla="val 187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angle droit 10">
            <a:extLst>
              <a:ext uri="{FF2B5EF4-FFF2-40B4-BE49-F238E27FC236}">
                <a16:creationId xmlns:a16="http://schemas.microsoft.com/office/drawing/2014/main" id="{E118E16A-55F4-E24E-BA29-5B10425D0D29}"/>
              </a:ext>
            </a:extLst>
          </p:cNvPr>
          <p:cNvSpPr/>
          <p:nvPr/>
        </p:nvSpPr>
        <p:spPr>
          <a:xfrm rot="5400000" flipV="1">
            <a:off x="4647657" y="2266049"/>
            <a:ext cx="1744994" cy="1564184"/>
          </a:xfrm>
          <a:prstGeom prst="bentUpArrow">
            <a:avLst>
              <a:gd name="adj1" fmla="val 4585"/>
              <a:gd name="adj2" fmla="val 12344"/>
              <a:gd name="adj3" fmla="val 1217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4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3807567-4481-3D42-A927-FDE6B5314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" t="4778" r="1863" b="4665"/>
          <a:stretch/>
        </p:blipFill>
        <p:spPr>
          <a:xfrm>
            <a:off x="4446494" y="385481"/>
            <a:ext cx="6194612" cy="26681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softEdge rad="381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8D27E2-558B-764F-9083-CAA91C337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5" t="16961" r="46323" b="4489"/>
          <a:stretch/>
        </p:blipFill>
        <p:spPr>
          <a:xfrm>
            <a:off x="160617" y="123581"/>
            <a:ext cx="2862729" cy="29866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ECAD1B-12BF-0547-A953-7F30CFC876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2" t="10818" r="8311" b="1521"/>
          <a:stretch/>
        </p:blipFill>
        <p:spPr>
          <a:xfrm>
            <a:off x="9329270" y="4049058"/>
            <a:ext cx="2862730" cy="28089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2A8F29-8879-3D44-9C0B-05A67C01CE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11" t="15673" r="48874" b="2338"/>
          <a:stretch/>
        </p:blipFill>
        <p:spPr>
          <a:xfrm>
            <a:off x="160617" y="3414575"/>
            <a:ext cx="2862729" cy="3319844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5A12D0A6-88D5-664C-A202-714B5ED477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11" t="23135" r="7379" b="5415"/>
          <a:stretch/>
        </p:blipFill>
        <p:spPr>
          <a:xfrm>
            <a:off x="3394807" y="4424587"/>
            <a:ext cx="5627023" cy="218869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B248453-90D6-6845-8FC9-0371532C96D5}"/>
              </a:ext>
            </a:extLst>
          </p:cNvPr>
          <p:cNvSpPr txBox="1">
            <a:spLocks/>
          </p:cNvSpPr>
          <p:nvPr/>
        </p:nvSpPr>
        <p:spPr>
          <a:xfrm>
            <a:off x="6815912" y="1559079"/>
            <a:ext cx="1475231" cy="8115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b="1">
                <a:solidFill>
                  <a:srgbClr val="002060"/>
                </a:solidFill>
              </a:rPr>
              <a:t>Admin</a:t>
            </a:r>
          </a:p>
        </p:txBody>
      </p:sp>
      <p:sp>
        <p:nvSpPr>
          <p:cNvPr id="12" name="Flèche à angle droit 11">
            <a:extLst>
              <a:ext uri="{FF2B5EF4-FFF2-40B4-BE49-F238E27FC236}">
                <a16:creationId xmlns:a16="http://schemas.microsoft.com/office/drawing/2014/main" id="{2EE9A93E-5BBC-5348-AE9D-B57487CD4643}"/>
              </a:ext>
            </a:extLst>
          </p:cNvPr>
          <p:cNvSpPr/>
          <p:nvPr/>
        </p:nvSpPr>
        <p:spPr>
          <a:xfrm rot="5400000">
            <a:off x="8078090" y="3173407"/>
            <a:ext cx="1363650" cy="1138710"/>
          </a:xfrm>
          <a:prstGeom prst="bentUpArrow">
            <a:avLst>
              <a:gd name="adj1" fmla="val 5058"/>
              <a:gd name="adj2" fmla="val 13990"/>
              <a:gd name="adj3" fmla="val 187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à angle droit 13">
            <a:extLst>
              <a:ext uri="{FF2B5EF4-FFF2-40B4-BE49-F238E27FC236}">
                <a16:creationId xmlns:a16="http://schemas.microsoft.com/office/drawing/2014/main" id="{0A593967-F0A1-744E-8981-5AD540BED9F8}"/>
              </a:ext>
            </a:extLst>
          </p:cNvPr>
          <p:cNvSpPr/>
          <p:nvPr/>
        </p:nvSpPr>
        <p:spPr>
          <a:xfrm rot="5400000" flipV="1">
            <a:off x="3209801" y="2923768"/>
            <a:ext cx="1191274" cy="1564184"/>
          </a:xfrm>
          <a:prstGeom prst="bentUpArrow">
            <a:avLst>
              <a:gd name="adj1" fmla="val 4585"/>
              <a:gd name="adj2" fmla="val 12344"/>
              <a:gd name="adj3" fmla="val 1217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03CE4ED-E58D-5444-870C-99F163764125}"/>
              </a:ext>
            </a:extLst>
          </p:cNvPr>
          <p:cNvCxnSpPr/>
          <p:nvPr/>
        </p:nvCxnSpPr>
        <p:spPr>
          <a:xfrm>
            <a:off x="6508376" y="3110223"/>
            <a:ext cx="0" cy="131436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754C107-BE36-D142-A2FB-D60580ADBA9D}"/>
              </a:ext>
            </a:extLst>
          </p:cNvPr>
          <p:cNvCxnSpPr/>
          <p:nvPr/>
        </p:nvCxnSpPr>
        <p:spPr>
          <a:xfrm flipH="1">
            <a:off x="3023346" y="1443318"/>
            <a:ext cx="136039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8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292AB-F7AF-9147-8CA8-22192AAFA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762"/>
            <a:ext cx="9510067" cy="4351338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E51503-28D9-E641-BA77-CDEB27F7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2" y="4579962"/>
            <a:ext cx="2851178" cy="9048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D4153A-B133-7444-9387-BD6625B79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465" y="5032375"/>
            <a:ext cx="2437535" cy="11208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273686-B92C-4244-9025-E9C49C6DD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653" y="4885629"/>
            <a:ext cx="2566810" cy="1198317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08C25D-EB78-E946-B992-1A96EDEFD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852" y="4970364"/>
            <a:ext cx="2925801" cy="10367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C88935-5DC5-5247-B958-1CD1B55B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94" y="109135"/>
            <a:ext cx="2947678" cy="1325563"/>
          </a:xfrm>
        </p:spPr>
        <p:txBody>
          <a:bodyPr/>
          <a:lstStyle/>
          <a:p>
            <a:r>
              <a:rPr lang="fr-FR" dirty="0"/>
              <a:t>How to </a:t>
            </a:r>
            <a:r>
              <a:rPr lang="fr-FR" err="1"/>
              <a:t>buy</a:t>
            </a:r>
            <a:r>
              <a:rPr lang="fr-FR" dirty="0"/>
              <a:t> an </a:t>
            </a:r>
            <a:r>
              <a:rPr lang="fr-FR"/>
              <a:t>item</a:t>
            </a:r>
            <a:r>
              <a:rPr lang="fr-FR" dirty="0"/>
              <a:t> ?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9ADBF86-9309-024E-ACBF-A7D5E5D63A40}"/>
              </a:ext>
            </a:extLst>
          </p:cNvPr>
          <p:cNvCxnSpPr>
            <a:endCxn id="7" idx="0"/>
          </p:cNvCxnSpPr>
          <p:nvPr/>
        </p:nvCxnSpPr>
        <p:spPr>
          <a:xfrm>
            <a:off x="2059221" y="4150581"/>
            <a:ext cx="0" cy="429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èche à angle droit 24">
            <a:extLst>
              <a:ext uri="{FF2B5EF4-FFF2-40B4-BE49-F238E27FC236}">
                <a16:creationId xmlns:a16="http://schemas.microsoft.com/office/drawing/2014/main" id="{082313CF-9662-9E47-82E0-3B8AEDE77AE7}"/>
              </a:ext>
            </a:extLst>
          </p:cNvPr>
          <p:cNvSpPr/>
          <p:nvPr/>
        </p:nvSpPr>
        <p:spPr>
          <a:xfrm rot="5400000">
            <a:off x="2537853" y="5025429"/>
            <a:ext cx="462788" cy="1759769"/>
          </a:xfrm>
          <a:prstGeom prst="bentUpArrow">
            <a:avLst>
              <a:gd name="adj1" fmla="val 5058"/>
              <a:gd name="adj2" fmla="val 13990"/>
              <a:gd name="adj3" fmla="val 187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3A7300-1109-B446-8AB1-F321EE7E7BC1}"/>
              </a:ext>
            </a:extLst>
          </p:cNvPr>
          <p:cNvSpPr txBox="1"/>
          <p:nvPr/>
        </p:nvSpPr>
        <p:spPr>
          <a:xfrm>
            <a:off x="1208598" y="5304587"/>
            <a:ext cx="3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F5211A-452E-2541-A0B1-9762418BFA4E}"/>
              </a:ext>
            </a:extLst>
          </p:cNvPr>
          <p:cNvSpPr txBox="1"/>
          <p:nvPr/>
        </p:nvSpPr>
        <p:spPr>
          <a:xfrm>
            <a:off x="1763916" y="5304587"/>
            <a:ext cx="3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AAE86E1-184A-5B48-A05F-C653D60A110A}"/>
              </a:ext>
            </a:extLst>
          </p:cNvPr>
          <p:cNvSpPr txBox="1"/>
          <p:nvPr/>
        </p:nvSpPr>
        <p:spPr>
          <a:xfrm>
            <a:off x="2397211" y="5300121"/>
            <a:ext cx="3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747023-E569-EC46-A1F3-879404A78E60}"/>
              </a:ext>
            </a:extLst>
          </p:cNvPr>
          <p:cNvSpPr txBox="1"/>
          <p:nvPr/>
        </p:nvSpPr>
        <p:spPr>
          <a:xfrm>
            <a:off x="4835718" y="6146085"/>
            <a:ext cx="3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FF5CAD9-E9FE-A649-8C3A-7232196EC6B0}"/>
              </a:ext>
            </a:extLst>
          </p:cNvPr>
          <p:cNvSpPr txBox="1"/>
          <p:nvPr/>
        </p:nvSpPr>
        <p:spPr>
          <a:xfrm>
            <a:off x="7331155" y="6146085"/>
            <a:ext cx="3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900C741-0902-AB44-8038-F7A8DFC77E6A}"/>
              </a:ext>
            </a:extLst>
          </p:cNvPr>
          <p:cNvSpPr txBox="1"/>
          <p:nvPr/>
        </p:nvSpPr>
        <p:spPr>
          <a:xfrm>
            <a:off x="9990226" y="6142960"/>
            <a:ext cx="3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D407610-B073-DA41-BE38-82630663CD90}"/>
              </a:ext>
            </a:extLst>
          </p:cNvPr>
          <p:cNvSpPr/>
          <p:nvPr/>
        </p:nvSpPr>
        <p:spPr>
          <a:xfrm>
            <a:off x="6453609" y="231273"/>
            <a:ext cx="261313" cy="2226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4D1EF5-7569-2E46-8089-773F2BF732AA}"/>
              </a:ext>
            </a:extLst>
          </p:cNvPr>
          <p:cNvSpPr txBox="1"/>
          <p:nvPr/>
        </p:nvSpPr>
        <p:spPr>
          <a:xfrm>
            <a:off x="6685360" y="15261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</a:t>
            </a:r>
            <a:r>
              <a:rPr lang="fr-FR" err="1"/>
              <a:t>img</a:t>
            </a:r>
            <a:r>
              <a:rPr lang="fr-FR"/>
              <a:t>&gt;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12B8C7B-EB82-B548-8EBF-29B40AC2B650}"/>
              </a:ext>
            </a:extLst>
          </p:cNvPr>
          <p:cNvSpPr/>
          <p:nvPr/>
        </p:nvSpPr>
        <p:spPr>
          <a:xfrm>
            <a:off x="8671789" y="268024"/>
            <a:ext cx="261313" cy="22261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50307D9-A214-1945-B685-0A79E11DC096}"/>
              </a:ext>
            </a:extLst>
          </p:cNvPr>
          <p:cNvSpPr txBox="1"/>
          <p:nvPr/>
        </p:nvSpPr>
        <p:spPr>
          <a:xfrm>
            <a:off x="8909233" y="17877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&lt;h1&gt;&lt;h2&gt;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5AB01E-3F8B-9140-ADC4-B8E7EF1AD59B}"/>
              </a:ext>
            </a:extLst>
          </p:cNvPr>
          <p:cNvSpPr/>
          <p:nvPr/>
        </p:nvSpPr>
        <p:spPr>
          <a:xfrm>
            <a:off x="7457844" y="239496"/>
            <a:ext cx="303118" cy="21959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F351C6C-8030-F845-956A-6E2E775BBF3E}"/>
              </a:ext>
            </a:extLst>
          </p:cNvPr>
          <p:cNvSpPr txBox="1"/>
          <p:nvPr/>
        </p:nvSpPr>
        <p:spPr>
          <a:xfrm>
            <a:off x="7760962" y="17133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&lt;input&gt;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4A795D3-C5AE-7A43-9CAC-174761E11DEB}"/>
              </a:ext>
            </a:extLst>
          </p:cNvPr>
          <p:cNvSpPr/>
          <p:nvPr/>
        </p:nvSpPr>
        <p:spPr>
          <a:xfrm>
            <a:off x="10038225" y="225875"/>
            <a:ext cx="309588" cy="2799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64B2AC0-3BDD-0A41-8C41-D6B6F2457EE0}"/>
              </a:ext>
            </a:extLst>
          </p:cNvPr>
          <p:cNvSpPr txBox="1"/>
          <p:nvPr/>
        </p:nvSpPr>
        <p:spPr>
          <a:xfrm>
            <a:off x="10347813" y="1665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&lt;p&gt;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F02B0848-BC64-674D-84EC-233DF2201F13}"/>
              </a:ext>
            </a:extLst>
          </p:cNvPr>
          <p:cNvSpPr/>
          <p:nvPr/>
        </p:nvSpPr>
        <p:spPr>
          <a:xfrm>
            <a:off x="5426696" y="1089940"/>
            <a:ext cx="3808918" cy="216799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A2DD7B4-6449-5A46-A4F9-7479D484A492}"/>
              </a:ext>
            </a:extLst>
          </p:cNvPr>
          <p:cNvSpPr/>
          <p:nvPr/>
        </p:nvSpPr>
        <p:spPr>
          <a:xfrm>
            <a:off x="1077940" y="3377246"/>
            <a:ext cx="1944039" cy="49069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7DE21F5-138D-624B-9B0C-B7ABA99CAA56}"/>
              </a:ext>
            </a:extLst>
          </p:cNvPr>
          <p:cNvSpPr/>
          <p:nvPr/>
        </p:nvSpPr>
        <p:spPr>
          <a:xfrm>
            <a:off x="1833766" y="3905242"/>
            <a:ext cx="432388" cy="2329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4237ACD7-8CCC-8B43-BD17-2946102EC74B}"/>
              </a:ext>
            </a:extLst>
          </p:cNvPr>
          <p:cNvSpPr/>
          <p:nvPr/>
        </p:nvSpPr>
        <p:spPr>
          <a:xfrm>
            <a:off x="1083859" y="608620"/>
            <a:ext cx="1931481" cy="267176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81EBCCB-01E7-5749-A2E4-CD246EB11590}"/>
              </a:ext>
            </a:extLst>
          </p:cNvPr>
          <p:cNvSpPr/>
          <p:nvPr/>
        </p:nvSpPr>
        <p:spPr>
          <a:xfrm>
            <a:off x="157214" y="104343"/>
            <a:ext cx="658332" cy="34954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2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468FE-BC14-4BEB-94DD-E6BA7FEB1664}"/>
              </a:ext>
            </a:extLst>
          </p:cNvPr>
          <p:cNvSpPr txBox="1"/>
          <p:nvPr/>
        </p:nvSpPr>
        <p:spPr>
          <a:xfrm>
            <a:off x="5306185" y="513682"/>
            <a:ext cx="3416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Database Diagram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561964B-7160-114E-B9CE-C95E9935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955" y="1225230"/>
            <a:ext cx="4366089" cy="5526161"/>
          </a:xfrm>
        </p:spPr>
      </p:pic>
    </p:spTree>
    <p:extLst>
      <p:ext uri="{BB962C8B-B14F-4D97-AF65-F5344CB8AC3E}">
        <p14:creationId xmlns:p14="http://schemas.microsoft.com/office/powerpoint/2010/main" val="6800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03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212D3-9D2D-45F4-A440-D99AEB0FB0AD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Site Organization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18BC107-5483-4DC4-ADC2-CB9D4C4D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03" y="1791846"/>
            <a:ext cx="10225381" cy="48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Style graphique + lien entre les pages&#10;vendredi 12 mars 2021&#10;13:57&#10;">
            <a:extLst>
              <a:ext uri="{FF2B5EF4-FFF2-40B4-BE49-F238E27FC236}">
                <a16:creationId xmlns:a16="http://schemas.microsoft.com/office/drawing/2014/main" id="{A6DC0AEF-640E-DA42-8CFA-9292EA5D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19" y="1120849"/>
            <a:ext cx="6562811" cy="5410482"/>
          </a:xfrm>
          <a:prstGeom prst="snip2SameRect">
            <a:avLst>
              <a:gd name="adj1" fmla="val 16667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C159A-FF49-4B3B-8655-C80A90FD532D}"/>
              </a:ext>
            </a:extLst>
          </p:cNvPr>
          <p:cNvSpPr txBox="1"/>
          <p:nvPr/>
        </p:nvSpPr>
        <p:spPr>
          <a:xfrm>
            <a:off x="4181680" y="558070"/>
            <a:ext cx="4233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Graphic style – Handmade draft on paper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10C4A-ABAF-44FD-9D7A-38F384BEF627}"/>
              </a:ext>
            </a:extLst>
          </p:cNvPr>
          <p:cNvSpPr txBox="1"/>
          <p:nvPr/>
        </p:nvSpPr>
        <p:spPr>
          <a:xfrm>
            <a:off x="8839742" y="11999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Page for a specific product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458FA9-32D8-49BA-BACF-BD0E90E5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79" y="1484426"/>
            <a:ext cx="5036597" cy="48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C50CDB-3B15-CC42-9486-D5D8493F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209" y="777586"/>
            <a:ext cx="4897819" cy="7463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 err="1"/>
              <a:t>HomePage</a:t>
            </a:r>
            <a:endParaRPr lang="en-US" sz="5200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9461646D-E950-884E-AD88-DF9E44F05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66"/>
          <a:stretch/>
        </p:blipFill>
        <p:spPr>
          <a:xfrm>
            <a:off x="0" y="0"/>
            <a:ext cx="5076787" cy="255804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45BE6B-BB1C-C54A-8782-84C92CE04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" b="20906"/>
          <a:stretch/>
        </p:blipFill>
        <p:spPr>
          <a:xfrm>
            <a:off x="-1" y="2133042"/>
            <a:ext cx="5076787" cy="2074304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1479A4-977D-2546-9C10-5F4602F93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3"/>
          <a:stretch/>
        </p:blipFill>
        <p:spPr>
          <a:xfrm>
            <a:off x="-1" y="4192496"/>
            <a:ext cx="5076787" cy="2613005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36A5EF10-E442-F841-BFF0-359962958A36}"/>
              </a:ext>
            </a:extLst>
          </p:cNvPr>
          <p:cNvSpPr txBox="1">
            <a:spLocks/>
          </p:cNvSpPr>
          <p:nvPr/>
        </p:nvSpPr>
        <p:spPr>
          <a:xfrm>
            <a:off x="7115214" y="1421174"/>
            <a:ext cx="453252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dirty="0"/>
              <a:t>Interactive common </a:t>
            </a:r>
            <a:r>
              <a:rPr lang="en-GB"/>
              <a:t>header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Carrousel with latest items</a:t>
            </a:r>
          </a:p>
          <a:p>
            <a:pPr>
              <a:lnSpc>
                <a:spcPct val="200000"/>
              </a:lnSpc>
            </a:pPr>
            <a:r>
              <a:rPr lang="en-GB" dirty="0"/>
              <a:t>Most popular items</a:t>
            </a:r>
          </a:p>
          <a:p>
            <a:pPr>
              <a:lnSpc>
                <a:spcPct val="200000"/>
              </a:lnSpc>
            </a:pPr>
            <a:r>
              <a:rPr lang="en-GB" dirty="0"/>
              <a:t>Who we are section</a:t>
            </a:r>
            <a:r>
              <a:rPr lang="en-GB"/>
              <a:t> </a:t>
            </a:r>
            <a:endParaRPr lang="en-GB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GB" dirty="0"/>
              <a:t>Sign up for newsletter </a:t>
            </a:r>
          </a:p>
          <a:p>
            <a:pPr>
              <a:lnSpc>
                <a:spcPct val="200000"/>
              </a:lnSpc>
            </a:pPr>
            <a:r>
              <a:rPr lang="en-GB" dirty="0"/>
              <a:t>Interactive common footer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07695FA-7BD8-B846-850C-7CAE8BEFF0E6}"/>
              </a:ext>
            </a:extLst>
          </p:cNvPr>
          <p:cNvCxnSpPr>
            <a:cxnSpLocks/>
          </p:cNvCxnSpPr>
          <p:nvPr/>
        </p:nvCxnSpPr>
        <p:spPr>
          <a:xfrm flipH="1">
            <a:off x="4761186" y="4024771"/>
            <a:ext cx="2490952" cy="58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DADE0D4-3FCE-6E4E-9438-63939BA236D3}"/>
              </a:ext>
            </a:extLst>
          </p:cNvPr>
          <p:cNvCxnSpPr>
            <a:cxnSpLocks/>
          </p:cNvCxnSpPr>
          <p:nvPr/>
        </p:nvCxnSpPr>
        <p:spPr>
          <a:xfrm flipH="1" flipV="1">
            <a:off x="4908332" y="252249"/>
            <a:ext cx="2343806" cy="156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9A9438-950D-3D4A-AB2A-ED4327E08A80}"/>
              </a:ext>
            </a:extLst>
          </p:cNvPr>
          <p:cNvCxnSpPr/>
          <p:nvPr/>
        </p:nvCxnSpPr>
        <p:spPr>
          <a:xfrm flipH="1" flipV="1">
            <a:off x="3363310" y="1629103"/>
            <a:ext cx="3888828" cy="92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A8CE862-11F7-9247-B7D4-08CC0338B3BD}"/>
              </a:ext>
            </a:extLst>
          </p:cNvPr>
          <p:cNvCxnSpPr>
            <a:cxnSpLocks/>
          </p:cNvCxnSpPr>
          <p:nvPr/>
        </p:nvCxnSpPr>
        <p:spPr>
          <a:xfrm flipH="1">
            <a:off x="4761186" y="3273425"/>
            <a:ext cx="2490952" cy="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960DC5A-47B6-3D40-A121-E77833D6EE75}"/>
              </a:ext>
            </a:extLst>
          </p:cNvPr>
          <p:cNvCxnSpPr>
            <a:cxnSpLocks/>
          </p:cNvCxnSpPr>
          <p:nvPr/>
        </p:nvCxnSpPr>
        <p:spPr>
          <a:xfrm flipH="1">
            <a:off x="1397876" y="4724079"/>
            <a:ext cx="5854262" cy="77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2028ADD-2901-6D45-B326-A95E5DF73C40}"/>
              </a:ext>
            </a:extLst>
          </p:cNvPr>
          <p:cNvCxnSpPr>
            <a:cxnSpLocks/>
          </p:cNvCxnSpPr>
          <p:nvPr/>
        </p:nvCxnSpPr>
        <p:spPr>
          <a:xfrm flipH="1">
            <a:off x="4761186" y="5470525"/>
            <a:ext cx="2490952" cy="6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63DF6FF-238A-7643-AE60-C1F0E41F3211}"/>
              </a:ext>
            </a:extLst>
          </p:cNvPr>
          <p:cNvSpPr/>
          <p:nvPr/>
        </p:nvSpPr>
        <p:spPr>
          <a:xfrm>
            <a:off x="4328339" y="108721"/>
            <a:ext cx="566791" cy="21839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E9A9E7-1CF1-8142-B444-AD8EC7BF0B0D}"/>
              </a:ext>
            </a:extLst>
          </p:cNvPr>
          <p:cNvSpPr/>
          <p:nvPr/>
        </p:nvSpPr>
        <p:spPr>
          <a:xfrm>
            <a:off x="2254996" y="33858"/>
            <a:ext cx="566791" cy="30347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D1A92C3-2033-154A-BB56-8A392546E6E7}"/>
              </a:ext>
            </a:extLst>
          </p:cNvPr>
          <p:cNvSpPr/>
          <p:nvPr/>
        </p:nvSpPr>
        <p:spPr>
          <a:xfrm>
            <a:off x="363155" y="74287"/>
            <a:ext cx="261313" cy="2226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5DDD4D4-175A-4C49-9BBD-300444D48DE8}"/>
              </a:ext>
            </a:extLst>
          </p:cNvPr>
          <p:cNvSpPr/>
          <p:nvPr/>
        </p:nvSpPr>
        <p:spPr>
          <a:xfrm>
            <a:off x="5608558" y="190904"/>
            <a:ext cx="261313" cy="2226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9588E3-C66C-BD40-AC9C-92293D9650BA}"/>
              </a:ext>
            </a:extLst>
          </p:cNvPr>
          <p:cNvSpPr txBox="1"/>
          <p:nvPr/>
        </p:nvSpPr>
        <p:spPr>
          <a:xfrm>
            <a:off x="5840309" y="1122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</a:t>
            </a:r>
            <a:r>
              <a:rPr lang="fr-FR" err="1"/>
              <a:t>img</a:t>
            </a:r>
            <a:r>
              <a:rPr lang="fr-FR"/>
              <a:t>&gt;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B5F129-26B0-5A4E-A4C6-C6CA30536D4E}"/>
              </a:ext>
            </a:extLst>
          </p:cNvPr>
          <p:cNvSpPr/>
          <p:nvPr/>
        </p:nvSpPr>
        <p:spPr>
          <a:xfrm>
            <a:off x="1887375" y="436915"/>
            <a:ext cx="1294440" cy="41715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AD04816-63C9-274C-9040-9BE395E7AEFB}"/>
              </a:ext>
            </a:extLst>
          </p:cNvPr>
          <p:cNvSpPr/>
          <p:nvPr/>
        </p:nvSpPr>
        <p:spPr>
          <a:xfrm>
            <a:off x="1887375" y="2396791"/>
            <a:ext cx="1294440" cy="1612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A6CDD05-A573-7445-A7E5-D85895E276A8}"/>
              </a:ext>
            </a:extLst>
          </p:cNvPr>
          <p:cNvSpPr/>
          <p:nvPr/>
        </p:nvSpPr>
        <p:spPr>
          <a:xfrm>
            <a:off x="9004005" y="218982"/>
            <a:ext cx="261313" cy="22261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0DEE4B9-EBED-B04B-874C-F27B917D4327}"/>
              </a:ext>
            </a:extLst>
          </p:cNvPr>
          <p:cNvSpPr txBox="1"/>
          <p:nvPr/>
        </p:nvSpPr>
        <p:spPr>
          <a:xfrm>
            <a:off x="9241449" y="12972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&lt;h1&gt;&lt;h2&gt;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E100F61-467B-7D4F-8C50-FE6DC0718948}"/>
              </a:ext>
            </a:extLst>
          </p:cNvPr>
          <p:cNvSpPr/>
          <p:nvPr/>
        </p:nvSpPr>
        <p:spPr>
          <a:xfrm>
            <a:off x="481816" y="5489950"/>
            <a:ext cx="819160" cy="17487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203A921-4265-3347-8375-BBF10D288231}"/>
              </a:ext>
            </a:extLst>
          </p:cNvPr>
          <p:cNvSpPr/>
          <p:nvPr/>
        </p:nvSpPr>
        <p:spPr>
          <a:xfrm>
            <a:off x="481816" y="4324350"/>
            <a:ext cx="648174" cy="17486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7C527AC-A395-0447-ACF1-8C9EA1E386B1}"/>
              </a:ext>
            </a:extLst>
          </p:cNvPr>
          <p:cNvSpPr/>
          <p:nvPr/>
        </p:nvSpPr>
        <p:spPr>
          <a:xfrm>
            <a:off x="6612793" y="199127"/>
            <a:ext cx="303118" cy="21959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312F66-9F14-824E-9A98-3D19BC246F4A}"/>
              </a:ext>
            </a:extLst>
          </p:cNvPr>
          <p:cNvSpPr txBox="1"/>
          <p:nvPr/>
        </p:nvSpPr>
        <p:spPr>
          <a:xfrm>
            <a:off x="6915911" y="13096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&lt;input&gt;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AF8C4DE-CBA7-BC43-937C-3E34F8018784}"/>
              </a:ext>
            </a:extLst>
          </p:cNvPr>
          <p:cNvSpPr/>
          <p:nvPr/>
        </p:nvSpPr>
        <p:spPr>
          <a:xfrm>
            <a:off x="3593005" y="6204824"/>
            <a:ext cx="912087" cy="17487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803861E-F535-5C46-9128-7199E7888675}"/>
              </a:ext>
            </a:extLst>
          </p:cNvPr>
          <p:cNvSpPr/>
          <p:nvPr/>
        </p:nvSpPr>
        <p:spPr>
          <a:xfrm>
            <a:off x="481816" y="6373056"/>
            <a:ext cx="912087" cy="17487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95E8AD9-DF3E-7147-9056-445A0F89BC9C}"/>
              </a:ext>
            </a:extLst>
          </p:cNvPr>
          <p:cNvSpPr/>
          <p:nvPr/>
        </p:nvSpPr>
        <p:spPr>
          <a:xfrm>
            <a:off x="7844952" y="191612"/>
            <a:ext cx="303118" cy="2195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0E9952-BD05-8040-8B1B-F6D3A9A6AD89}"/>
              </a:ext>
            </a:extLst>
          </p:cNvPr>
          <p:cNvSpPr txBox="1"/>
          <p:nvPr/>
        </p:nvSpPr>
        <p:spPr>
          <a:xfrm>
            <a:off x="8154539" y="11751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&lt;a&gt;&lt;i&gt;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E33EF15-69CC-9A43-A4B1-2FEF2FCEFD4E}"/>
              </a:ext>
            </a:extLst>
          </p:cNvPr>
          <p:cNvSpPr/>
          <p:nvPr/>
        </p:nvSpPr>
        <p:spPr>
          <a:xfrm>
            <a:off x="481816" y="4520323"/>
            <a:ext cx="4128284" cy="85536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B933203-8B1D-434F-9B1A-3D516338D7AE}"/>
              </a:ext>
            </a:extLst>
          </p:cNvPr>
          <p:cNvSpPr/>
          <p:nvPr/>
        </p:nvSpPr>
        <p:spPr>
          <a:xfrm>
            <a:off x="10370441" y="176833"/>
            <a:ext cx="309588" cy="2799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1FC80CE-327B-E34E-A105-1A62739A50C2}"/>
              </a:ext>
            </a:extLst>
          </p:cNvPr>
          <p:cNvSpPr txBox="1"/>
          <p:nvPr/>
        </p:nvSpPr>
        <p:spPr>
          <a:xfrm>
            <a:off x="10680029" y="11751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36411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ADF0F-8534-A143-949C-17672219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10052172" cy="245268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We decide to purpose 2 categories :</a:t>
            </a:r>
            <a:br>
              <a:rPr lang="en-US" sz="3600" kern="1200" dirty="0"/>
            </a:br>
            <a:r>
              <a:rPr lang="en-US" sz="3600" kern="1200" dirty="0">
                <a:latin typeface="+mj-lt"/>
                <a:ea typeface="+mj-ea"/>
                <a:cs typeface="+mj-cs"/>
              </a:rPr>
              <a:t>- boardgames</a:t>
            </a:r>
            <a:br>
              <a:rPr lang="en-US" sz="3600" kern="1200" dirty="0"/>
            </a:br>
            <a:r>
              <a:rPr lang="en-US" sz="3600" kern="1200" dirty="0">
                <a:latin typeface="+mj-lt"/>
                <a:ea typeface="+mj-ea"/>
                <a:cs typeface="+mj-cs"/>
              </a:rPr>
              <a:t>- </a:t>
            </a:r>
            <a:r>
              <a:rPr lang="en-US" sz="3600" dirty="0"/>
              <a:t>bikes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4AA115-AD64-534A-AA3B-1B23B6A69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73" b="839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764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ADF0F-8534-A143-949C-17672219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4024078"/>
            <a:ext cx="10418618" cy="245268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And 3 subcategories for Boardgames :</a:t>
            </a:r>
            <a:br>
              <a:rPr lang="en-US" sz="3600" kern="1200">
                <a:latin typeface="+mj-lt"/>
                <a:ea typeface="+mj-ea"/>
                <a:cs typeface="+mj-cs"/>
              </a:rPr>
            </a:br>
            <a:r>
              <a:rPr lang="en-US" sz="3600" kern="1200">
                <a:latin typeface="+mj-lt"/>
                <a:ea typeface="+mj-ea"/>
                <a:cs typeface="+mj-cs"/>
              </a:rPr>
              <a:t>- </a:t>
            </a:r>
            <a:r>
              <a:rPr lang="en-GB" sz="3600"/>
              <a:t>Playing Cards</a:t>
            </a:r>
            <a:br>
              <a:rPr lang="en-GB" sz="3600"/>
            </a:br>
            <a:r>
              <a:rPr lang="en-GB" sz="3600"/>
              <a:t>- Figurines </a:t>
            </a:r>
            <a:br>
              <a:rPr lang="en-GB" sz="3600"/>
            </a:br>
            <a:r>
              <a:rPr lang="en-GB" sz="3600"/>
              <a:t>- Classic games </a:t>
            </a:r>
            <a:br>
              <a:rPr lang="en-GB" sz="3600"/>
            </a:b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FA0DD8-C591-8445-8DF4-0927A05AB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0" b="904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182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8D265-65E6-4547-B194-821E6BC21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CART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A1AFE86-CE8E-6F47-A2D1-D6B91490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" y="2506473"/>
            <a:ext cx="9359436" cy="360338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7455055-2EF9-3440-A843-2B3F0BA55D64}"/>
              </a:ext>
            </a:extLst>
          </p:cNvPr>
          <p:cNvSpPr/>
          <p:nvPr/>
        </p:nvSpPr>
        <p:spPr>
          <a:xfrm>
            <a:off x="9447747" y="2724039"/>
            <a:ext cx="261313" cy="2226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B49D4-5A08-9440-8DE1-4530DE25CB5F}"/>
              </a:ext>
            </a:extLst>
          </p:cNvPr>
          <p:cNvSpPr txBox="1"/>
          <p:nvPr/>
        </p:nvSpPr>
        <p:spPr>
          <a:xfrm>
            <a:off x="9679498" y="26453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</a:t>
            </a:r>
            <a:r>
              <a:rPr lang="fr-FR" err="1"/>
              <a:t>img</a:t>
            </a:r>
            <a:r>
              <a:rPr lang="fr-FR"/>
              <a:t>&gt;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2BFF29-0405-A14E-BD2F-D6C32100FCC6}"/>
              </a:ext>
            </a:extLst>
          </p:cNvPr>
          <p:cNvSpPr/>
          <p:nvPr/>
        </p:nvSpPr>
        <p:spPr>
          <a:xfrm>
            <a:off x="10451982" y="2732262"/>
            <a:ext cx="303118" cy="21959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F0088F-39F5-0143-B9A4-798110EDCBCF}"/>
              </a:ext>
            </a:extLst>
          </p:cNvPr>
          <p:cNvSpPr txBox="1"/>
          <p:nvPr/>
        </p:nvSpPr>
        <p:spPr>
          <a:xfrm>
            <a:off x="10755100" y="266409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&lt;input&gt;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BC081FF-77D8-7E48-AE4F-32AFDD5EA61D}"/>
              </a:ext>
            </a:extLst>
          </p:cNvPr>
          <p:cNvSpPr/>
          <p:nvPr/>
        </p:nvSpPr>
        <p:spPr>
          <a:xfrm>
            <a:off x="9447747" y="3427545"/>
            <a:ext cx="303118" cy="2195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F0521E5-57A0-004D-BE06-FB15F524273B}"/>
              </a:ext>
            </a:extLst>
          </p:cNvPr>
          <p:cNvSpPr txBox="1"/>
          <p:nvPr/>
        </p:nvSpPr>
        <p:spPr>
          <a:xfrm>
            <a:off x="9757334" y="3353443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&lt;table&gt;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988D2B-4DAF-934C-B861-027083CC1320}"/>
              </a:ext>
            </a:extLst>
          </p:cNvPr>
          <p:cNvSpPr/>
          <p:nvPr/>
        </p:nvSpPr>
        <p:spPr>
          <a:xfrm>
            <a:off x="1087394" y="3381548"/>
            <a:ext cx="7302843" cy="170943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3364EA2-5D43-6842-B7F2-7AC492A1EEC1}"/>
              </a:ext>
            </a:extLst>
          </p:cNvPr>
          <p:cNvSpPr/>
          <p:nvPr/>
        </p:nvSpPr>
        <p:spPr>
          <a:xfrm>
            <a:off x="1306243" y="2792087"/>
            <a:ext cx="868546" cy="5613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185023A-68F8-B94B-8597-D245FCCE023B}"/>
              </a:ext>
            </a:extLst>
          </p:cNvPr>
          <p:cNvSpPr/>
          <p:nvPr/>
        </p:nvSpPr>
        <p:spPr>
          <a:xfrm>
            <a:off x="6440154" y="5396053"/>
            <a:ext cx="1196321" cy="57000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D65E5F0-25F5-354B-A201-51A017DEFE3D}"/>
              </a:ext>
            </a:extLst>
          </p:cNvPr>
          <p:cNvSpPr/>
          <p:nvPr/>
        </p:nvSpPr>
        <p:spPr>
          <a:xfrm>
            <a:off x="1330656" y="3675247"/>
            <a:ext cx="337206" cy="2808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6CD3CBF-5CB4-E942-B7D4-02C3E432E854}"/>
              </a:ext>
            </a:extLst>
          </p:cNvPr>
          <p:cNvSpPr/>
          <p:nvPr/>
        </p:nvSpPr>
        <p:spPr>
          <a:xfrm>
            <a:off x="1334009" y="3947622"/>
            <a:ext cx="337206" cy="2808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2A46C64-2FF0-AF44-8430-584623D81969}"/>
              </a:ext>
            </a:extLst>
          </p:cNvPr>
          <p:cNvSpPr/>
          <p:nvPr/>
        </p:nvSpPr>
        <p:spPr>
          <a:xfrm flipV="1">
            <a:off x="1337062" y="4234860"/>
            <a:ext cx="337206" cy="2808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92679D7-EB73-2F40-86D8-1E1E78DFC157}"/>
              </a:ext>
            </a:extLst>
          </p:cNvPr>
          <p:cNvSpPr/>
          <p:nvPr/>
        </p:nvSpPr>
        <p:spPr>
          <a:xfrm>
            <a:off x="1337062" y="4496858"/>
            <a:ext cx="337206" cy="2808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48928F2-CE5F-3B4D-B043-0555DB42BACD}"/>
              </a:ext>
            </a:extLst>
          </p:cNvPr>
          <p:cNvSpPr/>
          <p:nvPr/>
        </p:nvSpPr>
        <p:spPr>
          <a:xfrm>
            <a:off x="1336762" y="4773456"/>
            <a:ext cx="337206" cy="2808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8ADDEA8-8E0C-2A41-BE1A-9037A2468216}"/>
              </a:ext>
            </a:extLst>
          </p:cNvPr>
          <p:cNvSpPr/>
          <p:nvPr/>
        </p:nvSpPr>
        <p:spPr>
          <a:xfrm>
            <a:off x="10624443" y="3402455"/>
            <a:ext cx="261313" cy="22261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B231682-570F-314B-94A5-37A4CB6B4342}"/>
              </a:ext>
            </a:extLst>
          </p:cNvPr>
          <p:cNvSpPr txBox="1"/>
          <p:nvPr/>
        </p:nvSpPr>
        <p:spPr>
          <a:xfrm>
            <a:off x="10861887" y="331320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&lt;h1&gt;&lt;h2&gt;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6D5C4A1-2844-074D-954C-582CE2DFC22E}"/>
              </a:ext>
            </a:extLst>
          </p:cNvPr>
          <p:cNvSpPr/>
          <p:nvPr/>
        </p:nvSpPr>
        <p:spPr>
          <a:xfrm>
            <a:off x="3721135" y="2850664"/>
            <a:ext cx="1938260" cy="46253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B6A5BAF-994B-A04C-993A-C683C5DA0F9F}"/>
              </a:ext>
            </a:extLst>
          </p:cNvPr>
          <p:cNvSpPr/>
          <p:nvPr/>
        </p:nvSpPr>
        <p:spPr>
          <a:xfrm>
            <a:off x="1921168" y="5137881"/>
            <a:ext cx="1938260" cy="34851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C3B8C92-7C51-7448-AF69-648B97BEB768}"/>
              </a:ext>
            </a:extLst>
          </p:cNvPr>
          <p:cNvSpPr/>
          <p:nvPr/>
        </p:nvSpPr>
        <p:spPr>
          <a:xfrm>
            <a:off x="1921167" y="5560201"/>
            <a:ext cx="3061217" cy="46253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88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9143A6-F475-5044-A335-E2216156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Sidenav</a:t>
            </a:r>
            <a:r>
              <a:rPr lang="en-US" sz="5400" dirty="0">
                <a:solidFill>
                  <a:srgbClr val="FFFFFF"/>
                </a:solidFill>
              </a:rPr>
              <a:t> - Menu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3DC69CA-9AB6-3242-989A-59251ABF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87" y="3007098"/>
            <a:ext cx="5447187" cy="28370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F41645E-DFCA-8443-91F9-21B11CF6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8" y="3007098"/>
            <a:ext cx="5432702" cy="283707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8F88B-B57C-2A4F-BDC9-E39FB1168F3A}"/>
              </a:ext>
            </a:extLst>
          </p:cNvPr>
          <p:cNvCxnSpPr>
            <a:cxnSpLocks/>
          </p:cNvCxnSpPr>
          <p:nvPr/>
        </p:nvCxnSpPr>
        <p:spPr>
          <a:xfrm flipH="1">
            <a:off x="1030015" y="2795752"/>
            <a:ext cx="493985" cy="3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0EA9262-3316-BF42-980D-73225473DF91}"/>
              </a:ext>
            </a:extLst>
          </p:cNvPr>
          <p:cNvCxnSpPr>
            <a:cxnSpLocks/>
          </p:cNvCxnSpPr>
          <p:nvPr/>
        </p:nvCxnSpPr>
        <p:spPr>
          <a:xfrm flipH="1">
            <a:off x="3190049" y="2785812"/>
            <a:ext cx="493985" cy="3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E0A7C66-0562-EC40-BB8F-982E4265B40B}"/>
              </a:ext>
            </a:extLst>
          </p:cNvPr>
          <p:cNvCxnSpPr>
            <a:cxnSpLocks/>
          </p:cNvCxnSpPr>
          <p:nvPr/>
        </p:nvCxnSpPr>
        <p:spPr>
          <a:xfrm>
            <a:off x="10002478" y="2890345"/>
            <a:ext cx="1306653" cy="26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C14CD-726F-C04F-BF63-2C6695048762}"/>
              </a:ext>
            </a:extLst>
          </p:cNvPr>
          <p:cNvSpPr txBox="1"/>
          <p:nvPr/>
        </p:nvSpPr>
        <p:spPr>
          <a:xfrm>
            <a:off x="872358" y="2417261"/>
            <a:ext cx="165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Sidenav</a:t>
            </a:r>
            <a:r>
              <a:rPr lang="fr-FR" dirty="0"/>
              <a:t>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008FBA-8CEB-4A43-B627-F4CD3446E7EB}"/>
              </a:ext>
            </a:extLst>
          </p:cNvPr>
          <p:cNvSpPr txBox="1"/>
          <p:nvPr/>
        </p:nvSpPr>
        <p:spPr>
          <a:xfrm>
            <a:off x="3127719" y="2423711"/>
            <a:ext cx="228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Homepage</a:t>
            </a:r>
            <a:r>
              <a:rPr lang="fr-FR" dirty="0"/>
              <a:t> </a:t>
            </a:r>
            <a:r>
              <a:rPr lang="fr-FR" dirty="0" err="1"/>
              <a:t>shortcut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96A1924-7BA8-4847-B6F3-D24785433BAC}"/>
              </a:ext>
            </a:extLst>
          </p:cNvPr>
          <p:cNvSpPr txBox="1"/>
          <p:nvPr/>
        </p:nvSpPr>
        <p:spPr>
          <a:xfrm>
            <a:off x="7687067" y="2521013"/>
            <a:ext cx="380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Profile – Notification and Cart access</a:t>
            </a:r>
          </a:p>
        </p:txBody>
      </p:sp>
    </p:spTree>
    <p:extLst>
      <p:ext uri="{BB962C8B-B14F-4D97-AF65-F5344CB8AC3E}">
        <p14:creationId xmlns:p14="http://schemas.microsoft.com/office/powerpoint/2010/main" val="50749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848259-2A3C-F741-9F06-C50A140E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LOG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83B2F6D-2D22-9E4B-9C46-73BB63A1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426818"/>
            <a:ext cx="5125175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C6C35E-E0B1-344A-BEE8-8F7695B0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8" y="2277801"/>
            <a:ext cx="5455917" cy="392826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655CDCA-4CD2-384E-A669-3B57177B0218}"/>
              </a:ext>
            </a:extLst>
          </p:cNvPr>
          <p:cNvSpPr/>
          <p:nvPr/>
        </p:nvSpPr>
        <p:spPr>
          <a:xfrm>
            <a:off x="3827479" y="6512245"/>
            <a:ext cx="261313" cy="2226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78B8CB-E68D-6F46-91DC-4EA57708920A}"/>
              </a:ext>
            </a:extLst>
          </p:cNvPr>
          <p:cNvSpPr txBox="1"/>
          <p:nvPr/>
        </p:nvSpPr>
        <p:spPr>
          <a:xfrm>
            <a:off x="4059230" y="643358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&lt;input&gt;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B29AC31-31B4-D44F-BA6E-387CA83476EE}"/>
              </a:ext>
            </a:extLst>
          </p:cNvPr>
          <p:cNvSpPr/>
          <p:nvPr/>
        </p:nvSpPr>
        <p:spPr>
          <a:xfrm>
            <a:off x="6293376" y="6510238"/>
            <a:ext cx="261313" cy="22261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4DA21E-8F98-204C-975C-8920D4DB8159}"/>
              </a:ext>
            </a:extLst>
          </p:cNvPr>
          <p:cNvSpPr txBox="1"/>
          <p:nvPr/>
        </p:nvSpPr>
        <p:spPr>
          <a:xfrm>
            <a:off x="6554689" y="644776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&lt;h1&gt;&lt;h2&gt;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0543276-B09B-DE4F-A018-D9645191BC64}"/>
              </a:ext>
            </a:extLst>
          </p:cNvPr>
          <p:cNvSpPr/>
          <p:nvPr/>
        </p:nvSpPr>
        <p:spPr>
          <a:xfrm>
            <a:off x="4974136" y="6512245"/>
            <a:ext cx="303118" cy="21959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C89F14-997A-1049-948D-1C109EA1080C}"/>
              </a:ext>
            </a:extLst>
          </p:cNvPr>
          <p:cNvSpPr txBox="1"/>
          <p:nvPr/>
        </p:nvSpPr>
        <p:spPr>
          <a:xfrm>
            <a:off x="5238820" y="6420923"/>
            <a:ext cx="105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&lt;</a:t>
            </a:r>
            <a:r>
              <a:rPr lang="fr-FR" err="1"/>
              <a:t>button</a:t>
            </a:r>
            <a:r>
              <a:rPr lang="fr-FR"/>
              <a:t>&gt;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21A7346-BC24-8F46-A3E0-0E2B5C5128C2}"/>
              </a:ext>
            </a:extLst>
          </p:cNvPr>
          <p:cNvSpPr/>
          <p:nvPr/>
        </p:nvSpPr>
        <p:spPr>
          <a:xfrm>
            <a:off x="2494546" y="5113722"/>
            <a:ext cx="1138339" cy="5951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B78B2A5-A4B2-F247-A64B-1DCD4C5835A5}"/>
              </a:ext>
            </a:extLst>
          </p:cNvPr>
          <p:cNvSpPr/>
          <p:nvPr/>
        </p:nvSpPr>
        <p:spPr>
          <a:xfrm>
            <a:off x="8559115" y="5204338"/>
            <a:ext cx="1138339" cy="5951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2C4BA96-AC6C-E347-B58C-BE14322A48FB}"/>
              </a:ext>
            </a:extLst>
          </p:cNvPr>
          <p:cNvSpPr/>
          <p:nvPr/>
        </p:nvSpPr>
        <p:spPr>
          <a:xfrm>
            <a:off x="1113572" y="2584402"/>
            <a:ext cx="3849827" cy="4924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CD484EC-3AB2-B54D-B126-626FC998DCFF}"/>
              </a:ext>
            </a:extLst>
          </p:cNvPr>
          <p:cNvSpPr/>
          <p:nvPr/>
        </p:nvSpPr>
        <p:spPr>
          <a:xfrm>
            <a:off x="7182802" y="2687375"/>
            <a:ext cx="3849827" cy="4924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D287CD9-FFFA-BC4C-8288-54294B8A7312}"/>
              </a:ext>
            </a:extLst>
          </p:cNvPr>
          <p:cNvSpPr/>
          <p:nvPr/>
        </p:nvSpPr>
        <p:spPr>
          <a:xfrm>
            <a:off x="1483814" y="4416713"/>
            <a:ext cx="3199397" cy="492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666950D-F954-E341-B717-DAAD05EDD5B3}"/>
              </a:ext>
            </a:extLst>
          </p:cNvPr>
          <p:cNvSpPr/>
          <p:nvPr/>
        </p:nvSpPr>
        <p:spPr>
          <a:xfrm>
            <a:off x="1448923" y="3379020"/>
            <a:ext cx="3199397" cy="492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ECA72D9-8F1F-B246-8F73-6739FCEDD088}"/>
              </a:ext>
            </a:extLst>
          </p:cNvPr>
          <p:cNvSpPr/>
          <p:nvPr/>
        </p:nvSpPr>
        <p:spPr>
          <a:xfrm>
            <a:off x="7494251" y="3448456"/>
            <a:ext cx="3199397" cy="492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3AA6D1B-9179-D543-8B4F-6A20A3693B65}"/>
              </a:ext>
            </a:extLst>
          </p:cNvPr>
          <p:cNvSpPr/>
          <p:nvPr/>
        </p:nvSpPr>
        <p:spPr>
          <a:xfrm>
            <a:off x="7530387" y="4494948"/>
            <a:ext cx="3199397" cy="492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20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Thème Office</vt:lpstr>
      <vt:lpstr>Yourmarket Project</vt:lpstr>
      <vt:lpstr>PowerPoint Presentation</vt:lpstr>
      <vt:lpstr>PowerPoint Presentation</vt:lpstr>
      <vt:lpstr>HomePage</vt:lpstr>
      <vt:lpstr>We decide to purpose 2 categories : - boardgames - bikes</vt:lpstr>
      <vt:lpstr>And 3 subcategories for Boardgames : - Playing Cards - Figurines  - Classic games  </vt:lpstr>
      <vt:lpstr>CART </vt:lpstr>
      <vt:lpstr>Sidenav - Menu</vt:lpstr>
      <vt:lpstr>LOG</vt:lpstr>
      <vt:lpstr>Buyer</vt:lpstr>
      <vt:lpstr>PowerPoint Presentation</vt:lpstr>
      <vt:lpstr>PowerPoint Presentation</vt:lpstr>
      <vt:lpstr>How to buy an item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Yourmarket Project</dc:title>
  <dc:creator>Anthelme CHARVET</dc:creator>
  <cp:lastModifiedBy>Anthelme CHARVET</cp:lastModifiedBy>
  <cp:revision>25</cp:revision>
  <dcterms:created xsi:type="dcterms:W3CDTF">2021-03-19T22:15:59Z</dcterms:created>
  <dcterms:modified xsi:type="dcterms:W3CDTF">2021-03-19T22:53:38Z</dcterms:modified>
</cp:coreProperties>
</file>