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Wudernitz" userId="5b95bf45853f2836" providerId="LiveId" clId="{2ABC9F3A-4B6C-4D3D-8431-83FA96978FA9}"/>
    <pc:docChg chg="custSel addSld modSld sldOrd">
      <pc:chgData name="Philipp Wudernitz" userId="5b95bf45853f2836" providerId="LiveId" clId="{2ABC9F3A-4B6C-4D3D-8431-83FA96978FA9}" dt="2024-11-27T13:21:58.184" v="130" actId="20577"/>
      <pc:docMkLst>
        <pc:docMk/>
      </pc:docMkLst>
      <pc:sldChg chg="ord">
        <pc:chgData name="Philipp Wudernitz" userId="5b95bf45853f2836" providerId="LiveId" clId="{2ABC9F3A-4B6C-4D3D-8431-83FA96978FA9}" dt="2024-11-27T13:17:46.764" v="3"/>
        <pc:sldMkLst>
          <pc:docMk/>
          <pc:sldMk cId="773087291" sldId="261"/>
        </pc:sldMkLst>
      </pc:sldChg>
      <pc:sldChg chg="ord">
        <pc:chgData name="Philipp Wudernitz" userId="5b95bf45853f2836" providerId="LiveId" clId="{2ABC9F3A-4B6C-4D3D-8431-83FA96978FA9}" dt="2024-11-27T13:17:43.639" v="1"/>
        <pc:sldMkLst>
          <pc:docMk/>
          <pc:sldMk cId="2219350327" sldId="262"/>
        </pc:sldMkLst>
      </pc:sldChg>
      <pc:sldChg chg="ord">
        <pc:chgData name="Philipp Wudernitz" userId="5b95bf45853f2836" providerId="LiveId" clId="{2ABC9F3A-4B6C-4D3D-8431-83FA96978FA9}" dt="2024-11-27T13:18:05.226" v="5"/>
        <pc:sldMkLst>
          <pc:docMk/>
          <pc:sldMk cId="1727579844" sldId="263"/>
        </pc:sldMkLst>
      </pc:sldChg>
      <pc:sldChg chg="addSp delSp modSp new mod setBg">
        <pc:chgData name="Philipp Wudernitz" userId="5b95bf45853f2836" providerId="LiveId" clId="{2ABC9F3A-4B6C-4D3D-8431-83FA96978FA9}" dt="2024-11-27T13:21:58.184" v="130" actId="20577"/>
        <pc:sldMkLst>
          <pc:docMk/>
          <pc:sldMk cId="792662555" sldId="265"/>
        </pc:sldMkLst>
        <pc:spChg chg="mod">
          <ac:chgData name="Philipp Wudernitz" userId="5b95bf45853f2836" providerId="LiveId" clId="{2ABC9F3A-4B6C-4D3D-8431-83FA96978FA9}" dt="2024-11-27T13:21:58.184" v="130" actId="20577"/>
          <ac:spMkLst>
            <pc:docMk/>
            <pc:sldMk cId="792662555" sldId="265"/>
            <ac:spMk id="2" creationId="{2957BD59-943E-BA38-82F6-115ABE9DD267}"/>
          </ac:spMkLst>
        </pc:spChg>
        <pc:spChg chg="del">
          <ac:chgData name="Philipp Wudernitz" userId="5b95bf45853f2836" providerId="LiveId" clId="{2ABC9F3A-4B6C-4D3D-8431-83FA96978FA9}" dt="2024-11-27T13:20:48.291" v="7" actId="478"/>
          <ac:spMkLst>
            <pc:docMk/>
            <pc:sldMk cId="792662555" sldId="265"/>
            <ac:spMk id="3" creationId="{DCBB6E28-16FB-46D6-9B85-F45658471B48}"/>
          </ac:spMkLst>
        </pc:spChg>
        <pc:spChg chg="add">
          <ac:chgData name="Philipp Wudernitz" userId="5b95bf45853f2836" providerId="LiveId" clId="{2ABC9F3A-4B6C-4D3D-8431-83FA96978FA9}" dt="2024-11-27T13:20:52.655" v="9" actId="26606"/>
          <ac:spMkLst>
            <pc:docMk/>
            <pc:sldMk cId="792662555" sldId="265"/>
            <ac:spMk id="10" creationId="{7AD7C5BE-418C-4A44-91BF-28E411F75BCA}"/>
          </ac:spMkLst>
        </pc:spChg>
        <pc:picChg chg="add mod">
          <ac:chgData name="Philipp Wudernitz" userId="5b95bf45853f2836" providerId="LiveId" clId="{2ABC9F3A-4B6C-4D3D-8431-83FA96978FA9}" dt="2024-11-27T13:20:52.655" v="9" actId="26606"/>
          <ac:picMkLst>
            <pc:docMk/>
            <pc:sldMk cId="792662555" sldId="265"/>
            <ac:picMk id="5" creationId="{D8226676-129C-751C-FD51-31A5698706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8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4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3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7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8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9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164039C-F232-454A-9C96-E7E27C37A8DC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EA02EA-68CA-49CE-9D34-AC251E056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00A9-D709-0527-5D19-DDFC721CD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-Black-</a:t>
            </a:r>
            <a:r>
              <a:rPr lang="de-DE" dirty="0" err="1"/>
              <a:t>Tree</a:t>
            </a:r>
            <a:r>
              <a:rPr lang="de-DE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8B422-0E4D-D680-074F-0F17C7B1C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Leopold, Philipp Wudernitz</a:t>
            </a:r>
          </a:p>
        </p:txBody>
      </p:sp>
    </p:spTree>
    <p:extLst>
      <p:ext uri="{BB962C8B-B14F-4D97-AF65-F5344CB8AC3E}">
        <p14:creationId xmlns:p14="http://schemas.microsoft.com/office/powerpoint/2010/main" val="357892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57BD59-943E-BA38-82F6-115ABE9D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Traverse Tree to get sorted Values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226676-129C-751C-FD51-31A56987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424000"/>
            <a:ext cx="9314170" cy="10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54F81-7289-236A-0523-16F39E5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Explaination Red-Black-Tree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6FDC-8294-A9DC-224A-24662CD5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de-DE" dirty="0"/>
              <a:t>Binärer Suchbaum (links = kleiner, rechts = größer), allerdings balanciert</a:t>
            </a:r>
          </a:p>
          <a:p>
            <a:r>
              <a:rPr lang="de-DE" dirty="0"/>
              <a:t>O(log(n))</a:t>
            </a:r>
          </a:p>
          <a:p>
            <a:r>
              <a:rPr lang="de-DE" dirty="0"/>
              <a:t>Nodes sind rot oder schwarz</a:t>
            </a:r>
          </a:p>
          <a:p>
            <a:r>
              <a:rPr lang="de-DE" dirty="0"/>
              <a:t>Root und </a:t>
            </a:r>
            <a:r>
              <a:rPr lang="de-DE" dirty="0" err="1"/>
              <a:t>Leaves</a:t>
            </a:r>
            <a:r>
              <a:rPr lang="de-DE" dirty="0"/>
              <a:t> sind schwarz</a:t>
            </a:r>
          </a:p>
          <a:p>
            <a:r>
              <a:rPr lang="de-DE" dirty="0"/>
              <a:t>Node rot -&gt; Children Nodes schwarz</a:t>
            </a:r>
          </a:p>
          <a:p>
            <a:r>
              <a:rPr lang="de-DE" dirty="0"/>
              <a:t>Jeder Weg zu jeder NULL Node hat die gleiche Anzahl an schwarzen Nodes</a:t>
            </a:r>
          </a:p>
        </p:txBody>
      </p:sp>
    </p:spTree>
    <p:extLst>
      <p:ext uri="{BB962C8B-B14F-4D97-AF65-F5344CB8AC3E}">
        <p14:creationId xmlns:p14="http://schemas.microsoft.com/office/powerpoint/2010/main" val="311343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C2AE3-0D29-AB30-F8B2-AD47BE6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1A48EF-B1FD-57AC-D997-419AD251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88" y="2288632"/>
            <a:ext cx="6093823" cy="34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637C4-49BD-8326-1589-0EA5E6D5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Build Tree using Input File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903B7D-542E-B595-641D-3F59AEF8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074718"/>
            <a:ext cx="9314170" cy="17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D60D6A-1BD4-9E8E-B71E-36DDA1BB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Extract Words From Input File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DB6637-7DC8-11EB-C16B-CD07E73D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2737080"/>
            <a:ext cx="9314170" cy="24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A74730-8CE5-8DDA-1AE1-D0D719A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Call Insert After every Word and Ensure Root is Black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6C0744-C9A4-DDCF-A740-128D82C9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261003"/>
            <a:ext cx="9314170" cy="13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469DD-6D8E-8EF8-93FA-86A80FD4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Insert </a:t>
            </a:r>
            <a:r>
              <a:rPr lang="en-US" dirty="0" err="1"/>
              <a:t>RECURSIVeLY</a:t>
            </a:r>
            <a:r>
              <a:rPr lang="en-US" dirty="0"/>
              <a:t> into Tree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A2A190-E87B-897D-C45B-D0CB77F9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28" y="2482596"/>
            <a:ext cx="8683417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B88051-CC80-3920-019B-FA53398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Left-/Right-Rotation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73F35E-0061-4123-205A-721DFEDB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18" y="2371758"/>
            <a:ext cx="9088964" cy="32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B55FE-C02A-02A1-AFCE-3BD35F2D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Flip Color of </a:t>
            </a:r>
            <a:r>
              <a:rPr lang="en-US" dirty="0" err="1"/>
              <a:t>SubTree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F79754-4FFB-4CFC-F78F-3D54F642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1" y="2806508"/>
            <a:ext cx="9685197" cy="2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97</Words>
  <Application>Microsoft Office PowerPoint</Application>
  <PresentationFormat>Breitbild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Paket</vt:lpstr>
      <vt:lpstr>Red-Black-Tree Project</vt:lpstr>
      <vt:lpstr>Explaination Red-Black-Tree</vt:lpstr>
      <vt:lpstr>Tree DATA Structure</vt:lpstr>
      <vt:lpstr>Build Tree using Input File</vt:lpstr>
      <vt:lpstr>Extract Words From Input File</vt:lpstr>
      <vt:lpstr>Call Insert After every Word and Ensure Root is Black</vt:lpstr>
      <vt:lpstr>Insert RECURSIVeLY into Tree</vt:lpstr>
      <vt:lpstr>Left-/Right-Rotation</vt:lpstr>
      <vt:lpstr>Flip Color of SubTree</vt:lpstr>
      <vt:lpstr>Traverse Tree to get sorted Values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Wudernitz</dc:creator>
  <cp:lastModifiedBy>Philipp Wudernitz</cp:lastModifiedBy>
  <cp:revision>34</cp:revision>
  <dcterms:created xsi:type="dcterms:W3CDTF">2024-11-26T19:35:26Z</dcterms:created>
  <dcterms:modified xsi:type="dcterms:W3CDTF">2024-11-27T13:21:59Z</dcterms:modified>
</cp:coreProperties>
</file>