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6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3E99-2E64-F500-28A7-1CFBF0C37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98B45-4498-B646-0DE9-590F1BF8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11D1-013C-1BEE-4BC7-215B4804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1F7C1-AA44-07E4-59EA-A4FC9531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6B0A-BDD1-53DB-51E6-D5DF0B10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2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4135-EA81-39CE-57A8-06353F14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95E68-646C-DD6D-32C5-09669948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E46C-6072-4972-013B-965F9DC5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416DC-ED0F-C091-F3D6-03BC2444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FA9D-D012-76F2-D8C2-CF71CD14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70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45079-87F4-AABE-CF42-65A8DD89E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15459-0077-AEAA-94AA-818DCCDB9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D213-D182-73C2-ABAD-B203093F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16BB0-EBB9-5820-E888-CDF03DE0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2541-A368-EAA0-9AC5-D8BF12A5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8092-723C-D1FB-6E76-E191C01E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FAD5-42CA-AB39-FF27-82FCC273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6E86-4666-9849-5CFF-71509D37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AA6C-C8B7-AA07-8C11-529D0229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9535-357F-2FF2-0CC8-7211EA68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05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88BC-05A8-224D-9A6C-DD97F3EA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6AA18-2FCA-4C42-7BAB-27F87050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D9E2-6A68-C0C0-5395-68103397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3251-F445-CD0A-05B4-5859DE9E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FB7F-B86B-D618-8E1B-D61CD9CB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2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D256-1B4C-0551-EB0F-C9C6D89B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0948-3911-005F-F315-2A15B8C85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3E0CD-FA1D-5737-9705-3D9C3B76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FD1-E681-20EB-5DF0-A5E04DA7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B3975-4EC0-EE1C-94AB-5DE85F2D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62BDF-4482-7EAD-3F7F-2686E786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5E87-EC8C-A558-6E69-404E2C33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8512-81C4-85BE-DE7C-0E89FC8C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36272-126E-FB76-2691-6E6C022EE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CA16E-2F85-4246-6502-9813EB7F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F9965-3353-4FFA-10D2-219C8B4A4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DAE61-37B5-42C5-A9D4-E8439DE3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D2DBA-91C3-0C53-BBF0-045D2E23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7C8E1-C529-1DF8-A245-ACFFE6CA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54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80A7-9691-0B80-C79D-BCFDEC91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F9922-89AF-109A-F851-02D3F4B4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DA0EE-1FB2-9C9D-CA18-BC1641B6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EC1B4-DCAB-1984-E351-143B7E1E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0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B6A5F-A6EF-65EB-2D4D-10290C93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1BFCD-7697-AE00-E7F6-8D10A0C4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48F4-A529-0233-E2FF-0D880CD6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69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E3B9-343B-8D5E-C294-384D9286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595B-3D47-541E-26DC-280CF0F0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9323-E669-6AC6-4ADE-2BD4417D9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517D-047B-8E23-F3D8-23C32314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9A7DC-00C2-BD49-4F5F-6DF761EB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61947-9463-84C5-3062-1CEA7012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3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3775-EA99-B343-A2F1-DC13B6B5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B0BE7-5BE1-8F77-B280-919E493E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79F38-1359-9B83-C750-4B88F344B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D5DCC-AB23-1327-196F-03CD198F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580B2-0C55-59FB-1005-68309931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2AEF5-D64F-8375-C5EF-14475D2B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D94E2-2DF8-C4ED-CA92-5DE6818E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FA23-15ED-EE9C-00A1-83BB4726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624-A247-1D69-0F96-A2204A988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B8AB-6158-444B-AA3A-3667CAFC0EF1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B0E05-79E5-E35E-0371-38AE85F2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8A0E-C1DD-3A46-0CA9-7149AAD2F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EB75-EC52-4BFD-9B87-20017CB68D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8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tax.c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5ABC-5142-DA29-C932-D7ED5DF2B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Чехия Республикаси Фойда Солиги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A9AC1-31EE-A31C-9633-4A0DDCB47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03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9DE4-BAA6-CC3B-C737-50D0E6AD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46382"/>
            <a:ext cx="11039062" cy="605624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1. Фойда солиги ставкаси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Асосий ставка</a:t>
            </a:r>
            <a:r>
              <a:rPr lang="ru-RU" dirty="0"/>
              <a:t>: Чехияда корпоратив фойда солигининг асосий ставкаси 19% ни ташкил этади.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Кичик бизнес учун ставка</a:t>
            </a:r>
            <a:r>
              <a:rPr lang="ru-RU" dirty="0"/>
              <a:t>: Агар корхона фойдаси 1,5 миллион Чех кронадан (такминан 60,000 евро) кам бўлса, улар учун солиқ ставкаси 15% га туширилиши мумкин.</a:t>
            </a:r>
          </a:p>
          <a:p>
            <a:r>
              <a:rPr lang="ru-RU" b="1" dirty="0"/>
              <a:t>2. Имтиёзлар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Тадқиқот ва ривожланиш</a:t>
            </a:r>
            <a:r>
              <a:rPr lang="ru-RU" dirty="0"/>
              <a:t>: Тадқиқот ва инновациялар учун сарфланган харажатларнинг 100% и фойдадан олиб ташланади.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Кичик ва ўрта корхоналар</a:t>
            </a:r>
            <a:r>
              <a:rPr lang="ru-RU" dirty="0"/>
              <a:t>: Кичик бизнеслар учун солиқ имтиёзлари, шу жумладан, фойда солигини камайтириш имкониятлари бор.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Иш жойи яратиш</a:t>
            </a:r>
            <a:r>
              <a:rPr lang="ru-RU" dirty="0"/>
              <a:t>: Яна бир имтиёз - янги иш жойлари яратиш учун солиқ имтиёзлари.</a:t>
            </a:r>
          </a:p>
          <a:p>
            <a:r>
              <a:rPr lang="ru-RU" b="1" dirty="0"/>
              <a:t>3. Ундириш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Солиқ ҳисоботини топшириш</a:t>
            </a:r>
            <a:r>
              <a:rPr lang="ru-RU" dirty="0"/>
              <a:t>: Корхоналар солиқ йилдан кейин 3 ой ичида солиқ ҳисоботини топшириши керак.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Солиқ тўлови</a:t>
            </a:r>
            <a:r>
              <a:rPr lang="ru-RU" dirty="0"/>
              <a:t>: Солиқ тўлови йил давомида камида икки маротаба амалга оширилиши мумкин: аввалги фойданинг 1/4 қисми, кейин эса йил якуни бўйича ҳисобланган фойда.</a:t>
            </a:r>
          </a:p>
          <a:p>
            <a:r>
              <a:rPr lang="ru-RU" b="1" dirty="0"/>
              <a:t>4. Солиқ назорати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Солиқ органлари</a:t>
            </a:r>
            <a:r>
              <a:rPr lang="ru-RU" dirty="0"/>
              <a:t>: Чехияда солиқ тўлови ва назорати учун махсус давлат органлари мавжуд, улар солиқ ҳисоботини текшириш ва солиқ тўловчиларни назорат қилиш билан шуғулланади.</a:t>
            </a:r>
          </a:p>
          <a:p>
            <a:r>
              <a:rPr lang="en-US" dirty="0">
                <a:hlinkClick r:id="rId2"/>
              </a:rPr>
              <a:t>https://natax.cz/</a:t>
            </a:r>
            <a:endParaRPr lang="ru-RU" dirty="0"/>
          </a:p>
          <a:p>
            <a:r>
              <a:rPr lang="en-US"/>
              <a:t>https://balans.cz/financial-news/134-dan.html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31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Чехия Республикаси Фойда Солиги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New</dc:creator>
  <cp:lastModifiedBy>New</cp:lastModifiedBy>
  <cp:revision>2</cp:revision>
  <dcterms:created xsi:type="dcterms:W3CDTF">2024-10-21T08:17:44Z</dcterms:created>
  <dcterms:modified xsi:type="dcterms:W3CDTF">2024-10-23T05:17:59Z</dcterms:modified>
</cp:coreProperties>
</file>