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3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A52B-333B-9C5E-10CB-E0A739FE6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160440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ru-RU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AUDIT XALQARO STANDARTLARINING AHAMIYATI VA TURLARI</a:t>
            </a:r>
            <a:b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1.Ximoilov N.A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2.Turdaliyev M.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Kuchkarov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Qabul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Odiljonova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Oybarchin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21-DC-09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C5E1-D3DC-1B65-46E3-59AC16C2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350" y="654050"/>
            <a:ext cx="8792139" cy="1256635"/>
          </a:xfrm>
        </p:spPr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CF2B-3190-04F3-D2F9-26B25E33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50" y="527050"/>
            <a:ext cx="7556501" cy="38163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18D6-CAF3-4579-932E-B229A54E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81" y="3217947"/>
            <a:ext cx="5354638" cy="34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1462-FDEB-CC36-86BC-8298E140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Auditning</a:t>
            </a:r>
            <a:r>
              <a:rPr lang="en-US" dirty="0"/>
              <a:t> </a:t>
            </a:r>
            <a:r>
              <a:rPr lang="en-US" dirty="0" err="1"/>
              <a:t>shakllanishi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DA7-6079-7250-AB2A-71168913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mulkchilik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yuritish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о‘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muhimdir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bolishi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muqarrar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barqarorlik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yuritish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4D40-53F0-C214-94EE-0E20F09C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950" y="-1333500"/>
            <a:ext cx="7854320" cy="5745144"/>
          </a:xfrm>
        </p:spPr>
        <p:txBody>
          <a:bodyPr/>
          <a:lstStyle/>
          <a:p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mamlakatlarda</a:t>
            </a:r>
            <a:r>
              <a:rPr lang="en-US" dirty="0"/>
              <a:t> </a:t>
            </a:r>
            <a:r>
              <a:rPr lang="en-US" dirty="0" err="1"/>
              <a:t>auditning</a:t>
            </a:r>
            <a:r>
              <a:rPr lang="en-US" dirty="0"/>
              <a:t> </a:t>
            </a:r>
            <a:r>
              <a:rPr lang="en-US" dirty="0" err="1"/>
              <a:t>tashkiliy</a:t>
            </a:r>
            <a:r>
              <a:rPr lang="en-US" dirty="0"/>
              <a:t> </a:t>
            </a:r>
            <a:r>
              <a:rPr lang="en-US" dirty="0" err="1"/>
              <a:t>tavsiflari</a:t>
            </a:r>
            <a:r>
              <a:rPr lang="en-US" dirty="0"/>
              <a:t> </a:t>
            </a:r>
            <a:r>
              <a:rPr lang="en-US" dirty="0" err="1"/>
              <a:t>Ko‘rsatkich</a:t>
            </a:r>
            <a:r>
              <a:rPr lang="en-US" dirty="0"/>
              <a:t> </a:t>
            </a:r>
            <a:r>
              <a:rPr lang="en-US" dirty="0" err="1"/>
              <a:t>Mamlaka</a:t>
            </a:r>
            <a:r>
              <a:rPr lang="en-US" dirty="0"/>
              <a:t> </a:t>
            </a:r>
            <a:r>
              <a:rPr lang="en-US" dirty="0" err="1"/>
              <a:t>Auditning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maqsadi</a:t>
            </a:r>
            <a:r>
              <a:rPr lang="en-US" dirty="0"/>
              <a:t> </a:t>
            </a:r>
            <a:r>
              <a:rPr lang="en-US" dirty="0" err="1"/>
              <a:t>Auditorlik</a:t>
            </a:r>
            <a:r>
              <a:rPr lang="en-US" dirty="0"/>
              <a:t> </a:t>
            </a:r>
            <a:r>
              <a:rPr lang="en-US" dirty="0" err="1"/>
              <a:t>faoliyatini</a:t>
            </a:r>
            <a:r>
              <a:rPr lang="en-US" dirty="0"/>
              <a:t> </a:t>
            </a:r>
            <a:r>
              <a:rPr lang="en-US" dirty="0" err="1"/>
              <a:t>tartibga</a:t>
            </a:r>
            <a:r>
              <a:rPr lang="en-US" dirty="0"/>
              <a:t> </a:t>
            </a:r>
            <a:r>
              <a:rPr lang="en-US" dirty="0" err="1"/>
              <a:t>soluvchi</a:t>
            </a:r>
            <a:r>
              <a:rPr lang="en-US" dirty="0"/>
              <a:t> </a:t>
            </a:r>
            <a:r>
              <a:rPr lang="en-US" dirty="0" err="1"/>
              <a:t>organlar</a:t>
            </a:r>
            <a:r>
              <a:rPr lang="en-US" dirty="0"/>
              <a:t> Professional Auditor </a:t>
            </a:r>
            <a:r>
              <a:rPr lang="en-US" dirty="0" err="1"/>
              <a:t>kadrlar</a:t>
            </a:r>
            <a:r>
              <a:rPr lang="en-US" dirty="0"/>
              <a:t> </a:t>
            </a:r>
            <a:r>
              <a:rPr lang="en-US" dirty="0" err="1"/>
              <a:t>tayyorlash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Angliya</a:t>
            </a:r>
            <a:r>
              <a:rPr lang="en-US" dirty="0"/>
              <a:t> </a:t>
            </a:r>
            <a:r>
              <a:rPr lang="en-US" dirty="0" err="1"/>
              <a:t>Buxgalteriya</a:t>
            </a:r>
            <a:r>
              <a:rPr lang="en-US" dirty="0"/>
              <a:t> </a:t>
            </a:r>
            <a:r>
              <a:rPr lang="en-US" dirty="0" err="1"/>
              <a:t>Diplomlangan</a:t>
            </a:r>
            <a:r>
              <a:rPr lang="en-US" dirty="0"/>
              <a:t> </a:t>
            </a:r>
            <a:r>
              <a:rPr lang="en-US" dirty="0" err="1"/>
              <a:t>Diplomlangan</a:t>
            </a:r>
            <a:r>
              <a:rPr lang="en-US" dirty="0"/>
              <a:t> </a:t>
            </a:r>
            <a:r>
              <a:rPr lang="en-US" dirty="0" err="1"/>
              <a:t>hisobining</a:t>
            </a:r>
            <a:r>
              <a:rPr lang="en-US" dirty="0"/>
              <a:t> </a:t>
            </a:r>
            <a:r>
              <a:rPr lang="en-US" dirty="0" err="1"/>
              <a:t>buxgalter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buxgalter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haqqoniyligini</a:t>
            </a:r>
            <a:r>
              <a:rPr lang="en-US" dirty="0"/>
              <a:t> </a:t>
            </a: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auditorlar</a:t>
            </a:r>
            <a:r>
              <a:rPr lang="en-US" dirty="0"/>
              <a:t> </a:t>
            </a:r>
            <a:r>
              <a:rPr lang="en-US" dirty="0" err="1"/>
              <a:t>qo'mitasi</a:t>
            </a:r>
            <a:r>
              <a:rPr lang="en-US" dirty="0"/>
              <a:t> </a:t>
            </a:r>
            <a:r>
              <a:rPr lang="en-US" dirty="0" err="1"/>
              <a:t>auditorlar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hisobot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korxona</a:t>
            </a:r>
            <a:r>
              <a:rPr lang="en-US" dirty="0"/>
              <a:t> </a:t>
            </a:r>
            <a:r>
              <a:rPr lang="en-US" dirty="0" err="1"/>
              <a:t>moliyaviy</a:t>
            </a:r>
            <a:r>
              <a:rPr lang="en-US" dirty="0"/>
              <a:t> </a:t>
            </a:r>
            <a:r>
              <a:rPr lang="en-US" dirty="0" err="1"/>
              <a:t>hisoboti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fikr</a:t>
            </a:r>
            <a:r>
              <a:rPr lang="en-US" dirty="0"/>
              <a:t> </a:t>
            </a:r>
            <a:r>
              <a:rPr lang="en-US" dirty="0" err="1"/>
              <a:t>bildirish</a:t>
            </a:r>
            <a:r>
              <a:rPr lang="en-US" dirty="0"/>
              <a:t> </a:t>
            </a:r>
            <a:r>
              <a:rPr lang="en-US" dirty="0" err="1"/>
              <a:t>qo'mitasi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47C50-3048-38F8-D3A3-70ED0259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066067"/>
            <a:ext cx="6178550" cy="34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01F1-7E1A-4176-E472-8839F7EE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Auditning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tushunchalari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9E9594-673D-A97D-EB38-9039B1272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420618"/>
              </p:ext>
            </p:extLst>
          </p:nvPr>
        </p:nvGraphicFramePr>
        <p:xfrm>
          <a:off x="2773363" y="2052638"/>
          <a:ext cx="7796212" cy="355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3283950515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706715431"/>
                    </a:ext>
                  </a:extLst>
                </a:gridCol>
              </a:tblGrid>
              <a:tr h="4722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Tushuncha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Mohiyati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64171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Miqdoriy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baholashga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moyil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ma’lumot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Auditning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maqsadidan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kelib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chiqib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tekshirish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olinadigan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ma’lumot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53576"/>
                  </a:ext>
                </a:extLst>
              </a:tr>
              <a:tr h="5230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Xo'jalik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tizimi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o'tkazish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chegaralari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38438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Dalillar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yig‘ish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baholash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o'tkazish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usullarini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qollash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yetarli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43026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Yetarli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bilimga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vakolatli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mustaqil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shaxs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Tekshirish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o'tkazayotgan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shaxsning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bilimi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o‘z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kasbi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ustasi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ekanligi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35387"/>
                  </a:ext>
                </a:extLst>
              </a:tr>
              <a:tr h="4722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Fikrlar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berish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Olingan natijalar haqida ma’lumot berish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0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6033-6117-7913-BDB4-17EF7D2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8C43-DA80-9C9D-F6D9-45C97EA3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unumdorligiga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xo'jalik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bo‘g‘inlari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Audit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tugatilgandan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boshqaruvchiga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aksariyat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xojalik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muomalalarini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borasida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yol-yo‘riqlar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ko'rsatiladi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8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30C-17CE-E990-1811-4A24C02E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99C6-A48E-46D0-5677-C60F4E53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mezonlar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tayyorlanganligini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mezonlar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shartlaridir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hisobotlarga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taalluqli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tushuntirishlar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6F8-E785-A6CF-31FA-29935D68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raxmat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7F7-D1DE-A996-DA29-2D0D3860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00" y="-260350"/>
            <a:ext cx="8322239" cy="6310294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368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MS Shell Dlg 2</vt:lpstr>
      <vt:lpstr>Times New Roman</vt:lpstr>
      <vt:lpstr>Wingdings</vt:lpstr>
      <vt:lpstr>Wingdings 3</vt:lpstr>
      <vt:lpstr>Madison</vt:lpstr>
      <vt:lpstr> Mavzu: AUDIT XALQARO STANDARTLARINING AHAMIYATI VA TURLARI  Tayyorladi:  1.Ximoilov N.A 2.Turdaliyev M. 3.Kuchkarov S.  Qabul Qiluvchi: Odiljonova Oybarchin Guruh 21-DC-09   </vt:lpstr>
      <vt:lpstr>Reja:</vt:lpstr>
      <vt:lpstr>Auditning shakllanishi va turlari</vt:lpstr>
      <vt:lpstr>PowerPoint Presentation</vt:lpstr>
      <vt:lpstr>Auditning asosiy tushunchalari </vt:lpstr>
      <vt:lpstr>Operatsion audit</vt:lpstr>
      <vt:lpstr>Moliyaviy hisobot auditi</vt:lpstr>
      <vt:lpstr>E’tiboringiz uchun raxmat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</dc:creator>
  <cp:lastModifiedBy>New</cp:lastModifiedBy>
  <cp:revision>2</cp:revision>
  <dcterms:created xsi:type="dcterms:W3CDTF">2024-09-23T16:24:37Z</dcterms:created>
  <dcterms:modified xsi:type="dcterms:W3CDTF">2024-09-27T16:18:52Z</dcterms:modified>
</cp:coreProperties>
</file>