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78" r:id="rId4"/>
    <p:sldId id="274" r:id="rId5"/>
    <p:sldId id="275" r:id="rId6"/>
    <p:sldId id="328" r:id="rId7"/>
    <p:sldId id="312" r:id="rId8"/>
    <p:sldId id="314" r:id="rId9"/>
    <p:sldId id="320" r:id="rId10"/>
    <p:sldId id="321" r:id="rId11"/>
    <p:sldId id="322" r:id="rId12"/>
    <p:sldId id="313" r:id="rId13"/>
    <p:sldId id="324" r:id="rId14"/>
    <p:sldId id="329" r:id="rId15"/>
    <p:sldId id="325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399"/>
    <a:srgbClr val="6DA6D9"/>
    <a:srgbClr val="317ABD"/>
    <a:srgbClr val="DBDBDB"/>
    <a:srgbClr val="72AF2F"/>
    <a:srgbClr val="FF7171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9" autoAdjust="0"/>
  </p:normalViewPr>
  <p:slideViewPr>
    <p:cSldViewPr snapToGrid="0">
      <p:cViewPr varScale="1">
        <p:scale>
          <a:sx n="96" d="100"/>
          <a:sy n="96" d="100"/>
        </p:scale>
        <p:origin x="1032" y="84"/>
      </p:cViewPr>
      <p:guideLst>
        <p:guide orient="horz" pos="4133"/>
        <p:guide pos="7252"/>
        <p:guide pos="4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74605136657053"/>
          <c:y val="0.0127388535031847"/>
          <c:w val="0.908419173190496"/>
          <c:h val="0.884878509082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27639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TIME</c:v>
                </c:pt>
                <c:pt idx="1">
                  <c:v>TIME</c:v>
                </c:pt>
                <c:pt idx="2">
                  <c:v>TIME</c:v>
                </c:pt>
                <c:pt idx="3">
                  <c:v>TIME</c:v>
                </c:pt>
                <c:pt idx="4">
                  <c:v>TIME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3.1</c:v>
                </c:pt>
                <c:pt idx="1">
                  <c:v>2.5</c:v>
                </c:pt>
                <c:pt idx="2">
                  <c:v>3.8</c:v>
                </c:pt>
                <c:pt idx="3">
                  <c:v>3.6</c:v>
                </c:pt>
                <c:pt idx="4">
                  <c:v>4.6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TIME</c:v>
                </c:pt>
                <c:pt idx="1">
                  <c:v>TIME</c:v>
                </c:pt>
                <c:pt idx="2">
                  <c:v>TIME</c:v>
                </c:pt>
                <c:pt idx="3">
                  <c:v>TIME</c:v>
                </c:pt>
                <c:pt idx="4">
                  <c:v>TIME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1.9</c:v>
                </c:pt>
                <c:pt idx="2">
                  <c:v>2.5</c:v>
                </c:pt>
                <c:pt idx="3">
                  <c:v>3.2</c:v>
                </c:pt>
                <c:pt idx="4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7388096"/>
        <c:axId val="737388656"/>
      </c:barChart>
      <c:catAx>
        <c:axId val="737388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7388656"/>
        <c:crosses val="autoZero"/>
        <c:auto val="1"/>
        <c:lblAlgn val="ctr"/>
        <c:lblOffset val="100"/>
        <c:noMultiLvlLbl val="0"/>
      </c:catAx>
      <c:valAx>
        <c:axId val="737388656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Microsoft JhengHei Light" panose="020B0304030504040204" pitchFamily="34" charset="-122"/>
                <a:cs typeface="Microsoft JhengHei Light" panose="020B0304030504040204" pitchFamily="34" charset="-122"/>
              </a:defRPr>
            </a:pPr>
          </a:p>
        </c:txPr>
        <c:crossAx val="7373880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00D4A-F199-4B2A-A46B-0E4ED84E4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F465E-AE48-4682-8EE7-89A4B8E4CA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17BF-40BB-4FF9-B6FA-9A1415E897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198A-DE20-458A-94F3-A396075B26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1.xml"/><Relationship Id="rId1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4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 bwMode="auto">
          <a:xfrm>
            <a:off x="-1633153" y="4569204"/>
            <a:ext cx="5441045" cy="3042039"/>
          </a:xfrm>
          <a:custGeom>
            <a:avLst/>
            <a:gdLst>
              <a:gd name="T0" fmla="*/ 651 w 752"/>
              <a:gd name="T1" fmla="*/ 174 h 420"/>
              <a:gd name="T2" fmla="*/ 654 w 752"/>
              <a:gd name="T3" fmla="*/ 145 h 420"/>
              <a:gd name="T4" fmla="*/ 520 w 752"/>
              <a:gd name="T5" fmla="*/ 4 h 420"/>
              <a:gd name="T6" fmla="*/ 434 w 752"/>
              <a:gd name="T7" fmla="*/ 37 h 420"/>
              <a:gd name="T8" fmla="*/ 329 w 752"/>
              <a:gd name="T9" fmla="*/ 0 h 420"/>
              <a:gd name="T10" fmla="*/ 181 w 752"/>
              <a:gd name="T11" fmla="*/ 105 h 420"/>
              <a:gd name="T12" fmla="*/ 176 w 752"/>
              <a:gd name="T13" fmla="*/ 105 h 420"/>
              <a:gd name="T14" fmla="*/ 0 w 752"/>
              <a:gd name="T15" fmla="*/ 233 h 420"/>
              <a:gd name="T16" fmla="*/ 176 w 752"/>
              <a:gd name="T17" fmla="*/ 360 h 420"/>
              <a:gd name="T18" fmla="*/ 223 w 752"/>
              <a:gd name="T19" fmla="*/ 356 h 420"/>
              <a:gd name="T20" fmla="*/ 387 w 752"/>
              <a:gd name="T21" fmla="*/ 420 h 420"/>
              <a:gd name="T22" fmla="*/ 510 w 752"/>
              <a:gd name="T23" fmla="*/ 390 h 420"/>
              <a:gd name="T24" fmla="*/ 591 w 752"/>
              <a:gd name="T25" fmla="*/ 407 h 420"/>
              <a:gd name="T26" fmla="*/ 752 w 752"/>
              <a:gd name="T27" fmla="*/ 286 h 420"/>
              <a:gd name="T28" fmla="*/ 651 w 752"/>
              <a:gd name="T29" fmla="*/ 174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2" h="420">
                <a:moveTo>
                  <a:pt x="651" y="174"/>
                </a:moveTo>
                <a:cubicBezTo>
                  <a:pt x="653" y="164"/>
                  <a:pt x="654" y="155"/>
                  <a:pt x="654" y="145"/>
                </a:cubicBezTo>
                <a:cubicBezTo>
                  <a:pt x="654" y="67"/>
                  <a:pt x="594" y="4"/>
                  <a:pt x="520" y="4"/>
                </a:cubicBezTo>
                <a:cubicBezTo>
                  <a:pt x="488" y="4"/>
                  <a:pt x="457" y="17"/>
                  <a:pt x="434" y="37"/>
                </a:cubicBezTo>
                <a:cubicBezTo>
                  <a:pt x="407" y="14"/>
                  <a:pt x="370" y="0"/>
                  <a:pt x="329" y="0"/>
                </a:cubicBezTo>
                <a:cubicBezTo>
                  <a:pt x="257" y="0"/>
                  <a:pt x="197" y="45"/>
                  <a:pt x="181" y="105"/>
                </a:cubicBezTo>
                <a:cubicBezTo>
                  <a:pt x="179" y="105"/>
                  <a:pt x="178" y="105"/>
                  <a:pt x="176" y="105"/>
                </a:cubicBezTo>
                <a:cubicBezTo>
                  <a:pt x="79" y="105"/>
                  <a:pt x="0" y="162"/>
                  <a:pt x="0" y="233"/>
                </a:cubicBezTo>
                <a:cubicBezTo>
                  <a:pt x="0" y="303"/>
                  <a:pt x="79" y="360"/>
                  <a:pt x="176" y="360"/>
                </a:cubicBezTo>
                <a:cubicBezTo>
                  <a:pt x="192" y="360"/>
                  <a:pt x="208" y="359"/>
                  <a:pt x="223" y="356"/>
                </a:cubicBezTo>
                <a:cubicBezTo>
                  <a:pt x="251" y="394"/>
                  <a:pt x="314" y="420"/>
                  <a:pt x="387" y="420"/>
                </a:cubicBezTo>
                <a:cubicBezTo>
                  <a:pt x="434" y="420"/>
                  <a:pt x="477" y="409"/>
                  <a:pt x="510" y="390"/>
                </a:cubicBezTo>
                <a:cubicBezTo>
                  <a:pt x="534" y="401"/>
                  <a:pt x="561" y="407"/>
                  <a:pt x="591" y="407"/>
                </a:cubicBezTo>
                <a:cubicBezTo>
                  <a:pt x="680" y="407"/>
                  <a:pt x="752" y="353"/>
                  <a:pt x="752" y="286"/>
                </a:cubicBezTo>
                <a:cubicBezTo>
                  <a:pt x="752" y="235"/>
                  <a:pt x="710" y="192"/>
                  <a:pt x="651" y="17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9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5258417" y="1256344"/>
            <a:ext cx="3611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5400" dirty="0">
                <a:solidFill>
                  <a:srgbClr val="276399"/>
                </a:solidFill>
                <a:latin typeface="Arial Black" panose="020B0A04020102020204" pitchFamily="34" charset="0"/>
              </a:rPr>
              <a:t>高质量</a:t>
            </a:r>
            <a:r>
              <a:rPr lang="zh-CN" altLang="en-US" sz="5400" dirty="0">
                <a:solidFill>
                  <a:srgbClr val="276399"/>
                </a:solidFill>
                <a:latin typeface="Arial Black" panose="020B0A04020102020204" pitchFamily="34" charset="0"/>
              </a:rPr>
              <a:t>口算</a:t>
            </a:r>
            <a:endParaRPr lang="zh-CN" altLang="en-US" sz="5400" dirty="0">
              <a:solidFill>
                <a:srgbClr val="276399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圆角矩形 4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9494521" y="940202"/>
            <a:ext cx="112712" cy="1405713"/>
          </a:xfrm>
          <a:prstGeom prst="roundRect">
            <a:avLst>
              <a:gd name="adj" fmla="val 26831"/>
            </a:avLst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9035480" y="5661152"/>
            <a:ext cx="1709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</a:rPr>
              <a:t>汇报人：</a:t>
            </a:r>
            <a:r>
              <a:rPr lang="zh-CN" altLang="en-US" sz="2000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</a:rPr>
              <a:t>秦岭</a:t>
            </a:r>
            <a:endParaRPr lang="zh-CN" altLang="en-US" sz="2000" b="1" dirty="0">
              <a:solidFill>
                <a:srgbClr val="276399"/>
              </a:solidFill>
              <a:latin typeface="Meiryo UI" panose="020B0604030504040204" pitchFamily="34" charset="-128"/>
              <a:ea typeface="Meiryo UI" panose="020B0604030504040204" pitchFamily="34" charset="-128"/>
              <a:cs typeface="Segoe UI Black" panose="020B0A02040204020203" pitchFamily="34" charset="0"/>
            </a:endParaRPr>
          </a:p>
        </p:txBody>
      </p:sp>
      <p:sp>
        <p:nvSpPr>
          <p:cNvPr id="15" name="Freeform 54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 bwMode="auto">
          <a:xfrm>
            <a:off x="389895" y="217041"/>
            <a:ext cx="2642044" cy="1477143"/>
          </a:xfrm>
          <a:custGeom>
            <a:avLst/>
            <a:gdLst>
              <a:gd name="T0" fmla="*/ 651 w 752"/>
              <a:gd name="T1" fmla="*/ 174 h 420"/>
              <a:gd name="T2" fmla="*/ 654 w 752"/>
              <a:gd name="T3" fmla="*/ 145 h 420"/>
              <a:gd name="T4" fmla="*/ 520 w 752"/>
              <a:gd name="T5" fmla="*/ 4 h 420"/>
              <a:gd name="T6" fmla="*/ 434 w 752"/>
              <a:gd name="T7" fmla="*/ 37 h 420"/>
              <a:gd name="T8" fmla="*/ 329 w 752"/>
              <a:gd name="T9" fmla="*/ 0 h 420"/>
              <a:gd name="T10" fmla="*/ 181 w 752"/>
              <a:gd name="T11" fmla="*/ 105 h 420"/>
              <a:gd name="T12" fmla="*/ 176 w 752"/>
              <a:gd name="T13" fmla="*/ 105 h 420"/>
              <a:gd name="T14" fmla="*/ 0 w 752"/>
              <a:gd name="T15" fmla="*/ 233 h 420"/>
              <a:gd name="T16" fmla="*/ 176 w 752"/>
              <a:gd name="T17" fmla="*/ 360 h 420"/>
              <a:gd name="T18" fmla="*/ 223 w 752"/>
              <a:gd name="T19" fmla="*/ 356 h 420"/>
              <a:gd name="T20" fmla="*/ 387 w 752"/>
              <a:gd name="T21" fmla="*/ 420 h 420"/>
              <a:gd name="T22" fmla="*/ 510 w 752"/>
              <a:gd name="T23" fmla="*/ 390 h 420"/>
              <a:gd name="T24" fmla="*/ 591 w 752"/>
              <a:gd name="T25" fmla="*/ 407 h 420"/>
              <a:gd name="T26" fmla="*/ 752 w 752"/>
              <a:gd name="T27" fmla="*/ 286 h 420"/>
              <a:gd name="T28" fmla="*/ 651 w 752"/>
              <a:gd name="T29" fmla="*/ 174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2" h="420">
                <a:moveTo>
                  <a:pt x="651" y="174"/>
                </a:moveTo>
                <a:cubicBezTo>
                  <a:pt x="653" y="164"/>
                  <a:pt x="654" y="155"/>
                  <a:pt x="654" y="145"/>
                </a:cubicBezTo>
                <a:cubicBezTo>
                  <a:pt x="654" y="67"/>
                  <a:pt x="594" y="4"/>
                  <a:pt x="520" y="4"/>
                </a:cubicBezTo>
                <a:cubicBezTo>
                  <a:pt x="488" y="4"/>
                  <a:pt x="457" y="17"/>
                  <a:pt x="434" y="37"/>
                </a:cubicBezTo>
                <a:cubicBezTo>
                  <a:pt x="407" y="14"/>
                  <a:pt x="370" y="0"/>
                  <a:pt x="329" y="0"/>
                </a:cubicBezTo>
                <a:cubicBezTo>
                  <a:pt x="257" y="0"/>
                  <a:pt x="197" y="45"/>
                  <a:pt x="181" y="105"/>
                </a:cubicBezTo>
                <a:cubicBezTo>
                  <a:pt x="179" y="105"/>
                  <a:pt x="178" y="105"/>
                  <a:pt x="176" y="105"/>
                </a:cubicBezTo>
                <a:cubicBezTo>
                  <a:pt x="79" y="105"/>
                  <a:pt x="0" y="162"/>
                  <a:pt x="0" y="233"/>
                </a:cubicBezTo>
                <a:cubicBezTo>
                  <a:pt x="0" y="303"/>
                  <a:pt x="79" y="360"/>
                  <a:pt x="176" y="360"/>
                </a:cubicBezTo>
                <a:cubicBezTo>
                  <a:pt x="192" y="360"/>
                  <a:pt x="208" y="359"/>
                  <a:pt x="223" y="356"/>
                </a:cubicBezTo>
                <a:cubicBezTo>
                  <a:pt x="251" y="394"/>
                  <a:pt x="314" y="420"/>
                  <a:pt x="387" y="420"/>
                </a:cubicBezTo>
                <a:cubicBezTo>
                  <a:pt x="434" y="420"/>
                  <a:pt x="477" y="409"/>
                  <a:pt x="510" y="390"/>
                </a:cubicBezTo>
                <a:cubicBezTo>
                  <a:pt x="534" y="401"/>
                  <a:pt x="561" y="407"/>
                  <a:pt x="591" y="407"/>
                </a:cubicBezTo>
                <a:cubicBezTo>
                  <a:pt x="680" y="407"/>
                  <a:pt x="752" y="353"/>
                  <a:pt x="752" y="286"/>
                </a:cubicBezTo>
                <a:cubicBezTo>
                  <a:pt x="752" y="235"/>
                  <a:pt x="710" y="192"/>
                  <a:pt x="651" y="17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>
            <a:spLocks noEditPoints="1"/>
          </p:cNvSpPr>
          <p:nvPr/>
        </p:nvSpPr>
        <p:spPr bwMode="auto">
          <a:xfrm>
            <a:off x="3807892" y="4724028"/>
            <a:ext cx="8384108" cy="2100318"/>
          </a:xfrm>
          <a:custGeom>
            <a:avLst/>
            <a:gdLst>
              <a:gd name="T0" fmla="*/ 4950 w 5362"/>
              <a:gd name="T1" fmla="*/ 1066 h 1346"/>
              <a:gd name="T2" fmla="*/ 4669 w 5362"/>
              <a:gd name="T3" fmla="*/ 1172 h 1346"/>
              <a:gd name="T4" fmla="*/ 4624 w 5362"/>
              <a:gd name="T5" fmla="*/ 1099 h 1346"/>
              <a:gd name="T6" fmla="*/ 4617 w 5362"/>
              <a:gd name="T7" fmla="*/ 1068 h 1346"/>
              <a:gd name="T8" fmla="*/ 4610 w 5362"/>
              <a:gd name="T9" fmla="*/ 1092 h 1346"/>
              <a:gd name="T10" fmla="*/ 4562 w 5362"/>
              <a:gd name="T11" fmla="*/ 1146 h 1346"/>
              <a:gd name="T12" fmla="*/ 4326 w 5362"/>
              <a:gd name="T13" fmla="*/ 707 h 1346"/>
              <a:gd name="T14" fmla="*/ 4271 w 5362"/>
              <a:gd name="T15" fmla="*/ 944 h 1346"/>
              <a:gd name="T16" fmla="*/ 4028 w 5362"/>
              <a:gd name="T17" fmla="*/ 940 h 1346"/>
              <a:gd name="T18" fmla="*/ 3779 w 5362"/>
              <a:gd name="T19" fmla="*/ 496 h 1346"/>
              <a:gd name="T20" fmla="*/ 3394 w 5362"/>
              <a:gd name="T21" fmla="*/ 401 h 1346"/>
              <a:gd name="T22" fmla="*/ 3370 w 5362"/>
              <a:gd name="T23" fmla="*/ 266 h 1346"/>
              <a:gd name="T24" fmla="*/ 3339 w 5362"/>
              <a:gd name="T25" fmla="*/ 216 h 1346"/>
              <a:gd name="T26" fmla="*/ 3309 w 5362"/>
              <a:gd name="T27" fmla="*/ 192 h 1346"/>
              <a:gd name="T28" fmla="*/ 3250 w 5362"/>
              <a:gd name="T29" fmla="*/ 379 h 1346"/>
              <a:gd name="T30" fmla="*/ 3242 w 5362"/>
              <a:gd name="T31" fmla="*/ 581 h 1346"/>
              <a:gd name="T32" fmla="*/ 3183 w 5362"/>
              <a:gd name="T33" fmla="*/ 664 h 1346"/>
              <a:gd name="T34" fmla="*/ 3153 w 5362"/>
              <a:gd name="T35" fmla="*/ 650 h 1346"/>
              <a:gd name="T36" fmla="*/ 3049 w 5362"/>
              <a:gd name="T37" fmla="*/ 633 h 1346"/>
              <a:gd name="T38" fmla="*/ 3025 w 5362"/>
              <a:gd name="T39" fmla="*/ 593 h 1346"/>
              <a:gd name="T40" fmla="*/ 2897 w 5362"/>
              <a:gd name="T41" fmla="*/ 591 h 1346"/>
              <a:gd name="T42" fmla="*/ 2675 w 5362"/>
              <a:gd name="T43" fmla="*/ 707 h 1346"/>
              <a:gd name="T44" fmla="*/ 2519 w 5362"/>
              <a:gd name="T45" fmla="*/ 774 h 1346"/>
              <a:gd name="T46" fmla="*/ 2519 w 5362"/>
              <a:gd name="T47" fmla="*/ 679 h 1346"/>
              <a:gd name="T48" fmla="*/ 2514 w 5362"/>
              <a:gd name="T49" fmla="*/ 771 h 1346"/>
              <a:gd name="T50" fmla="*/ 2467 w 5362"/>
              <a:gd name="T51" fmla="*/ 774 h 1346"/>
              <a:gd name="T52" fmla="*/ 2464 w 5362"/>
              <a:gd name="T53" fmla="*/ 676 h 1346"/>
              <a:gd name="T54" fmla="*/ 2460 w 5362"/>
              <a:gd name="T55" fmla="*/ 774 h 1346"/>
              <a:gd name="T56" fmla="*/ 2429 w 5362"/>
              <a:gd name="T57" fmla="*/ 793 h 1346"/>
              <a:gd name="T58" fmla="*/ 2358 w 5362"/>
              <a:gd name="T59" fmla="*/ 762 h 1346"/>
              <a:gd name="T60" fmla="*/ 2230 w 5362"/>
              <a:gd name="T61" fmla="*/ 795 h 1346"/>
              <a:gd name="T62" fmla="*/ 2143 w 5362"/>
              <a:gd name="T63" fmla="*/ 769 h 1346"/>
              <a:gd name="T64" fmla="*/ 2131 w 5362"/>
              <a:gd name="T65" fmla="*/ 800 h 1346"/>
              <a:gd name="T66" fmla="*/ 2032 w 5362"/>
              <a:gd name="T67" fmla="*/ 403 h 1346"/>
              <a:gd name="T68" fmla="*/ 1795 w 5362"/>
              <a:gd name="T69" fmla="*/ 652 h 1346"/>
              <a:gd name="T70" fmla="*/ 1630 w 5362"/>
              <a:gd name="T71" fmla="*/ 650 h 1346"/>
              <a:gd name="T72" fmla="*/ 1350 w 5362"/>
              <a:gd name="T73" fmla="*/ 914 h 1346"/>
              <a:gd name="T74" fmla="*/ 1310 w 5362"/>
              <a:gd name="T75" fmla="*/ 809 h 1346"/>
              <a:gd name="T76" fmla="*/ 1223 w 5362"/>
              <a:gd name="T77" fmla="*/ 788 h 1346"/>
              <a:gd name="T78" fmla="*/ 1135 w 5362"/>
              <a:gd name="T79" fmla="*/ 1170 h 1346"/>
              <a:gd name="T80" fmla="*/ 549 w 5362"/>
              <a:gd name="T81" fmla="*/ 1201 h 1346"/>
              <a:gd name="T82" fmla="*/ 385 w 5362"/>
              <a:gd name="T83" fmla="*/ 1020 h 1346"/>
              <a:gd name="T84" fmla="*/ 329 w 5362"/>
              <a:gd name="T85" fmla="*/ 444 h 1346"/>
              <a:gd name="T86" fmla="*/ 333 w 5362"/>
              <a:gd name="T87" fmla="*/ 308 h 1346"/>
              <a:gd name="T88" fmla="*/ 319 w 5362"/>
              <a:gd name="T89" fmla="*/ 137 h 1346"/>
              <a:gd name="T90" fmla="*/ 303 w 5362"/>
              <a:gd name="T91" fmla="*/ 135 h 1346"/>
              <a:gd name="T92" fmla="*/ 286 w 5362"/>
              <a:gd name="T93" fmla="*/ 296 h 1346"/>
              <a:gd name="T94" fmla="*/ 289 w 5362"/>
              <a:gd name="T95" fmla="*/ 410 h 1346"/>
              <a:gd name="T96" fmla="*/ 229 w 5362"/>
              <a:gd name="T97" fmla="*/ 1020 h 1346"/>
              <a:gd name="T98" fmla="*/ 229 w 5362"/>
              <a:gd name="T99" fmla="*/ 1244 h 1346"/>
              <a:gd name="T100" fmla="*/ 192 w 5362"/>
              <a:gd name="T101" fmla="*/ 1265 h 1346"/>
              <a:gd name="T102" fmla="*/ 118 w 5362"/>
              <a:gd name="T103" fmla="*/ 1265 h 1346"/>
              <a:gd name="T104" fmla="*/ 3526 w 5362"/>
              <a:gd name="T105" fmla="*/ 76 h 1346"/>
              <a:gd name="T106" fmla="*/ 2138 w 5362"/>
              <a:gd name="T107" fmla="*/ 850 h 1346"/>
              <a:gd name="T108" fmla="*/ 343 w 5362"/>
              <a:gd name="T109" fmla="*/ 1113 h 1346"/>
              <a:gd name="T110" fmla="*/ 300 w 5362"/>
              <a:gd name="T111" fmla="*/ 622 h 1346"/>
              <a:gd name="T112" fmla="*/ 307 w 5362"/>
              <a:gd name="T113" fmla="*/ 679 h 1346"/>
              <a:gd name="T114" fmla="*/ 305 w 5362"/>
              <a:gd name="T115" fmla="*/ 714 h 1346"/>
              <a:gd name="T116" fmla="*/ 293 w 5362"/>
              <a:gd name="T117" fmla="*/ 774 h 1346"/>
              <a:gd name="T118" fmla="*/ 293 w 5362"/>
              <a:gd name="T119" fmla="*/ 816 h 1346"/>
              <a:gd name="T120" fmla="*/ 303 w 5362"/>
              <a:gd name="T121" fmla="*/ 883 h 1346"/>
              <a:gd name="T122" fmla="*/ 307 w 5362"/>
              <a:gd name="T123" fmla="*/ 944 h 1346"/>
              <a:gd name="T124" fmla="*/ 426 w 5362"/>
              <a:gd name="T125" fmla="*/ 1258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62" h="1346">
                <a:moveTo>
                  <a:pt x="5224" y="1225"/>
                </a:moveTo>
                <a:lnTo>
                  <a:pt x="5239" y="1225"/>
                </a:lnTo>
                <a:lnTo>
                  <a:pt x="5236" y="1108"/>
                </a:lnTo>
                <a:lnTo>
                  <a:pt x="5248" y="1106"/>
                </a:lnTo>
                <a:lnTo>
                  <a:pt x="5284" y="1092"/>
                </a:lnTo>
                <a:lnTo>
                  <a:pt x="5362" y="1049"/>
                </a:lnTo>
                <a:lnTo>
                  <a:pt x="5338" y="1049"/>
                </a:lnTo>
                <a:lnTo>
                  <a:pt x="5295" y="1068"/>
                </a:lnTo>
                <a:lnTo>
                  <a:pt x="5286" y="1070"/>
                </a:lnTo>
                <a:lnTo>
                  <a:pt x="5236" y="1070"/>
                </a:lnTo>
                <a:lnTo>
                  <a:pt x="5236" y="1063"/>
                </a:lnTo>
                <a:lnTo>
                  <a:pt x="5144" y="1063"/>
                </a:lnTo>
                <a:lnTo>
                  <a:pt x="5142" y="1068"/>
                </a:lnTo>
                <a:lnTo>
                  <a:pt x="5142" y="1068"/>
                </a:lnTo>
                <a:lnTo>
                  <a:pt x="5075" y="1068"/>
                </a:lnTo>
                <a:lnTo>
                  <a:pt x="5075" y="1070"/>
                </a:lnTo>
                <a:lnTo>
                  <a:pt x="5014" y="1070"/>
                </a:lnTo>
                <a:lnTo>
                  <a:pt x="5014" y="1068"/>
                </a:lnTo>
                <a:lnTo>
                  <a:pt x="5007" y="1068"/>
                </a:lnTo>
                <a:lnTo>
                  <a:pt x="4952" y="1068"/>
                </a:lnTo>
                <a:lnTo>
                  <a:pt x="4952" y="1068"/>
                </a:lnTo>
                <a:lnTo>
                  <a:pt x="4950" y="1066"/>
                </a:lnTo>
                <a:lnTo>
                  <a:pt x="4858" y="1066"/>
                </a:lnTo>
                <a:lnTo>
                  <a:pt x="4858" y="1070"/>
                </a:lnTo>
                <a:lnTo>
                  <a:pt x="4806" y="1070"/>
                </a:lnTo>
                <a:lnTo>
                  <a:pt x="4796" y="1068"/>
                </a:lnTo>
                <a:lnTo>
                  <a:pt x="4751" y="1051"/>
                </a:lnTo>
                <a:lnTo>
                  <a:pt x="4723" y="1051"/>
                </a:lnTo>
                <a:lnTo>
                  <a:pt x="4820" y="1092"/>
                </a:lnTo>
                <a:lnTo>
                  <a:pt x="4853" y="1106"/>
                </a:lnTo>
                <a:lnTo>
                  <a:pt x="4858" y="1108"/>
                </a:lnTo>
                <a:lnTo>
                  <a:pt x="4858" y="1225"/>
                </a:lnTo>
                <a:lnTo>
                  <a:pt x="4867" y="1225"/>
                </a:lnTo>
                <a:lnTo>
                  <a:pt x="4813" y="1253"/>
                </a:lnTo>
                <a:lnTo>
                  <a:pt x="4813" y="1194"/>
                </a:lnTo>
                <a:lnTo>
                  <a:pt x="4666" y="1194"/>
                </a:lnTo>
                <a:lnTo>
                  <a:pt x="4666" y="1180"/>
                </a:lnTo>
                <a:lnTo>
                  <a:pt x="4666" y="1180"/>
                </a:lnTo>
                <a:lnTo>
                  <a:pt x="4666" y="1180"/>
                </a:lnTo>
                <a:lnTo>
                  <a:pt x="4666" y="1180"/>
                </a:lnTo>
                <a:lnTo>
                  <a:pt x="4669" y="1177"/>
                </a:lnTo>
                <a:lnTo>
                  <a:pt x="4669" y="1177"/>
                </a:lnTo>
                <a:lnTo>
                  <a:pt x="4669" y="1177"/>
                </a:lnTo>
                <a:lnTo>
                  <a:pt x="4669" y="1172"/>
                </a:lnTo>
                <a:lnTo>
                  <a:pt x="4666" y="1172"/>
                </a:lnTo>
                <a:lnTo>
                  <a:pt x="4666" y="1156"/>
                </a:lnTo>
                <a:lnTo>
                  <a:pt x="4666" y="1156"/>
                </a:lnTo>
                <a:lnTo>
                  <a:pt x="4666" y="1153"/>
                </a:lnTo>
                <a:lnTo>
                  <a:pt x="4666" y="1153"/>
                </a:lnTo>
                <a:lnTo>
                  <a:pt x="4666" y="1153"/>
                </a:lnTo>
                <a:lnTo>
                  <a:pt x="4666" y="1151"/>
                </a:lnTo>
                <a:lnTo>
                  <a:pt x="4666" y="1149"/>
                </a:lnTo>
                <a:lnTo>
                  <a:pt x="4666" y="1149"/>
                </a:lnTo>
                <a:lnTo>
                  <a:pt x="4666" y="1139"/>
                </a:lnTo>
                <a:lnTo>
                  <a:pt x="4659" y="1139"/>
                </a:lnTo>
                <a:lnTo>
                  <a:pt x="4652" y="1139"/>
                </a:lnTo>
                <a:lnTo>
                  <a:pt x="4652" y="1130"/>
                </a:lnTo>
                <a:lnTo>
                  <a:pt x="4650" y="1127"/>
                </a:lnTo>
                <a:lnTo>
                  <a:pt x="4650" y="1123"/>
                </a:lnTo>
                <a:lnTo>
                  <a:pt x="4650" y="1123"/>
                </a:lnTo>
                <a:lnTo>
                  <a:pt x="4647" y="1123"/>
                </a:lnTo>
                <a:lnTo>
                  <a:pt x="4645" y="1113"/>
                </a:lnTo>
                <a:lnTo>
                  <a:pt x="4640" y="1106"/>
                </a:lnTo>
                <a:lnTo>
                  <a:pt x="4638" y="1106"/>
                </a:lnTo>
                <a:lnTo>
                  <a:pt x="4633" y="1101"/>
                </a:lnTo>
                <a:lnTo>
                  <a:pt x="4624" y="1099"/>
                </a:lnTo>
                <a:lnTo>
                  <a:pt x="4624" y="1096"/>
                </a:lnTo>
                <a:lnTo>
                  <a:pt x="4621" y="1096"/>
                </a:lnTo>
                <a:lnTo>
                  <a:pt x="4621" y="1094"/>
                </a:lnTo>
                <a:lnTo>
                  <a:pt x="4621" y="1094"/>
                </a:lnTo>
                <a:lnTo>
                  <a:pt x="4624" y="1094"/>
                </a:lnTo>
                <a:lnTo>
                  <a:pt x="4624" y="1094"/>
                </a:lnTo>
                <a:lnTo>
                  <a:pt x="4624" y="1094"/>
                </a:lnTo>
                <a:lnTo>
                  <a:pt x="4621" y="1092"/>
                </a:lnTo>
                <a:lnTo>
                  <a:pt x="4621" y="1092"/>
                </a:lnTo>
                <a:lnTo>
                  <a:pt x="4619" y="1092"/>
                </a:lnTo>
                <a:lnTo>
                  <a:pt x="4619" y="1092"/>
                </a:lnTo>
                <a:lnTo>
                  <a:pt x="4619" y="1092"/>
                </a:lnTo>
                <a:lnTo>
                  <a:pt x="4617" y="1092"/>
                </a:lnTo>
                <a:lnTo>
                  <a:pt x="4617" y="1085"/>
                </a:lnTo>
                <a:lnTo>
                  <a:pt x="4617" y="1085"/>
                </a:lnTo>
                <a:lnTo>
                  <a:pt x="4617" y="1085"/>
                </a:lnTo>
                <a:lnTo>
                  <a:pt x="4617" y="1085"/>
                </a:lnTo>
                <a:lnTo>
                  <a:pt x="4617" y="1085"/>
                </a:lnTo>
                <a:lnTo>
                  <a:pt x="4617" y="1085"/>
                </a:lnTo>
                <a:lnTo>
                  <a:pt x="4617" y="1068"/>
                </a:lnTo>
                <a:lnTo>
                  <a:pt x="4617" y="1068"/>
                </a:lnTo>
                <a:lnTo>
                  <a:pt x="4617" y="1068"/>
                </a:lnTo>
                <a:lnTo>
                  <a:pt x="4617" y="1068"/>
                </a:lnTo>
                <a:lnTo>
                  <a:pt x="4617" y="1068"/>
                </a:lnTo>
                <a:lnTo>
                  <a:pt x="4617" y="1068"/>
                </a:lnTo>
                <a:lnTo>
                  <a:pt x="4617" y="1068"/>
                </a:lnTo>
                <a:lnTo>
                  <a:pt x="4614" y="1068"/>
                </a:lnTo>
                <a:lnTo>
                  <a:pt x="4614" y="1068"/>
                </a:lnTo>
                <a:lnTo>
                  <a:pt x="4614" y="1068"/>
                </a:lnTo>
                <a:lnTo>
                  <a:pt x="4614" y="1068"/>
                </a:lnTo>
                <a:lnTo>
                  <a:pt x="4614" y="1068"/>
                </a:lnTo>
                <a:lnTo>
                  <a:pt x="4614" y="1068"/>
                </a:lnTo>
                <a:lnTo>
                  <a:pt x="4614" y="1085"/>
                </a:lnTo>
                <a:lnTo>
                  <a:pt x="4614" y="1085"/>
                </a:lnTo>
                <a:lnTo>
                  <a:pt x="4614" y="1085"/>
                </a:lnTo>
                <a:lnTo>
                  <a:pt x="4614" y="1085"/>
                </a:lnTo>
                <a:lnTo>
                  <a:pt x="4614" y="1085"/>
                </a:lnTo>
                <a:lnTo>
                  <a:pt x="4614" y="1085"/>
                </a:lnTo>
                <a:lnTo>
                  <a:pt x="4614" y="1092"/>
                </a:lnTo>
                <a:lnTo>
                  <a:pt x="4612" y="1092"/>
                </a:lnTo>
                <a:lnTo>
                  <a:pt x="4612" y="1092"/>
                </a:lnTo>
                <a:lnTo>
                  <a:pt x="4612" y="1092"/>
                </a:lnTo>
                <a:lnTo>
                  <a:pt x="4610" y="1092"/>
                </a:lnTo>
                <a:lnTo>
                  <a:pt x="4610" y="1092"/>
                </a:lnTo>
                <a:lnTo>
                  <a:pt x="4610" y="1092"/>
                </a:lnTo>
                <a:lnTo>
                  <a:pt x="4607" y="1094"/>
                </a:lnTo>
                <a:lnTo>
                  <a:pt x="4607" y="1094"/>
                </a:lnTo>
                <a:lnTo>
                  <a:pt x="4607" y="1094"/>
                </a:lnTo>
                <a:lnTo>
                  <a:pt x="4607" y="1094"/>
                </a:lnTo>
                <a:lnTo>
                  <a:pt x="4610" y="1094"/>
                </a:lnTo>
                <a:lnTo>
                  <a:pt x="4610" y="1096"/>
                </a:lnTo>
                <a:lnTo>
                  <a:pt x="4607" y="1096"/>
                </a:lnTo>
                <a:lnTo>
                  <a:pt x="4600" y="1101"/>
                </a:lnTo>
                <a:lnTo>
                  <a:pt x="4600" y="1101"/>
                </a:lnTo>
                <a:lnTo>
                  <a:pt x="4593" y="1106"/>
                </a:lnTo>
                <a:lnTo>
                  <a:pt x="4588" y="1113"/>
                </a:lnTo>
                <a:lnTo>
                  <a:pt x="4583" y="1120"/>
                </a:lnTo>
                <a:lnTo>
                  <a:pt x="4583" y="1123"/>
                </a:lnTo>
                <a:lnTo>
                  <a:pt x="4583" y="1123"/>
                </a:lnTo>
                <a:lnTo>
                  <a:pt x="4581" y="1123"/>
                </a:lnTo>
                <a:lnTo>
                  <a:pt x="4581" y="1139"/>
                </a:lnTo>
                <a:lnTo>
                  <a:pt x="4572" y="1139"/>
                </a:lnTo>
                <a:lnTo>
                  <a:pt x="4572" y="1139"/>
                </a:lnTo>
                <a:lnTo>
                  <a:pt x="4562" y="1139"/>
                </a:lnTo>
                <a:lnTo>
                  <a:pt x="4562" y="1146"/>
                </a:lnTo>
                <a:lnTo>
                  <a:pt x="4562" y="1146"/>
                </a:lnTo>
                <a:lnTo>
                  <a:pt x="4562" y="1151"/>
                </a:lnTo>
                <a:lnTo>
                  <a:pt x="4562" y="1151"/>
                </a:lnTo>
                <a:lnTo>
                  <a:pt x="4562" y="1172"/>
                </a:lnTo>
                <a:lnTo>
                  <a:pt x="4560" y="1177"/>
                </a:lnTo>
                <a:lnTo>
                  <a:pt x="4562" y="1177"/>
                </a:lnTo>
                <a:lnTo>
                  <a:pt x="4562" y="1177"/>
                </a:lnTo>
                <a:lnTo>
                  <a:pt x="4562" y="1177"/>
                </a:lnTo>
                <a:lnTo>
                  <a:pt x="4562" y="1194"/>
                </a:lnTo>
                <a:lnTo>
                  <a:pt x="4496" y="1194"/>
                </a:lnTo>
                <a:lnTo>
                  <a:pt x="4501" y="1073"/>
                </a:lnTo>
                <a:lnTo>
                  <a:pt x="4501" y="918"/>
                </a:lnTo>
                <a:lnTo>
                  <a:pt x="4501" y="705"/>
                </a:lnTo>
                <a:lnTo>
                  <a:pt x="4487" y="520"/>
                </a:lnTo>
                <a:lnTo>
                  <a:pt x="4484" y="477"/>
                </a:lnTo>
                <a:lnTo>
                  <a:pt x="4477" y="465"/>
                </a:lnTo>
                <a:lnTo>
                  <a:pt x="4394" y="486"/>
                </a:lnTo>
                <a:lnTo>
                  <a:pt x="4394" y="498"/>
                </a:lnTo>
                <a:lnTo>
                  <a:pt x="4382" y="498"/>
                </a:lnTo>
                <a:lnTo>
                  <a:pt x="4382" y="486"/>
                </a:lnTo>
                <a:lnTo>
                  <a:pt x="4335" y="474"/>
                </a:lnTo>
                <a:lnTo>
                  <a:pt x="4333" y="520"/>
                </a:lnTo>
                <a:lnTo>
                  <a:pt x="4326" y="707"/>
                </a:lnTo>
                <a:lnTo>
                  <a:pt x="4326" y="914"/>
                </a:lnTo>
                <a:lnTo>
                  <a:pt x="4328" y="1063"/>
                </a:lnTo>
                <a:lnTo>
                  <a:pt x="4328" y="1063"/>
                </a:lnTo>
                <a:lnTo>
                  <a:pt x="4321" y="1063"/>
                </a:lnTo>
                <a:lnTo>
                  <a:pt x="4321" y="1011"/>
                </a:lnTo>
                <a:lnTo>
                  <a:pt x="4309" y="1011"/>
                </a:lnTo>
                <a:lnTo>
                  <a:pt x="4309" y="992"/>
                </a:lnTo>
                <a:lnTo>
                  <a:pt x="4297" y="990"/>
                </a:lnTo>
                <a:lnTo>
                  <a:pt x="4297" y="990"/>
                </a:lnTo>
                <a:lnTo>
                  <a:pt x="4297" y="944"/>
                </a:lnTo>
                <a:lnTo>
                  <a:pt x="4297" y="944"/>
                </a:lnTo>
                <a:lnTo>
                  <a:pt x="4295" y="942"/>
                </a:lnTo>
                <a:lnTo>
                  <a:pt x="4293" y="942"/>
                </a:lnTo>
                <a:lnTo>
                  <a:pt x="4290" y="942"/>
                </a:lnTo>
                <a:lnTo>
                  <a:pt x="4288" y="942"/>
                </a:lnTo>
                <a:lnTo>
                  <a:pt x="4285" y="942"/>
                </a:lnTo>
                <a:lnTo>
                  <a:pt x="4281" y="942"/>
                </a:lnTo>
                <a:lnTo>
                  <a:pt x="4278" y="942"/>
                </a:lnTo>
                <a:lnTo>
                  <a:pt x="4276" y="942"/>
                </a:lnTo>
                <a:lnTo>
                  <a:pt x="4274" y="942"/>
                </a:lnTo>
                <a:lnTo>
                  <a:pt x="4271" y="942"/>
                </a:lnTo>
                <a:lnTo>
                  <a:pt x="4271" y="944"/>
                </a:lnTo>
                <a:lnTo>
                  <a:pt x="4271" y="952"/>
                </a:lnTo>
                <a:lnTo>
                  <a:pt x="4236" y="952"/>
                </a:lnTo>
                <a:lnTo>
                  <a:pt x="4233" y="947"/>
                </a:lnTo>
                <a:lnTo>
                  <a:pt x="4196" y="947"/>
                </a:lnTo>
                <a:lnTo>
                  <a:pt x="4196" y="916"/>
                </a:lnTo>
                <a:lnTo>
                  <a:pt x="4191" y="904"/>
                </a:lnTo>
                <a:lnTo>
                  <a:pt x="4189" y="904"/>
                </a:lnTo>
                <a:lnTo>
                  <a:pt x="4120" y="904"/>
                </a:lnTo>
                <a:lnTo>
                  <a:pt x="4115" y="902"/>
                </a:lnTo>
                <a:lnTo>
                  <a:pt x="4115" y="923"/>
                </a:lnTo>
                <a:lnTo>
                  <a:pt x="4115" y="947"/>
                </a:lnTo>
                <a:lnTo>
                  <a:pt x="4075" y="947"/>
                </a:lnTo>
                <a:lnTo>
                  <a:pt x="4075" y="949"/>
                </a:lnTo>
                <a:lnTo>
                  <a:pt x="4042" y="949"/>
                </a:lnTo>
                <a:lnTo>
                  <a:pt x="4042" y="942"/>
                </a:lnTo>
                <a:lnTo>
                  <a:pt x="4042" y="942"/>
                </a:lnTo>
                <a:lnTo>
                  <a:pt x="4042" y="942"/>
                </a:lnTo>
                <a:lnTo>
                  <a:pt x="4040" y="942"/>
                </a:lnTo>
                <a:lnTo>
                  <a:pt x="4037" y="942"/>
                </a:lnTo>
                <a:lnTo>
                  <a:pt x="4035" y="942"/>
                </a:lnTo>
                <a:lnTo>
                  <a:pt x="4030" y="940"/>
                </a:lnTo>
                <a:lnTo>
                  <a:pt x="4028" y="940"/>
                </a:lnTo>
                <a:lnTo>
                  <a:pt x="4023" y="940"/>
                </a:lnTo>
                <a:lnTo>
                  <a:pt x="4021" y="940"/>
                </a:lnTo>
                <a:lnTo>
                  <a:pt x="4018" y="942"/>
                </a:lnTo>
                <a:lnTo>
                  <a:pt x="4016" y="942"/>
                </a:lnTo>
                <a:lnTo>
                  <a:pt x="4016" y="942"/>
                </a:lnTo>
                <a:lnTo>
                  <a:pt x="4016" y="990"/>
                </a:lnTo>
                <a:lnTo>
                  <a:pt x="4009" y="990"/>
                </a:lnTo>
                <a:lnTo>
                  <a:pt x="3999" y="990"/>
                </a:lnTo>
                <a:lnTo>
                  <a:pt x="3999" y="1011"/>
                </a:lnTo>
                <a:lnTo>
                  <a:pt x="3987" y="1011"/>
                </a:lnTo>
                <a:lnTo>
                  <a:pt x="3987" y="1063"/>
                </a:lnTo>
                <a:lnTo>
                  <a:pt x="3985" y="1063"/>
                </a:lnTo>
                <a:lnTo>
                  <a:pt x="3976" y="1063"/>
                </a:lnTo>
                <a:lnTo>
                  <a:pt x="3976" y="1051"/>
                </a:lnTo>
                <a:lnTo>
                  <a:pt x="3976" y="498"/>
                </a:lnTo>
                <a:lnTo>
                  <a:pt x="3966" y="496"/>
                </a:lnTo>
                <a:lnTo>
                  <a:pt x="3964" y="389"/>
                </a:lnTo>
                <a:lnTo>
                  <a:pt x="3905" y="368"/>
                </a:lnTo>
                <a:lnTo>
                  <a:pt x="3869" y="365"/>
                </a:lnTo>
                <a:lnTo>
                  <a:pt x="3803" y="384"/>
                </a:lnTo>
                <a:lnTo>
                  <a:pt x="3801" y="491"/>
                </a:lnTo>
                <a:lnTo>
                  <a:pt x="3779" y="496"/>
                </a:lnTo>
                <a:lnTo>
                  <a:pt x="3779" y="698"/>
                </a:lnTo>
                <a:lnTo>
                  <a:pt x="3689" y="698"/>
                </a:lnTo>
                <a:lnTo>
                  <a:pt x="3687" y="28"/>
                </a:lnTo>
                <a:lnTo>
                  <a:pt x="3496" y="26"/>
                </a:lnTo>
                <a:lnTo>
                  <a:pt x="3491" y="698"/>
                </a:lnTo>
                <a:lnTo>
                  <a:pt x="3408" y="698"/>
                </a:lnTo>
                <a:lnTo>
                  <a:pt x="3408" y="695"/>
                </a:lnTo>
                <a:lnTo>
                  <a:pt x="3410" y="671"/>
                </a:lnTo>
                <a:lnTo>
                  <a:pt x="3406" y="671"/>
                </a:lnTo>
                <a:lnTo>
                  <a:pt x="3406" y="600"/>
                </a:lnTo>
                <a:lnTo>
                  <a:pt x="3408" y="579"/>
                </a:lnTo>
                <a:lnTo>
                  <a:pt x="3403" y="577"/>
                </a:lnTo>
                <a:lnTo>
                  <a:pt x="3403" y="536"/>
                </a:lnTo>
                <a:lnTo>
                  <a:pt x="3406" y="515"/>
                </a:lnTo>
                <a:lnTo>
                  <a:pt x="3399" y="515"/>
                </a:lnTo>
                <a:lnTo>
                  <a:pt x="3399" y="482"/>
                </a:lnTo>
                <a:lnTo>
                  <a:pt x="3403" y="463"/>
                </a:lnTo>
                <a:lnTo>
                  <a:pt x="3396" y="460"/>
                </a:lnTo>
                <a:lnTo>
                  <a:pt x="3396" y="434"/>
                </a:lnTo>
                <a:lnTo>
                  <a:pt x="3399" y="415"/>
                </a:lnTo>
                <a:lnTo>
                  <a:pt x="3394" y="415"/>
                </a:lnTo>
                <a:lnTo>
                  <a:pt x="3394" y="401"/>
                </a:lnTo>
                <a:lnTo>
                  <a:pt x="3396" y="382"/>
                </a:lnTo>
                <a:lnTo>
                  <a:pt x="3391" y="382"/>
                </a:lnTo>
                <a:lnTo>
                  <a:pt x="3394" y="370"/>
                </a:lnTo>
                <a:lnTo>
                  <a:pt x="3391" y="370"/>
                </a:lnTo>
                <a:lnTo>
                  <a:pt x="3394" y="358"/>
                </a:lnTo>
                <a:lnTo>
                  <a:pt x="3394" y="356"/>
                </a:lnTo>
                <a:lnTo>
                  <a:pt x="3394" y="351"/>
                </a:lnTo>
                <a:lnTo>
                  <a:pt x="3391" y="351"/>
                </a:lnTo>
                <a:lnTo>
                  <a:pt x="3394" y="332"/>
                </a:lnTo>
                <a:lnTo>
                  <a:pt x="3391" y="332"/>
                </a:lnTo>
                <a:lnTo>
                  <a:pt x="3394" y="313"/>
                </a:lnTo>
                <a:lnTo>
                  <a:pt x="3382" y="311"/>
                </a:lnTo>
                <a:lnTo>
                  <a:pt x="3384" y="299"/>
                </a:lnTo>
                <a:lnTo>
                  <a:pt x="3380" y="292"/>
                </a:lnTo>
                <a:lnTo>
                  <a:pt x="3380" y="292"/>
                </a:lnTo>
                <a:lnTo>
                  <a:pt x="3380" y="287"/>
                </a:lnTo>
                <a:lnTo>
                  <a:pt x="3375" y="285"/>
                </a:lnTo>
                <a:lnTo>
                  <a:pt x="3377" y="280"/>
                </a:lnTo>
                <a:lnTo>
                  <a:pt x="3373" y="270"/>
                </a:lnTo>
                <a:lnTo>
                  <a:pt x="3370" y="270"/>
                </a:lnTo>
                <a:lnTo>
                  <a:pt x="3370" y="266"/>
                </a:lnTo>
                <a:lnTo>
                  <a:pt x="3370" y="266"/>
                </a:lnTo>
                <a:lnTo>
                  <a:pt x="3370" y="266"/>
                </a:lnTo>
                <a:lnTo>
                  <a:pt x="3368" y="266"/>
                </a:lnTo>
                <a:lnTo>
                  <a:pt x="3368" y="263"/>
                </a:lnTo>
                <a:lnTo>
                  <a:pt x="3368" y="263"/>
                </a:lnTo>
                <a:lnTo>
                  <a:pt x="3368" y="261"/>
                </a:lnTo>
                <a:lnTo>
                  <a:pt x="3368" y="261"/>
                </a:lnTo>
                <a:lnTo>
                  <a:pt x="3368" y="258"/>
                </a:lnTo>
                <a:lnTo>
                  <a:pt x="3363" y="249"/>
                </a:lnTo>
                <a:lnTo>
                  <a:pt x="3361" y="249"/>
                </a:lnTo>
                <a:lnTo>
                  <a:pt x="3361" y="247"/>
                </a:lnTo>
                <a:lnTo>
                  <a:pt x="3361" y="247"/>
                </a:lnTo>
                <a:lnTo>
                  <a:pt x="3361" y="244"/>
                </a:lnTo>
                <a:lnTo>
                  <a:pt x="3361" y="244"/>
                </a:lnTo>
                <a:lnTo>
                  <a:pt x="3358" y="244"/>
                </a:lnTo>
                <a:lnTo>
                  <a:pt x="3358" y="239"/>
                </a:lnTo>
                <a:lnTo>
                  <a:pt x="3354" y="230"/>
                </a:lnTo>
                <a:lnTo>
                  <a:pt x="3351" y="230"/>
                </a:lnTo>
                <a:lnTo>
                  <a:pt x="3349" y="228"/>
                </a:lnTo>
                <a:lnTo>
                  <a:pt x="3349" y="228"/>
                </a:lnTo>
                <a:lnTo>
                  <a:pt x="3349" y="225"/>
                </a:lnTo>
                <a:lnTo>
                  <a:pt x="3344" y="216"/>
                </a:lnTo>
                <a:lnTo>
                  <a:pt x="3339" y="216"/>
                </a:lnTo>
                <a:lnTo>
                  <a:pt x="3337" y="213"/>
                </a:lnTo>
                <a:lnTo>
                  <a:pt x="3335" y="199"/>
                </a:lnTo>
                <a:lnTo>
                  <a:pt x="3335" y="199"/>
                </a:lnTo>
                <a:lnTo>
                  <a:pt x="3335" y="190"/>
                </a:lnTo>
                <a:lnTo>
                  <a:pt x="3335" y="190"/>
                </a:lnTo>
                <a:lnTo>
                  <a:pt x="3337" y="171"/>
                </a:lnTo>
                <a:lnTo>
                  <a:pt x="3335" y="171"/>
                </a:lnTo>
                <a:lnTo>
                  <a:pt x="3337" y="149"/>
                </a:lnTo>
                <a:lnTo>
                  <a:pt x="3325" y="152"/>
                </a:lnTo>
                <a:lnTo>
                  <a:pt x="3323" y="97"/>
                </a:lnTo>
                <a:lnTo>
                  <a:pt x="3318" y="144"/>
                </a:lnTo>
                <a:lnTo>
                  <a:pt x="3318" y="144"/>
                </a:lnTo>
                <a:lnTo>
                  <a:pt x="3316" y="149"/>
                </a:lnTo>
                <a:lnTo>
                  <a:pt x="3316" y="154"/>
                </a:lnTo>
                <a:lnTo>
                  <a:pt x="3306" y="152"/>
                </a:lnTo>
                <a:lnTo>
                  <a:pt x="3309" y="163"/>
                </a:lnTo>
                <a:lnTo>
                  <a:pt x="3306" y="163"/>
                </a:lnTo>
                <a:lnTo>
                  <a:pt x="3311" y="190"/>
                </a:lnTo>
                <a:lnTo>
                  <a:pt x="3311" y="192"/>
                </a:lnTo>
                <a:lnTo>
                  <a:pt x="3309" y="192"/>
                </a:lnTo>
                <a:lnTo>
                  <a:pt x="3309" y="192"/>
                </a:lnTo>
                <a:lnTo>
                  <a:pt x="3309" y="192"/>
                </a:lnTo>
                <a:lnTo>
                  <a:pt x="3304" y="220"/>
                </a:lnTo>
                <a:lnTo>
                  <a:pt x="3290" y="220"/>
                </a:lnTo>
                <a:lnTo>
                  <a:pt x="3292" y="235"/>
                </a:lnTo>
                <a:lnTo>
                  <a:pt x="3276" y="237"/>
                </a:lnTo>
                <a:lnTo>
                  <a:pt x="3278" y="251"/>
                </a:lnTo>
                <a:lnTo>
                  <a:pt x="3266" y="254"/>
                </a:lnTo>
                <a:lnTo>
                  <a:pt x="3269" y="270"/>
                </a:lnTo>
                <a:lnTo>
                  <a:pt x="3259" y="270"/>
                </a:lnTo>
                <a:lnTo>
                  <a:pt x="3261" y="289"/>
                </a:lnTo>
                <a:lnTo>
                  <a:pt x="3259" y="289"/>
                </a:lnTo>
                <a:lnTo>
                  <a:pt x="3250" y="296"/>
                </a:lnTo>
                <a:lnTo>
                  <a:pt x="3252" y="313"/>
                </a:lnTo>
                <a:lnTo>
                  <a:pt x="3250" y="315"/>
                </a:lnTo>
                <a:lnTo>
                  <a:pt x="3252" y="332"/>
                </a:lnTo>
                <a:lnTo>
                  <a:pt x="3250" y="334"/>
                </a:lnTo>
                <a:lnTo>
                  <a:pt x="3252" y="351"/>
                </a:lnTo>
                <a:lnTo>
                  <a:pt x="3250" y="353"/>
                </a:lnTo>
                <a:lnTo>
                  <a:pt x="3252" y="365"/>
                </a:lnTo>
                <a:lnTo>
                  <a:pt x="3252" y="368"/>
                </a:lnTo>
                <a:lnTo>
                  <a:pt x="3252" y="375"/>
                </a:lnTo>
                <a:lnTo>
                  <a:pt x="3252" y="377"/>
                </a:lnTo>
                <a:lnTo>
                  <a:pt x="3250" y="379"/>
                </a:lnTo>
                <a:lnTo>
                  <a:pt x="3252" y="389"/>
                </a:lnTo>
                <a:lnTo>
                  <a:pt x="3250" y="391"/>
                </a:lnTo>
                <a:lnTo>
                  <a:pt x="3252" y="410"/>
                </a:lnTo>
                <a:lnTo>
                  <a:pt x="3252" y="410"/>
                </a:lnTo>
                <a:lnTo>
                  <a:pt x="3250" y="413"/>
                </a:lnTo>
                <a:lnTo>
                  <a:pt x="3250" y="420"/>
                </a:lnTo>
                <a:lnTo>
                  <a:pt x="3250" y="420"/>
                </a:lnTo>
                <a:lnTo>
                  <a:pt x="3250" y="422"/>
                </a:lnTo>
                <a:lnTo>
                  <a:pt x="3245" y="425"/>
                </a:lnTo>
                <a:lnTo>
                  <a:pt x="3250" y="444"/>
                </a:lnTo>
                <a:lnTo>
                  <a:pt x="3250" y="467"/>
                </a:lnTo>
                <a:lnTo>
                  <a:pt x="3247" y="467"/>
                </a:lnTo>
                <a:lnTo>
                  <a:pt x="3247" y="470"/>
                </a:lnTo>
                <a:lnTo>
                  <a:pt x="3242" y="472"/>
                </a:lnTo>
                <a:lnTo>
                  <a:pt x="3247" y="491"/>
                </a:lnTo>
                <a:lnTo>
                  <a:pt x="3247" y="520"/>
                </a:lnTo>
                <a:lnTo>
                  <a:pt x="3245" y="520"/>
                </a:lnTo>
                <a:lnTo>
                  <a:pt x="3245" y="522"/>
                </a:lnTo>
                <a:lnTo>
                  <a:pt x="3240" y="524"/>
                </a:lnTo>
                <a:lnTo>
                  <a:pt x="3245" y="543"/>
                </a:lnTo>
                <a:lnTo>
                  <a:pt x="3245" y="581"/>
                </a:lnTo>
                <a:lnTo>
                  <a:pt x="3242" y="581"/>
                </a:lnTo>
                <a:lnTo>
                  <a:pt x="3242" y="584"/>
                </a:lnTo>
                <a:lnTo>
                  <a:pt x="3238" y="586"/>
                </a:lnTo>
                <a:lnTo>
                  <a:pt x="3240" y="607"/>
                </a:lnTo>
                <a:lnTo>
                  <a:pt x="3240" y="679"/>
                </a:lnTo>
                <a:lnTo>
                  <a:pt x="3235" y="681"/>
                </a:lnTo>
                <a:lnTo>
                  <a:pt x="3238" y="700"/>
                </a:lnTo>
                <a:lnTo>
                  <a:pt x="3238" y="790"/>
                </a:lnTo>
                <a:lnTo>
                  <a:pt x="3233" y="793"/>
                </a:lnTo>
                <a:lnTo>
                  <a:pt x="3235" y="814"/>
                </a:lnTo>
                <a:lnTo>
                  <a:pt x="3235" y="930"/>
                </a:lnTo>
                <a:lnTo>
                  <a:pt x="3228" y="933"/>
                </a:lnTo>
                <a:lnTo>
                  <a:pt x="3233" y="961"/>
                </a:lnTo>
                <a:lnTo>
                  <a:pt x="3233" y="1092"/>
                </a:lnTo>
                <a:lnTo>
                  <a:pt x="3226" y="1092"/>
                </a:lnTo>
                <a:lnTo>
                  <a:pt x="3228" y="1125"/>
                </a:lnTo>
                <a:lnTo>
                  <a:pt x="3228" y="1227"/>
                </a:lnTo>
                <a:lnTo>
                  <a:pt x="3221" y="1227"/>
                </a:lnTo>
                <a:lnTo>
                  <a:pt x="3221" y="1210"/>
                </a:lnTo>
                <a:lnTo>
                  <a:pt x="3219" y="671"/>
                </a:lnTo>
                <a:lnTo>
                  <a:pt x="3209" y="669"/>
                </a:lnTo>
                <a:lnTo>
                  <a:pt x="3198" y="667"/>
                </a:lnTo>
                <a:lnTo>
                  <a:pt x="3183" y="664"/>
                </a:lnTo>
                <a:lnTo>
                  <a:pt x="3169" y="664"/>
                </a:lnTo>
                <a:lnTo>
                  <a:pt x="3153" y="662"/>
                </a:lnTo>
                <a:lnTo>
                  <a:pt x="3136" y="662"/>
                </a:lnTo>
                <a:lnTo>
                  <a:pt x="3120" y="662"/>
                </a:lnTo>
                <a:lnTo>
                  <a:pt x="3103" y="662"/>
                </a:lnTo>
                <a:lnTo>
                  <a:pt x="3089" y="664"/>
                </a:lnTo>
                <a:lnTo>
                  <a:pt x="3075" y="664"/>
                </a:lnTo>
                <a:lnTo>
                  <a:pt x="3075" y="652"/>
                </a:lnTo>
                <a:lnTo>
                  <a:pt x="3063" y="650"/>
                </a:lnTo>
                <a:lnTo>
                  <a:pt x="3063" y="667"/>
                </a:lnTo>
                <a:lnTo>
                  <a:pt x="3063" y="667"/>
                </a:lnTo>
                <a:lnTo>
                  <a:pt x="3060" y="667"/>
                </a:lnTo>
                <a:lnTo>
                  <a:pt x="3053" y="669"/>
                </a:lnTo>
                <a:lnTo>
                  <a:pt x="3049" y="638"/>
                </a:lnTo>
                <a:lnTo>
                  <a:pt x="3049" y="638"/>
                </a:lnTo>
                <a:lnTo>
                  <a:pt x="3058" y="641"/>
                </a:lnTo>
                <a:lnTo>
                  <a:pt x="3072" y="643"/>
                </a:lnTo>
                <a:lnTo>
                  <a:pt x="3086" y="645"/>
                </a:lnTo>
                <a:lnTo>
                  <a:pt x="3103" y="648"/>
                </a:lnTo>
                <a:lnTo>
                  <a:pt x="3120" y="650"/>
                </a:lnTo>
                <a:lnTo>
                  <a:pt x="3136" y="650"/>
                </a:lnTo>
                <a:lnTo>
                  <a:pt x="3153" y="650"/>
                </a:lnTo>
                <a:lnTo>
                  <a:pt x="3169" y="648"/>
                </a:lnTo>
                <a:lnTo>
                  <a:pt x="3183" y="648"/>
                </a:lnTo>
                <a:lnTo>
                  <a:pt x="3198" y="645"/>
                </a:lnTo>
                <a:lnTo>
                  <a:pt x="3198" y="662"/>
                </a:lnTo>
                <a:lnTo>
                  <a:pt x="3209" y="664"/>
                </a:lnTo>
                <a:lnTo>
                  <a:pt x="3209" y="645"/>
                </a:lnTo>
                <a:lnTo>
                  <a:pt x="3207" y="645"/>
                </a:lnTo>
                <a:lnTo>
                  <a:pt x="3212" y="643"/>
                </a:lnTo>
                <a:lnTo>
                  <a:pt x="3226" y="641"/>
                </a:lnTo>
                <a:lnTo>
                  <a:pt x="3226" y="638"/>
                </a:lnTo>
                <a:lnTo>
                  <a:pt x="3214" y="633"/>
                </a:lnTo>
                <a:lnTo>
                  <a:pt x="3202" y="631"/>
                </a:lnTo>
                <a:lnTo>
                  <a:pt x="3188" y="629"/>
                </a:lnTo>
                <a:lnTo>
                  <a:pt x="3172" y="626"/>
                </a:lnTo>
                <a:lnTo>
                  <a:pt x="3153" y="626"/>
                </a:lnTo>
                <a:lnTo>
                  <a:pt x="3136" y="624"/>
                </a:lnTo>
                <a:lnTo>
                  <a:pt x="3120" y="624"/>
                </a:lnTo>
                <a:lnTo>
                  <a:pt x="3101" y="626"/>
                </a:lnTo>
                <a:lnTo>
                  <a:pt x="3084" y="626"/>
                </a:lnTo>
                <a:lnTo>
                  <a:pt x="3070" y="629"/>
                </a:lnTo>
                <a:lnTo>
                  <a:pt x="3056" y="631"/>
                </a:lnTo>
                <a:lnTo>
                  <a:pt x="3049" y="633"/>
                </a:lnTo>
                <a:lnTo>
                  <a:pt x="3049" y="633"/>
                </a:lnTo>
                <a:lnTo>
                  <a:pt x="3046" y="629"/>
                </a:lnTo>
                <a:lnTo>
                  <a:pt x="3049" y="553"/>
                </a:lnTo>
                <a:lnTo>
                  <a:pt x="3046" y="553"/>
                </a:lnTo>
                <a:lnTo>
                  <a:pt x="3046" y="553"/>
                </a:lnTo>
                <a:lnTo>
                  <a:pt x="3046" y="553"/>
                </a:lnTo>
                <a:lnTo>
                  <a:pt x="3046" y="688"/>
                </a:lnTo>
                <a:lnTo>
                  <a:pt x="3051" y="698"/>
                </a:lnTo>
                <a:lnTo>
                  <a:pt x="3049" y="1210"/>
                </a:lnTo>
                <a:lnTo>
                  <a:pt x="3049" y="1210"/>
                </a:lnTo>
                <a:lnTo>
                  <a:pt x="3049" y="1227"/>
                </a:lnTo>
                <a:lnTo>
                  <a:pt x="3046" y="1229"/>
                </a:lnTo>
                <a:lnTo>
                  <a:pt x="3046" y="1210"/>
                </a:lnTo>
                <a:lnTo>
                  <a:pt x="3044" y="1210"/>
                </a:lnTo>
                <a:lnTo>
                  <a:pt x="3039" y="1208"/>
                </a:lnTo>
                <a:lnTo>
                  <a:pt x="3032" y="1208"/>
                </a:lnTo>
                <a:lnTo>
                  <a:pt x="3027" y="1208"/>
                </a:lnTo>
                <a:lnTo>
                  <a:pt x="3020" y="629"/>
                </a:lnTo>
                <a:lnTo>
                  <a:pt x="3015" y="629"/>
                </a:lnTo>
                <a:lnTo>
                  <a:pt x="3015" y="600"/>
                </a:lnTo>
                <a:lnTo>
                  <a:pt x="3018" y="598"/>
                </a:lnTo>
                <a:lnTo>
                  <a:pt x="3025" y="593"/>
                </a:lnTo>
                <a:lnTo>
                  <a:pt x="3025" y="591"/>
                </a:lnTo>
                <a:lnTo>
                  <a:pt x="3025" y="584"/>
                </a:lnTo>
                <a:lnTo>
                  <a:pt x="3015" y="581"/>
                </a:lnTo>
                <a:lnTo>
                  <a:pt x="3013" y="517"/>
                </a:lnTo>
                <a:lnTo>
                  <a:pt x="2978" y="503"/>
                </a:lnTo>
                <a:lnTo>
                  <a:pt x="2975" y="505"/>
                </a:lnTo>
                <a:lnTo>
                  <a:pt x="2966" y="505"/>
                </a:lnTo>
                <a:lnTo>
                  <a:pt x="2954" y="508"/>
                </a:lnTo>
                <a:lnTo>
                  <a:pt x="2942" y="512"/>
                </a:lnTo>
                <a:lnTo>
                  <a:pt x="2930" y="515"/>
                </a:lnTo>
                <a:lnTo>
                  <a:pt x="2930" y="515"/>
                </a:lnTo>
                <a:lnTo>
                  <a:pt x="2928" y="524"/>
                </a:lnTo>
                <a:lnTo>
                  <a:pt x="2923" y="534"/>
                </a:lnTo>
                <a:lnTo>
                  <a:pt x="2921" y="543"/>
                </a:lnTo>
                <a:lnTo>
                  <a:pt x="2921" y="548"/>
                </a:lnTo>
                <a:lnTo>
                  <a:pt x="2918" y="555"/>
                </a:lnTo>
                <a:lnTo>
                  <a:pt x="2918" y="565"/>
                </a:lnTo>
                <a:lnTo>
                  <a:pt x="2916" y="574"/>
                </a:lnTo>
                <a:lnTo>
                  <a:pt x="2914" y="584"/>
                </a:lnTo>
                <a:lnTo>
                  <a:pt x="2914" y="593"/>
                </a:lnTo>
                <a:lnTo>
                  <a:pt x="2902" y="591"/>
                </a:lnTo>
                <a:lnTo>
                  <a:pt x="2897" y="591"/>
                </a:lnTo>
                <a:lnTo>
                  <a:pt x="2890" y="596"/>
                </a:lnTo>
                <a:lnTo>
                  <a:pt x="2883" y="598"/>
                </a:lnTo>
                <a:lnTo>
                  <a:pt x="2876" y="603"/>
                </a:lnTo>
                <a:lnTo>
                  <a:pt x="2871" y="605"/>
                </a:lnTo>
                <a:lnTo>
                  <a:pt x="2866" y="610"/>
                </a:lnTo>
                <a:lnTo>
                  <a:pt x="2866" y="959"/>
                </a:lnTo>
                <a:lnTo>
                  <a:pt x="2826" y="933"/>
                </a:lnTo>
                <a:lnTo>
                  <a:pt x="2805" y="930"/>
                </a:lnTo>
                <a:lnTo>
                  <a:pt x="2777" y="930"/>
                </a:lnTo>
                <a:lnTo>
                  <a:pt x="2732" y="956"/>
                </a:lnTo>
                <a:lnTo>
                  <a:pt x="2734" y="973"/>
                </a:lnTo>
                <a:lnTo>
                  <a:pt x="2727" y="973"/>
                </a:lnTo>
                <a:lnTo>
                  <a:pt x="2727" y="747"/>
                </a:lnTo>
                <a:lnTo>
                  <a:pt x="2725" y="747"/>
                </a:lnTo>
                <a:lnTo>
                  <a:pt x="2725" y="717"/>
                </a:lnTo>
                <a:lnTo>
                  <a:pt x="2751" y="705"/>
                </a:lnTo>
                <a:lnTo>
                  <a:pt x="2751" y="698"/>
                </a:lnTo>
                <a:lnTo>
                  <a:pt x="2725" y="695"/>
                </a:lnTo>
                <a:lnTo>
                  <a:pt x="2713" y="698"/>
                </a:lnTo>
                <a:lnTo>
                  <a:pt x="2699" y="700"/>
                </a:lnTo>
                <a:lnTo>
                  <a:pt x="2687" y="705"/>
                </a:lnTo>
                <a:lnTo>
                  <a:pt x="2675" y="707"/>
                </a:lnTo>
                <a:lnTo>
                  <a:pt x="2661" y="709"/>
                </a:lnTo>
                <a:lnTo>
                  <a:pt x="2649" y="712"/>
                </a:lnTo>
                <a:lnTo>
                  <a:pt x="2637" y="714"/>
                </a:lnTo>
                <a:lnTo>
                  <a:pt x="2623" y="717"/>
                </a:lnTo>
                <a:lnTo>
                  <a:pt x="2611" y="719"/>
                </a:lnTo>
                <a:lnTo>
                  <a:pt x="2599" y="721"/>
                </a:lnTo>
                <a:lnTo>
                  <a:pt x="2587" y="724"/>
                </a:lnTo>
                <a:lnTo>
                  <a:pt x="2576" y="726"/>
                </a:lnTo>
                <a:lnTo>
                  <a:pt x="2554" y="738"/>
                </a:lnTo>
                <a:lnTo>
                  <a:pt x="2554" y="747"/>
                </a:lnTo>
                <a:lnTo>
                  <a:pt x="2561" y="745"/>
                </a:lnTo>
                <a:lnTo>
                  <a:pt x="2561" y="755"/>
                </a:lnTo>
                <a:lnTo>
                  <a:pt x="2554" y="759"/>
                </a:lnTo>
                <a:lnTo>
                  <a:pt x="2550" y="980"/>
                </a:lnTo>
                <a:lnTo>
                  <a:pt x="2533" y="963"/>
                </a:lnTo>
                <a:lnTo>
                  <a:pt x="2533" y="840"/>
                </a:lnTo>
                <a:lnTo>
                  <a:pt x="2533" y="838"/>
                </a:lnTo>
                <a:lnTo>
                  <a:pt x="2533" y="838"/>
                </a:lnTo>
                <a:lnTo>
                  <a:pt x="2519" y="838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1"/>
                </a:lnTo>
                <a:lnTo>
                  <a:pt x="2519" y="771"/>
                </a:lnTo>
                <a:lnTo>
                  <a:pt x="2519" y="771"/>
                </a:lnTo>
                <a:lnTo>
                  <a:pt x="2519" y="771"/>
                </a:lnTo>
                <a:lnTo>
                  <a:pt x="2519" y="679"/>
                </a:lnTo>
                <a:lnTo>
                  <a:pt x="2519" y="679"/>
                </a:lnTo>
                <a:lnTo>
                  <a:pt x="2519" y="679"/>
                </a:lnTo>
                <a:lnTo>
                  <a:pt x="2519" y="679"/>
                </a:lnTo>
                <a:lnTo>
                  <a:pt x="2519" y="679"/>
                </a:lnTo>
                <a:lnTo>
                  <a:pt x="2519" y="679"/>
                </a:lnTo>
                <a:lnTo>
                  <a:pt x="2519" y="679"/>
                </a:lnTo>
                <a:lnTo>
                  <a:pt x="2516" y="679"/>
                </a:lnTo>
                <a:lnTo>
                  <a:pt x="2516" y="679"/>
                </a:lnTo>
                <a:lnTo>
                  <a:pt x="2516" y="679"/>
                </a:lnTo>
                <a:lnTo>
                  <a:pt x="2516" y="679"/>
                </a:lnTo>
                <a:lnTo>
                  <a:pt x="2516" y="676"/>
                </a:lnTo>
                <a:lnTo>
                  <a:pt x="2516" y="676"/>
                </a:lnTo>
                <a:lnTo>
                  <a:pt x="2516" y="676"/>
                </a:lnTo>
                <a:lnTo>
                  <a:pt x="2516" y="676"/>
                </a:lnTo>
                <a:lnTo>
                  <a:pt x="2516" y="676"/>
                </a:lnTo>
                <a:lnTo>
                  <a:pt x="2516" y="676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771"/>
                </a:lnTo>
                <a:lnTo>
                  <a:pt x="2514" y="771"/>
                </a:lnTo>
                <a:lnTo>
                  <a:pt x="2514" y="771"/>
                </a:lnTo>
                <a:lnTo>
                  <a:pt x="2514" y="774"/>
                </a:lnTo>
                <a:lnTo>
                  <a:pt x="2514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4" y="774"/>
                </a:lnTo>
                <a:lnTo>
                  <a:pt x="2514" y="774"/>
                </a:lnTo>
                <a:lnTo>
                  <a:pt x="2514" y="774"/>
                </a:lnTo>
                <a:lnTo>
                  <a:pt x="2514" y="774"/>
                </a:lnTo>
                <a:lnTo>
                  <a:pt x="2514" y="774"/>
                </a:lnTo>
                <a:lnTo>
                  <a:pt x="2514" y="838"/>
                </a:lnTo>
                <a:lnTo>
                  <a:pt x="2505" y="838"/>
                </a:lnTo>
                <a:lnTo>
                  <a:pt x="2497" y="838"/>
                </a:lnTo>
                <a:lnTo>
                  <a:pt x="2479" y="838"/>
                </a:lnTo>
                <a:lnTo>
                  <a:pt x="2474" y="838"/>
                </a:lnTo>
                <a:lnTo>
                  <a:pt x="2467" y="838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1"/>
                </a:lnTo>
                <a:lnTo>
                  <a:pt x="2467" y="771"/>
                </a:lnTo>
                <a:lnTo>
                  <a:pt x="2467" y="771"/>
                </a:lnTo>
                <a:lnTo>
                  <a:pt x="2467" y="771"/>
                </a:lnTo>
                <a:lnTo>
                  <a:pt x="2467" y="676"/>
                </a:lnTo>
                <a:lnTo>
                  <a:pt x="2467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2" y="676"/>
                </a:lnTo>
                <a:lnTo>
                  <a:pt x="2462" y="676"/>
                </a:lnTo>
                <a:lnTo>
                  <a:pt x="2462" y="676"/>
                </a:lnTo>
                <a:lnTo>
                  <a:pt x="2462" y="676"/>
                </a:lnTo>
                <a:lnTo>
                  <a:pt x="2462" y="676"/>
                </a:lnTo>
                <a:lnTo>
                  <a:pt x="2462" y="676"/>
                </a:lnTo>
                <a:lnTo>
                  <a:pt x="2462" y="771"/>
                </a:lnTo>
                <a:lnTo>
                  <a:pt x="2462" y="771"/>
                </a:lnTo>
                <a:lnTo>
                  <a:pt x="2460" y="771"/>
                </a:lnTo>
                <a:lnTo>
                  <a:pt x="2460" y="771"/>
                </a:lnTo>
                <a:lnTo>
                  <a:pt x="2460" y="771"/>
                </a:lnTo>
                <a:lnTo>
                  <a:pt x="2460" y="771"/>
                </a:lnTo>
                <a:lnTo>
                  <a:pt x="2460" y="771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2" y="774"/>
                </a:lnTo>
                <a:lnTo>
                  <a:pt x="2462" y="774"/>
                </a:lnTo>
                <a:lnTo>
                  <a:pt x="2462" y="838"/>
                </a:lnTo>
                <a:lnTo>
                  <a:pt x="2445" y="838"/>
                </a:lnTo>
                <a:lnTo>
                  <a:pt x="2445" y="838"/>
                </a:lnTo>
                <a:lnTo>
                  <a:pt x="2445" y="838"/>
                </a:lnTo>
                <a:lnTo>
                  <a:pt x="2443" y="961"/>
                </a:lnTo>
                <a:lnTo>
                  <a:pt x="2429" y="978"/>
                </a:lnTo>
                <a:lnTo>
                  <a:pt x="2429" y="793"/>
                </a:lnTo>
                <a:lnTo>
                  <a:pt x="2429" y="793"/>
                </a:lnTo>
                <a:lnTo>
                  <a:pt x="2429" y="793"/>
                </a:lnTo>
                <a:lnTo>
                  <a:pt x="2429" y="793"/>
                </a:lnTo>
                <a:lnTo>
                  <a:pt x="2429" y="793"/>
                </a:lnTo>
                <a:lnTo>
                  <a:pt x="2429" y="793"/>
                </a:lnTo>
                <a:lnTo>
                  <a:pt x="2429" y="790"/>
                </a:lnTo>
                <a:lnTo>
                  <a:pt x="2429" y="790"/>
                </a:lnTo>
                <a:lnTo>
                  <a:pt x="2429" y="790"/>
                </a:lnTo>
                <a:lnTo>
                  <a:pt x="2429" y="790"/>
                </a:lnTo>
                <a:lnTo>
                  <a:pt x="2429" y="790"/>
                </a:lnTo>
                <a:lnTo>
                  <a:pt x="2427" y="790"/>
                </a:lnTo>
                <a:lnTo>
                  <a:pt x="2427" y="790"/>
                </a:lnTo>
                <a:lnTo>
                  <a:pt x="2417" y="771"/>
                </a:lnTo>
                <a:lnTo>
                  <a:pt x="2417" y="771"/>
                </a:lnTo>
                <a:lnTo>
                  <a:pt x="2417" y="771"/>
                </a:lnTo>
                <a:lnTo>
                  <a:pt x="2417" y="771"/>
                </a:lnTo>
                <a:lnTo>
                  <a:pt x="2417" y="771"/>
                </a:lnTo>
                <a:lnTo>
                  <a:pt x="2415" y="771"/>
                </a:lnTo>
                <a:lnTo>
                  <a:pt x="2415" y="771"/>
                </a:lnTo>
                <a:lnTo>
                  <a:pt x="2415" y="771"/>
                </a:lnTo>
                <a:lnTo>
                  <a:pt x="2415" y="769"/>
                </a:lnTo>
                <a:lnTo>
                  <a:pt x="2415" y="769"/>
                </a:lnTo>
                <a:lnTo>
                  <a:pt x="2415" y="769"/>
                </a:lnTo>
                <a:lnTo>
                  <a:pt x="2415" y="747"/>
                </a:lnTo>
                <a:lnTo>
                  <a:pt x="2358" y="762"/>
                </a:lnTo>
                <a:lnTo>
                  <a:pt x="2308" y="785"/>
                </a:lnTo>
                <a:lnTo>
                  <a:pt x="2308" y="774"/>
                </a:lnTo>
                <a:lnTo>
                  <a:pt x="2278" y="771"/>
                </a:lnTo>
                <a:lnTo>
                  <a:pt x="2278" y="771"/>
                </a:lnTo>
                <a:lnTo>
                  <a:pt x="2278" y="771"/>
                </a:lnTo>
                <a:lnTo>
                  <a:pt x="2275" y="771"/>
                </a:lnTo>
                <a:lnTo>
                  <a:pt x="2275" y="771"/>
                </a:lnTo>
                <a:lnTo>
                  <a:pt x="2275" y="771"/>
                </a:lnTo>
                <a:lnTo>
                  <a:pt x="2247" y="778"/>
                </a:lnTo>
                <a:lnTo>
                  <a:pt x="2247" y="778"/>
                </a:lnTo>
                <a:lnTo>
                  <a:pt x="2247" y="778"/>
                </a:lnTo>
                <a:lnTo>
                  <a:pt x="2247" y="778"/>
                </a:lnTo>
                <a:lnTo>
                  <a:pt x="2247" y="778"/>
                </a:lnTo>
                <a:lnTo>
                  <a:pt x="2247" y="778"/>
                </a:lnTo>
                <a:lnTo>
                  <a:pt x="2244" y="778"/>
                </a:lnTo>
                <a:lnTo>
                  <a:pt x="2244" y="781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7"/>
                </a:lnTo>
                <a:lnTo>
                  <a:pt x="2230" y="797"/>
                </a:lnTo>
                <a:lnTo>
                  <a:pt x="2230" y="797"/>
                </a:lnTo>
                <a:lnTo>
                  <a:pt x="2230" y="797"/>
                </a:lnTo>
                <a:lnTo>
                  <a:pt x="2230" y="797"/>
                </a:lnTo>
                <a:lnTo>
                  <a:pt x="2230" y="797"/>
                </a:lnTo>
                <a:lnTo>
                  <a:pt x="2230" y="947"/>
                </a:lnTo>
                <a:lnTo>
                  <a:pt x="2185" y="902"/>
                </a:lnTo>
                <a:lnTo>
                  <a:pt x="2147" y="861"/>
                </a:lnTo>
                <a:lnTo>
                  <a:pt x="2143" y="864"/>
                </a:lnTo>
                <a:lnTo>
                  <a:pt x="2143" y="800"/>
                </a:lnTo>
                <a:lnTo>
                  <a:pt x="2143" y="800"/>
                </a:lnTo>
                <a:lnTo>
                  <a:pt x="2143" y="800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97"/>
                </a:lnTo>
                <a:lnTo>
                  <a:pt x="2131" y="800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800"/>
                </a:lnTo>
                <a:lnTo>
                  <a:pt x="2131" y="800"/>
                </a:lnTo>
                <a:lnTo>
                  <a:pt x="2131" y="800"/>
                </a:lnTo>
                <a:lnTo>
                  <a:pt x="2131" y="864"/>
                </a:lnTo>
                <a:lnTo>
                  <a:pt x="2124" y="864"/>
                </a:lnTo>
                <a:lnTo>
                  <a:pt x="2124" y="963"/>
                </a:lnTo>
                <a:lnTo>
                  <a:pt x="2088" y="994"/>
                </a:lnTo>
                <a:lnTo>
                  <a:pt x="2088" y="679"/>
                </a:lnTo>
                <a:lnTo>
                  <a:pt x="2077" y="674"/>
                </a:lnTo>
                <a:lnTo>
                  <a:pt x="2077" y="586"/>
                </a:lnTo>
                <a:lnTo>
                  <a:pt x="2065" y="581"/>
                </a:lnTo>
                <a:lnTo>
                  <a:pt x="2065" y="534"/>
                </a:lnTo>
                <a:lnTo>
                  <a:pt x="2050" y="529"/>
                </a:lnTo>
                <a:lnTo>
                  <a:pt x="2050" y="491"/>
                </a:lnTo>
                <a:lnTo>
                  <a:pt x="2039" y="491"/>
                </a:lnTo>
                <a:lnTo>
                  <a:pt x="2039" y="472"/>
                </a:lnTo>
                <a:lnTo>
                  <a:pt x="2036" y="472"/>
                </a:lnTo>
                <a:lnTo>
                  <a:pt x="2036" y="472"/>
                </a:lnTo>
                <a:lnTo>
                  <a:pt x="2034" y="403"/>
                </a:lnTo>
                <a:lnTo>
                  <a:pt x="2034" y="403"/>
                </a:lnTo>
                <a:lnTo>
                  <a:pt x="2034" y="403"/>
                </a:lnTo>
                <a:lnTo>
                  <a:pt x="2034" y="403"/>
                </a:lnTo>
                <a:lnTo>
                  <a:pt x="2034" y="403"/>
                </a:lnTo>
                <a:lnTo>
                  <a:pt x="2032" y="403"/>
                </a:lnTo>
                <a:lnTo>
                  <a:pt x="2032" y="403"/>
                </a:lnTo>
                <a:lnTo>
                  <a:pt x="2029" y="403"/>
                </a:lnTo>
                <a:lnTo>
                  <a:pt x="2029" y="403"/>
                </a:lnTo>
                <a:lnTo>
                  <a:pt x="2029" y="403"/>
                </a:lnTo>
                <a:lnTo>
                  <a:pt x="2029" y="403"/>
                </a:lnTo>
                <a:lnTo>
                  <a:pt x="2027" y="403"/>
                </a:lnTo>
                <a:lnTo>
                  <a:pt x="2027" y="403"/>
                </a:lnTo>
                <a:lnTo>
                  <a:pt x="2029" y="472"/>
                </a:lnTo>
                <a:lnTo>
                  <a:pt x="2024" y="472"/>
                </a:lnTo>
                <a:lnTo>
                  <a:pt x="2024" y="491"/>
                </a:lnTo>
                <a:lnTo>
                  <a:pt x="2013" y="491"/>
                </a:lnTo>
                <a:lnTo>
                  <a:pt x="2013" y="522"/>
                </a:lnTo>
                <a:lnTo>
                  <a:pt x="1944" y="524"/>
                </a:lnTo>
                <a:lnTo>
                  <a:pt x="1885" y="529"/>
                </a:lnTo>
                <a:lnTo>
                  <a:pt x="1885" y="574"/>
                </a:lnTo>
                <a:lnTo>
                  <a:pt x="1854" y="579"/>
                </a:lnTo>
                <a:lnTo>
                  <a:pt x="1854" y="662"/>
                </a:lnTo>
                <a:lnTo>
                  <a:pt x="1823" y="669"/>
                </a:lnTo>
                <a:lnTo>
                  <a:pt x="1833" y="1177"/>
                </a:lnTo>
                <a:lnTo>
                  <a:pt x="1800" y="1194"/>
                </a:lnTo>
                <a:lnTo>
                  <a:pt x="1795" y="652"/>
                </a:lnTo>
                <a:lnTo>
                  <a:pt x="1795" y="652"/>
                </a:lnTo>
                <a:lnTo>
                  <a:pt x="1795" y="650"/>
                </a:lnTo>
                <a:lnTo>
                  <a:pt x="1793" y="650"/>
                </a:lnTo>
                <a:lnTo>
                  <a:pt x="1793" y="650"/>
                </a:lnTo>
                <a:lnTo>
                  <a:pt x="1790" y="650"/>
                </a:lnTo>
                <a:lnTo>
                  <a:pt x="1788" y="650"/>
                </a:lnTo>
                <a:lnTo>
                  <a:pt x="1786" y="650"/>
                </a:lnTo>
                <a:lnTo>
                  <a:pt x="1783" y="648"/>
                </a:lnTo>
                <a:lnTo>
                  <a:pt x="1781" y="648"/>
                </a:lnTo>
                <a:lnTo>
                  <a:pt x="1776" y="648"/>
                </a:lnTo>
                <a:lnTo>
                  <a:pt x="1774" y="648"/>
                </a:lnTo>
                <a:lnTo>
                  <a:pt x="1769" y="648"/>
                </a:lnTo>
                <a:lnTo>
                  <a:pt x="1658" y="645"/>
                </a:lnTo>
                <a:lnTo>
                  <a:pt x="1653" y="645"/>
                </a:lnTo>
                <a:lnTo>
                  <a:pt x="1651" y="645"/>
                </a:lnTo>
                <a:lnTo>
                  <a:pt x="1646" y="648"/>
                </a:lnTo>
                <a:lnTo>
                  <a:pt x="1641" y="648"/>
                </a:lnTo>
                <a:lnTo>
                  <a:pt x="1639" y="648"/>
                </a:lnTo>
                <a:lnTo>
                  <a:pt x="1634" y="648"/>
                </a:lnTo>
                <a:lnTo>
                  <a:pt x="1632" y="648"/>
                </a:lnTo>
                <a:lnTo>
                  <a:pt x="1630" y="648"/>
                </a:lnTo>
                <a:lnTo>
                  <a:pt x="1630" y="650"/>
                </a:lnTo>
                <a:lnTo>
                  <a:pt x="1630" y="650"/>
                </a:lnTo>
                <a:lnTo>
                  <a:pt x="1644" y="1258"/>
                </a:lnTo>
                <a:lnTo>
                  <a:pt x="1630" y="1258"/>
                </a:lnTo>
                <a:lnTo>
                  <a:pt x="1630" y="909"/>
                </a:lnTo>
                <a:lnTo>
                  <a:pt x="1618" y="909"/>
                </a:lnTo>
                <a:lnTo>
                  <a:pt x="1618" y="904"/>
                </a:lnTo>
                <a:lnTo>
                  <a:pt x="1618" y="902"/>
                </a:lnTo>
                <a:lnTo>
                  <a:pt x="1615" y="899"/>
                </a:lnTo>
                <a:lnTo>
                  <a:pt x="1608" y="897"/>
                </a:lnTo>
                <a:lnTo>
                  <a:pt x="1601" y="897"/>
                </a:lnTo>
                <a:lnTo>
                  <a:pt x="1589" y="895"/>
                </a:lnTo>
                <a:lnTo>
                  <a:pt x="1577" y="895"/>
                </a:lnTo>
                <a:lnTo>
                  <a:pt x="1568" y="895"/>
                </a:lnTo>
                <a:lnTo>
                  <a:pt x="1556" y="895"/>
                </a:lnTo>
                <a:lnTo>
                  <a:pt x="1547" y="897"/>
                </a:lnTo>
                <a:lnTo>
                  <a:pt x="1540" y="897"/>
                </a:lnTo>
                <a:lnTo>
                  <a:pt x="1540" y="897"/>
                </a:lnTo>
                <a:lnTo>
                  <a:pt x="1540" y="738"/>
                </a:lnTo>
                <a:lnTo>
                  <a:pt x="1514" y="733"/>
                </a:lnTo>
                <a:lnTo>
                  <a:pt x="1384" y="705"/>
                </a:lnTo>
                <a:lnTo>
                  <a:pt x="1367" y="702"/>
                </a:lnTo>
                <a:lnTo>
                  <a:pt x="1367" y="914"/>
                </a:lnTo>
                <a:lnTo>
                  <a:pt x="1350" y="914"/>
                </a:lnTo>
                <a:lnTo>
                  <a:pt x="1350" y="883"/>
                </a:lnTo>
                <a:lnTo>
                  <a:pt x="1346" y="883"/>
                </a:lnTo>
                <a:lnTo>
                  <a:pt x="1346" y="883"/>
                </a:lnTo>
                <a:lnTo>
                  <a:pt x="1341" y="883"/>
                </a:lnTo>
                <a:lnTo>
                  <a:pt x="1339" y="809"/>
                </a:lnTo>
                <a:lnTo>
                  <a:pt x="1336" y="809"/>
                </a:lnTo>
                <a:lnTo>
                  <a:pt x="1336" y="788"/>
                </a:lnTo>
                <a:lnTo>
                  <a:pt x="1334" y="788"/>
                </a:lnTo>
                <a:lnTo>
                  <a:pt x="1334" y="788"/>
                </a:lnTo>
                <a:lnTo>
                  <a:pt x="1329" y="788"/>
                </a:lnTo>
                <a:lnTo>
                  <a:pt x="1327" y="724"/>
                </a:lnTo>
                <a:lnTo>
                  <a:pt x="1327" y="724"/>
                </a:lnTo>
                <a:lnTo>
                  <a:pt x="1327" y="726"/>
                </a:lnTo>
                <a:lnTo>
                  <a:pt x="1327" y="788"/>
                </a:lnTo>
                <a:lnTo>
                  <a:pt x="1320" y="788"/>
                </a:lnTo>
                <a:lnTo>
                  <a:pt x="1320" y="788"/>
                </a:lnTo>
                <a:lnTo>
                  <a:pt x="1315" y="788"/>
                </a:lnTo>
                <a:lnTo>
                  <a:pt x="1315" y="788"/>
                </a:lnTo>
                <a:lnTo>
                  <a:pt x="1313" y="797"/>
                </a:lnTo>
                <a:lnTo>
                  <a:pt x="1313" y="797"/>
                </a:lnTo>
                <a:lnTo>
                  <a:pt x="1313" y="809"/>
                </a:lnTo>
                <a:lnTo>
                  <a:pt x="1310" y="809"/>
                </a:lnTo>
                <a:lnTo>
                  <a:pt x="1303" y="809"/>
                </a:lnTo>
                <a:lnTo>
                  <a:pt x="1296" y="809"/>
                </a:lnTo>
                <a:lnTo>
                  <a:pt x="1289" y="809"/>
                </a:lnTo>
                <a:lnTo>
                  <a:pt x="1282" y="809"/>
                </a:lnTo>
                <a:lnTo>
                  <a:pt x="1275" y="809"/>
                </a:lnTo>
                <a:lnTo>
                  <a:pt x="1268" y="809"/>
                </a:lnTo>
                <a:lnTo>
                  <a:pt x="1263" y="809"/>
                </a:lnTo>
                <a:lnTo>
                  <a:pt x="1256" y="809"/>
                </a:lnTo>
                <a:lnTo>
                  <a:pt x="1249" y="809"/>
                </a:lnTo>
                <a:lnTo>
                  <a:pt x="1242" y="809"/>
                </a:lnTo>
                <a:lnTo>
                  <a:pt x="1235" y="809"/>
                </a:lnTo>
                <a:lnTo>
                  <a:pt x="1235" y="797"/>
                </a:lnTo>
                <a:lnTo>
                  <a:pt x="1235" y="797"/>
                </a:lnTo>
                <a:lnTo>
                  <a:pt x="1235" y="788"/>
                </a:lnTo>
                <a:lnTo>
                  <a:pt x="1235" y="788"/>
                </a:lnTo>
                <a:lnTo>
                  <a:pt x="1232" y="788"/>
                </a:lnTo>
                <a:lnTo>
                  <a:pt x="1232" y="788"/>
                </a:lnTo>
                <a:lnTo>
                  <a:pt x="1225" y="788"/>
                </a:lnTo>
                <a:lnTo>
                  <a:pt x="1225" y="726"/>
                </a:lnTo>
                <a:lnTo>
                  <a:pt x="1225" y="724"/>
                </a:lnTo>
                <a:lnTo>
                  <a:pt x="1223" y="724"/>
                </a:lnTo>
                <a:lnTo>
                  <a:pt x="1223" y="788"/>
                </a:lnTo>
                <a:lnTo>
                  <a:pt x="1220" y="788"/>
                </a:lnTo>
                <a:lnTo>
                  <a:pt x="1220" y="788"/>
                </a:lnTo>
                <a:lnTo>
                  <a:pt x="1216" y="788"/>
                </a:lnTo>
                <a:lnTo>
                  <a:pt x="1216" y="809"/>
                </a:lnTo>
                <a:lnTo>
                  <a:pt x="1211" y="809"/>
                </a:lnTo>
                <a:lnTo>
                  <a:pt x="1211" y="883"/>
                </a:lnTo>
                <a:lnTo>
                  <a:pt x="1206" y="883"/>
                </a:lnTo>
                <a:lnTo>
                  <a:pt x="1206" y="883"/>
                </a:lnTo>
                <a:lnTo>
                  <a:pt x="1201" y="883"/>
                </a:lnTo>
                <a:lnTo>
                  <a:pt x="1201" y="1156"/>
                </a:lnTo>
                <a:lnTo>
                  <a:pt x="1190" y="1156"/>
                </a:lnTo>
                <a:lnTo>
                  <a:pt x="1190" y="1156"/>
                </a:lnTo>
                <a:lnTo>
                  <a:pt x="1187" y="1156"/>
                </a:lnTo>
                <a:lnTo>
                  <a:pt x="1187" y="1156"/>
                </a:lnTo>
                <a:lnTo>
                  <a:pt x="1183" y="1163"/>
                </a:lnTo>
                <a:lnTo>
                  <a:pt x="1183" y="1163"/>
                </a:lnTo>
                <a:lnTo>
                  <a:pt x="1183" y="1201"/>
                </a:lnTo>
                <a:lnTo>
                  <a:pt x="1138" y="1201"/>
                </a:lnTo>
                <a:lnTo>
                  <a:pt x="1138" y="1175"/>
                </a:lnTo>
                <a:lnTo>
                  <a:pt x="1138" y="1172"/>
                </a:lnTo>
                <a:lnTo>
                  <a:pt x="1138" y="1170"/>
                </a:lnTo>
                <a:lnTo>
                  <a:pt x="1135" y="1170"/>
                </a:lnTo>
                <a:lnTo>
                  <a:pt x="951" y="1170"/>
                </a:lnTo>
                <a:lnTo>
                  <a:pt x="951" y="1127"/>
                </a:lnTo>
                <a:lnTo>
                  <a:pt x="996" y="1115"/>
                </a:lnTo>
                <a:lnTo>
                  <a:pt x="1045" y="1096"/>
                </a:lnTo>
                <a:lnTo>
                  <a:pt x="1095" y="1070"/>
                </a:lnTo>
                <a:lnTo>
                  <a:pt x="1119" y="1058"/>
                </a:lnTo>
                <a:lnTo>
                  <a:pt x="1171" y="1023"/>
                </a:lnTo>
                <a:lnTo>
                  <a:pt x="1171" y="1013"/>
                </a:lnTo>
                <a:lnTo>
                  <a:pt x="1034" y="1013"/>
                </a:lnTo>
                <a:lnTo>
                  <a:pt x="1031" y="1018"/>
                </a:lnTo>
                <a:lnTo>
                  <a:pt x="620" y="1018"/>
                </a:lnTo>
                <a:lnTo>
                  <a:pt x="608" y="1013"/>
                </a:lnTo>
                <a:lnTo>
                  <a:pt x="473" y="1013"/>
                </a:lnTo>
                <a:lnTo>
                  <a:pt x="473" y="1023"/>
                </a:lnTo>
                <a:lnTo>
                  <a:pt x="525" y="1058"/>
                </a:lnTo>
                <a:lnTo>
                  <a:pt x="579" y="1087"/>
                </a:lnTo>
                <a:lnTo>
                  <a:pt x="636" y="1111"/>
                </a:lnTo>
                <a:lnTo>
                  <a:pt x="695" y="1125"/>
                </a:lnTo>
                <a:lnTo>
                  <a:pt x="695" y="1217"/>
                </a:lnTo>
                <a:lnTo>
                  <a:pt x="556" y="1215"/>
                </a:lnTo>
                <a:lnTo>
                  <a:pt x="553" y="1201"/>
                </a:lnTo>
                <a:lnTo>
                  <a:pt x="549" y="1201"/>
                </a:lnTo>
                <a:lnTo>
                  <a:pt x="523" y="1201"/>
                </a:lnTo>
                <a:lnTo>
                  <a:pt x="494" y="1201"/>
                </a:lnTo>
                <a:lnTo>
                  <a:pt x="485" y="1201"/>
                </a:lnTo>
                <a:lnTo>
                  <a:pt x="478" y="1263"/>
                </a:lnTo>
                <a:lnTo>
                  <a:pt x="454" y="1260"/>
                </a:lnTo>
                <a:lnTo>
                  <a:pt x="407" y="1180"/>
                </a:lnTo>
                <a:lnTo>
                  <a:pt x="407" y="1177"/>
                </a:lnTo>
                <a:lnTo>
                  <a:pt x="407" y="1172"/>
                </a:lnTo>
                <a:lnTo>
                  <a:pt x="407" y="1172"/>
                </a:lnTo>
                <a:lnTo>
                  <a:pt x="404" y="1168"/>
                </a:lnTo>
                <a:lnTo>
                  <a:pt x="404" y="1168"/>
                </a:lnTo>
                <a:lnTo>
                  <a:pt x="402" y="1165"/>
                </a:lnTo>
                <a:lnTo>
                  <a:pt x="400" y="1163"/>
                </a:lnTo>
                <a:lnTo>
                  <a:pt x="397" y="1163"/>
                </a:lnTo>
                <a:lnTo>
                  <a:pt x="362" y="1101"/>
                </a:lnTo>
                <a:lnTo>
                  <a:pt x="367" y="1099"/>
                </a:lnTo>
                <a:lnTo>
                  <a:pt x="378" y="1082"/>
                </a:lnTo>
                <a:lnTo>
                  <a:pt x="383" y="1073"/>
                </a:lnTo>
                <a:lnTo>
                  <a:pt x="385" y="1061"/>
                </a:lnTo>
                <a:lnTo>
                  <a:pt x="390" y="1042"/>
                </a:lnTo>
                <a:lnTo>
                  <a:pt x="390" y="1042"/>
                </a:lnTo>
                <a:lnTo>
                  <a:pt x="385" y="1020"/>
                </a:lnTo>
                <a:lnTo>
                  <a:pt x="383" y="1009"/>
                </a:lnTo>
                <a:lnTo>
                  <a:pt x="378" y="999"/>
                </a:lnTo>
                <a:lnTo>
                  <a:pt x="364" y="982"/>
                </a:lnTo>
                <a:lnTo>
                  <a:pt x="348" y="971"/>
                </a:lnTo>
                <a:lnTo>
                  <a:pt x="348" y="968"/>
                </a:lnTo>
                <a:lnTo>
                  <a:pt x="341" y="966"/>
                </a:lnTo>
                <a:lnTo>
                  <a:pt x="341" y="579"/>
                </a:lnTo>
                <a:lnTo>
                  <a:pt x="343" y="577"/>
                </a:lnTo>
                <a:lnTo>
                  <a:pt x="357" y="565"/>
                </a:lnTo>
                <a:lnTo>
                  <a:pt x="369" y="550"/>
                </a:lnTo>
                <a:lnTo>
                  <a:pt x="374" y="541"/>
                </a:lnTo>
                <a:lnTo>
                  <a:pt x="376" y="534"/>
                </a:lnTo>
                <a:lnTo>
                  <a:pt x="378" y="515"/>
                </a:lnTo>
                <a:lnTo>
                  <a:pt x="378" y="512"/>
                </a:lnTo>
                <a:lnTo>
                  <a:pt x="381" y="512"/>
                </a:lnTo>
                <a:lnTo>
                  <a:pt x="376" y="493"/>
                </a:lnTo>
                <a:lnTo>
                  <a:pt x="369" y="474"/>
                </a:lnTo>
                <a:lnTo>
                  <a:pt x="357" y="460"/>
                </a:lnTo>
                <a:lnTo>
                  <a:pt x="355" y="458"/>
                </a:lnTo>
                <a:lnTo>
                  <a:pt x="341" y="448"/>
                </a:lnTo>
                <a:lnTo>
                  <a:pt x="336" y="446"/>
                </a:lnTo>
                <a:lnTo>
                  <a:pt x="329" y="444"/>
                </a:lnTo>
                <a:lnTo>
                  <a:pt x="324" y="413"/>
                </a:lnTo>
                <a:lnTo>
                  <a:pt x="326" y="410"/>
                </a:lnTo>
                <a:lnTo>
                  <a:pt x="329" y="410"/>
                </a:lnTo>
                <a:lnTo>
                  <a:pt x="331" y="408"/>
                </a:lnTo>
                <a:lnTo>
                  <a:pt x="331" y="406"/>
                </a:lnTo>
                <a:lnTo>
                  <a:pt x="331" y="403"/>
                </a:lnTo>
                <a:lnTo>
                  <a:pt x="329" y="403"/>
                </a:lnTo>
                <a:lnTo>
                  <a:pt x="324" y="401"/>
                </a:lnTo>
                <a:lnTo>
                  <a:pt x="324" y="401"/>
                </a:lnTo>
                <a:lnTo>
                  <a:pt x="324" y="334"/>
                </a:lnTo>
                <a:lnTo>
                  <a:pt x="326" y="334"/>
                </a:lnTo>
                <a:lnTo>
                  <a:pt x="329" y="330"/>
                </a:lnTo>
                <a:lnTo>
                  <a:pt x="331" y="322"/>
                </a:lnTo>
                <a:lnTo>
                  <a:pt x="333" y="320"/>
                </a:lnTo>
                <a:lnTo>
                  <a:pt x="333" y="318"/>
                </a:lnTo>
                <a:lnTo>
                  <a:pt x="333" y="315"/>
                </a:lnTo>
                <a:lnTo>
                  <a:pt x="333" y="315"/>
                </a:lnTo>
                <a:lnTo>
                  <a:pt x="333" y="315"/>
                </a:lnTo>
                <a:lnTo>
                  <a:pt x="333" y="315"/>
                </a:lnTo>
                <a:lnTo>
                  <a:pt x="333" y="315"/>
                </a:lnTo>
                <a:lnTo>
                  <a:pt x="333" y="313"/>
                </a:lnTo>
                <a:lnTo>
                  <a:pt x="333" y="308"/>
                </a:lnTo>
                <a:lnTo>
                  <a:pt x="331" y="308"/>
                </a:lnTo>
                <a:lnTo>
                  <a:pt x="329" y="301"/>
                </a:lnTo>
                <a:lnTo>
                  <a:pt x="326" y="299"/>
                </a:lnTo>
                <a:lnTo>
                  <a:pt x="329" y="296"/>
                </a:lnTo>
                <a:lnTo>
                  <a:pt x="329" y="296"/>
                </a:lnTo>
                <a:lnTo>
                  <a:pt x="331" y="294"/>
                </a:lnTo>
                <a:lnTo>
                  <a:pt x="331" y="292"/>
                </a:lnTo>
                <a:lnTo>
                  <a:pt x="329" y="289"/>
                </a:lnTo>
                <a:lnTo>
                  <a:pt x="329" y="287"/>
                </a:lnTo>
                <a:lnTo>
                  <a:pt x="324" y="287"/>
                </a:lnTo>
                <a:lnTo>
                  <a:pt x="319" y="287"/>
                </a:lnTo>
                <a:lnTo>
                  <a:pt x="319" y="287"/>
                </a:lnTo>
                <a:lnTo>
                  <a:pt x="319" y="220"/>
                </a:lnTo>
                <a:lnTo>
                  <a:pt x="324" y="218"/>
                </a:lnTo>
                <a:lnTo>
                  <a:pt x="324" y="216"/>
                </a:lnTo>
                <a:lnTo>
                  <a:pt x="315" y="209"/>
                </a:lnTo>
                <a:lnTo>
                  <a:pt x="315" y="142"/>
                </a:lnTo>
                <a:lnTo>
                  <a:pt x="315" y="142"/>
                </a:lnTo>
                <a:lnTo>
                  <a:pt x="317" y="140"/>
                </a:lnTo>
                <a:lnTo>
                  <a:pt x="317" y="140"/>
                </a:lnTo>
                <a:lnTo>
                  <a:pt x="319" y="140"/>
                </a:lnTo>
                <a:lnTo>
                  <a:pt x="319" y="137"/>
                </a:lnTo>
                <a:lnTo>
                  <a:pt x="319" y="137"/>
                </a:lnTo>
                <a:lnTo>
                  <a:pt x="319" y="135"/>
                </a:lnTo>
                <a:lnTo>
                  <a:pt x="317" y="135"/>
                </a:lnTo>
                <a:lnTo>
                  <a:pt x="317" y="135"/>
                </a:lnTo>
                <a:lnTo>
                  <a:pt x="315" y="133"/>
                </a:lnTo>
                <a:lnTo>
                  <a:pt x="312" y="133"/>
                </a:lnTo>
                <a:lnTo>
                  <a:pt x="312" y="0"/>
                </a:lnTo>
                <a:lnTo>
                  <a:pt x="312" y="0"/>
                </a:lnTo>
                <a:lnTo>
                  <a:pt x="312" y="0"/>
                </a:lnTo>
                <a:lnTo>
                  <a:pt x="312" y="0"/>
                </a:lnTo>
                <a:lnTo>
                  <a:pt x="310" y="0"/>
                </a:lnTo>
                <a:lnTo>
                  <a:pt x="310" y="0"/>
                </a:lnTo>
                <a:lnTo>
                  <a:pt x="307" y="0"/>
                </a:lnTo>
                <a:lnTo>
                  <a:pt x="307" y="0"/>
                </a:lnTo>
                <a:lnTo>
                  <a:pt x="307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133"/>
                </a:lnTo>
                <a:lnTo>
                  <a:pt x="305" y="133"/>
                </a:lnTo>
                <a:lnTo>
                  <a:pt x="303" y="135"/>
                </a:lnTo>
                <a:lnTo>
                  <a:pt x="300" y="135"/>
                </a:lnTo>
                <a:lnTo>
                  <a:pt x="300" y="135"/>
                </a:lnTo>
                <a:lnTo>
                  <a:pt x="298" y="135"/>
                </a:lnTo>
                <a:lnTo>
                  <a:pt x="298" y="137"/>
                </a:lnTo>
                <a:lnTo>
                  <a:pt x="298" y="137"/>
                </a:lnTo>
                <a:lnTo>
                  <a:pt x="298" y="140"/>
                </a:lnTo>
                <a:lnTo>
                  <a:pt x="300" y="140"/>
                </a:lnTo>
                <a:lnTo>
                  <a:pt x="300" y="140"/>
                </a:lnTo>
                <a:lnTo>
                  <a:pt x="303" y="142"/>
                </a:lnTo>
                <a:lnTo>
                  <a:pt x="303" y="142"/>
                </a:lnTo>
                <a:lnTo>
                  <a:pt x="303" y="211"/>
                </a:lnTo>
                <a:lnTo>
                  <a:pt x="293" y="213"/>
                </a:lnTo>
                <a:lnTo>
                  <a:pt x="293" y="216"/>
                </a:lnTo>
                <a:lnTo>
                  <a:pt x="298" y="218"/>
                </a:lnTo>
                <a:lnTo>
                  <a:pt x="298" y="285"/>
                </a:lnTo>
                <a:lnTo>
                  <a:pt x="298" y="287"/>
                </a:lnTo>
                <a:lnTo>
                  <a:pt x="293" y="287"/>
                </a:lnTo>
                <a:lnTo>
                  <a:pt x="289" y="287"/>
                </a:lnTo>
                <a:lnTo>
                  <a:pt x="286" y="289"/>
                </a:lnTo>
                <a:lnTo>
                  <a:pt x="286" y="292"/>
                </a:lnTo>
                <a:lnTo>
                  <a:pt x="286" y="294"/>
                </a:lnTo>
                <a:lnTo>
                  <a:pt x="286" y="296"/>
                </a:lnTo>
                <a:lnTo>
                  <a:pt x="289" y="296"/>
                </a:lnTo>
                <a:lnTo>
                  <a:pt x="291" y="296"/>
                </a:lnTo>
                <a:lnTo>
                  <a:pt x="289" y="301"/>
                </a:lnTo>
                <a:lnTo>
                  <a:pt x="286" y="304"/>
                </a:lnTo>
                <a:lnTo>
                  <a:pt x="284" y="308"/>
                </a:lnTo>
                <a:lnTo>
                  <a:pt x="284" y="311"/>
                </a:lnTo>
                <a:lnTo>
                  <a:pt x="284" y="315"/>
                </a:lnTo>
                <a:lnTo>
                  <a:pt x="284" y="315"/>
                </a:lnTo>
                <a:lnTo>
                  <a:pt x="284" y="315"/>
                </a:lnTo>
                <a:lnTo>
                  <a:pt x="284" y="318"/>
                </a:lnTo>
                <a:lnTo>
                  <a:pt x="284" y="322"/>
                </a:lnTo>
                <a:lnTo>
                  <a:pt x="286" y="327"/>
                </a:lnTo>
                <a:lnTo>
                  <a:pt x="289" y="330"/>
                </a:lnTo>
                <a:lnTo>
                  <a:pt x="291" y="334"/>
                </a:lnTo>
                <a:lnTo>
                  <a:pt x="293" y="334"/>
                </a:lnTo>
                <a:lnTo>
                  <a:pt x="293" y="401"/>
                </a:lnTo>
                <a:lnTo>
                  <a:pt x="289" y="401"/>
                </a:lnTo>
                <a:lnTo>
                  <a:pt x="286" y="403"/>
                </a:lnTo>
                <a:lnTo>
                  <a:pt x="286" y="403"/>
                </a:lnTo>
                <a:lnTo>
                  <a:pt x="286" y="408"/>
                </a:lnTo>
                <a:lnTo>
                  <a:pt x="286" y="408"/>
                </a:lnTo>
                <a:lnTo>
                  <a:pt x="289" y="410"/>
                </a:lnTo>
                <a:lnTo>
                  <a:pt x="291" y="410"/>
                </a:lnTo>
                <a:lnTo>
                  <a:pt x="293" y="413"/>
                </a:lnTo>
                <a:lnTo>
                  <a:pt x="289" y="441"/>
                </a:lnTo>
                <a:lnTo>
                  <a:pt x="277" y="446"/>
                </a:lnTo>
                <a:lnTo>
                  <a:pt x="272" y="448"/>
                </a:lnTo>
                <a:lnTo>
                  <a:pt x="258" y="458"/>
                </a:lnTo>
                <a:lnTo>
                  <a:pt x="255" y="460"/>
                </a:lnTo>
                <a:lnTo>
                  <a:pt x="244" y="474"/>
                </a:lnTo>
                <a:lnTo>
                  <a:pt x="236" y="493"/>
                </a:lnTo>
                <a:lnTo>
                  <a:pt x="234" y="510"/>
                </a:lnTo>
                <a:lnTo>
                  <a:pt x="234" y="510"/>
                </a:lnTo>
                <a:lnTo>
                  <a:pt x="236" y="529"/>
                </a:lnTo>
                <a:lnTo>
                  <a:pt x="236" y="534"/>
                </a:lnTo>
                <a:lnTo>
                  <a:pt x="241" y="543"/>
                </a:lnTo>
                <a:lnTo>
                  <a:pt x="244" y="550"/>
                </a:lnTo>
                <a:lnTo>
                  <a:pt x="255" y="565"/>
                </a:lnTo>
                <a:lnTo>
                  <a:pt x="262" y="569"/>
                </a:lnTo>
                <a:lnTo>
                  <a:pt x="260" y="975"/>
                </a:lnTo>
                <a:lnTo>
                  <a:pt x="251" y="982"/>
                </a:lnTo>
                <a:lnTo>
                  <a:pt x="236" y="999"/>
                </a:lnTo>
                <a:lnTo>
                  <a:pt x="234" y="1009"/>
                </a:lnTo>
                <a:lnTo>
                  <a:pt x="229" y="1020"/>
                </a:lnTo>
                <a:lnTo>
                  <a:pt x="227" y="1042"/>
                </a:lnTo>
                <a:lnTo>
                  <a:pt x="227" y="1042"/>
                </a:lnTo>
                <a:lnTo>
                  <a:pt x="229" y="1061"/>
                </a:lnTo>
                <a:lnTo>
                  <a:pt x="232" y="1073"/>
                </a:lnTo>
                <a:lnTo>
                  <a:pt x="236" y="1082"/>
                </a:lnTo>
                <a:lnTo>
                  <a:pt x="251" y="1099"/>
                </a:lnTo>
                <a:lnTo>
                  <a:pt x="260" y="1106"/>
                </a:lnTo>
                <a:lnTo>
                  <a:pt x="260" y="1151"/>
                </a:lnTo>
                <a:lnTo>
                  <a:pt x="258" y="1161"/>
                </a:lnTo>
                <a:lnTo>
                  <a:pt x="255" y="1163"/>
                </a:lnTo>
                <a:lnTo>
                  <a:pt x="253" y="1165"/>
                </a:lnTo>
                <a:lnTo>
                  <a:pt x="253" y="1168"/>
                </a:lnTo>
                <a:lnTo>
                  <a:pt x="253" y="1168"/>
                </a:lnTo>
                <a:lnTo>
                  <a:pt x="251" y="1170"/>
                </a:lnTo>
                <a:lnTo>
                  <a:pt x="251" y="1172"/>
                </a:lnTo>
                <a:lnTo>
                  <a:pt x="251" y="1175"/>
                </a:lnTo>
                <a:lnTo>
                  <a:pt x="251" y="1177"/>
                </a:lnTo>
                <a:lnTo>
                  <a:pt x="251" y="1180"/>
                </a:lnTo>
                <a:lnTo>
                  <a:pt x="251" y="1180"/>
                </a:lnTo>
                <a:lnTo>
                  <a:pt x="251" y="1180"/>
                </a:lnTo>
                <a:lnTo>
                  <a:pt x="234" y="1244"/>
                </a:lnTo>
                <a:lnTo>
                  <a:pt x="229" y="1244"/>
                </a:lnTo>
                <a:lnTo>
                  <a:pt x="220" y="1244"/>
                </a:lnTo>
                <a:lnTo>
                  <a:pt x="213" y="1246"/>
                </a:lnTo>
                <a:lnTo>
                  <a:pt x="203" y="1246"/>
                </a:lnTo>
                <a:lnTo>
                  <a:pt x="196" y="1246"/>
                </a:lnTo>
                <a:lnTo>
                  <a:pt x="187" y="1246"/>
                </a:lnTo>
                <a:lnTo>
                  <a:pt x="180" y="1246"/>
                </a:lnTo>
                <a:lnTo>
                  <a:pt x="173" y="1246"/>
                </a:lnTo>
                <a:lnTo>
                  <a:pt x="173" y="1251"/>
                </a:lnTo>
                <a:lnTo>
                  <a:pt x="170" y="1251"/>
                </a:lnTo>
                <a:lnTo>
                  <a:pt x="163" y="1253"/>
                </a:lnTo>
                <a:lnTo>
                  <a:pt x="163" y="1255"/>
                </a:lnTo>
                <a:lnTo>
                  <a:pt x="175" y="1255"/>
                </a:lnTo>
                <a:lnTo>
                  <a:pt x="182" y="1255"/>
                </a:lnTo>
                <a:lnTo>
                  <a:pt x="192" y="1255"/>
                </a:lnTo>
                <a:lnTo>
                  <a:pt x="199" y="1255"/>
                </a:lnTo>
                <a:lnTo>
                  <a:pt x="206" y="1253"/>
                </a:lnTo>
                <a:lnTo>
                  <a:pt x="210" y="1253"/>
                </a:lnTo>
                <a:lnTo>
                  <a:pt x="227" y="1255"/>
                </a:lnTo>
                <a:lnTo>
                  <a:pt x="227" y="1265"/>
                </a:lnTo>
                <a:lnTo>
                  <a:pt x="187" y="1265"/>
                </a:lnTo>
                <a:lnTo>
                  <a:pt x="187" y="1265"/>
                </a:lnTo>
                <a:lnTo>
                  <a:pt x="192" y="1265"/>
                </a:lnTo>
                <a:lnTo>
                  <a:pt x="194" y="1263"/>
                </a:lnTo>
                <a:lnTo>
                  <a:pt x="199" y="1263"/>
                </a:lnTo>
                <a:lnTo>
                  <a:pt x="199" y="1263"/>
                </a:lnTo>
                <a:lnTo>
                  <a:pt x="194" y="1263"/>
                </a:lnTo>
                <a:lnTo>
                  <a:pt x="189" y="1260"/>
                </a:lnTo>
                <a:lnTo>
                  <a:pt x="182" y="1260"/>
                </a:lnTo>
                <a:lnTo>
                  <a:pt x="177" y="1260"/>
                </a:lnTo>
                <a:lnTo>
                  <a:pt x="170" y="1260"/>
                </a:lnTo>
                <a:lnTo>
                  <a:pt x="166" y="1260"/>
                </a:lnTo>
                <a:lnTo>
                  <a:pt x="163" y="1260"/>
                </a:lnTo>
                <a:lnTo>
                  <a:pt x="158" y="1258"/>
                </a:lnTo>
                <a:lnTo>
                  <a:pt x="156" y="1258"/>
                </a:lnTo>
                <a:lnTo>
                  <a:pt x="151" y="1258"/>
                </a:lnTo>
                <a:lnTo>
                  <a:pt x="149" y="1258"/>
                </a:lnTo>
                <a:lnTo>
                  <a:pt x="149" y="1258"/>
                </a:lnTo>
                <a:lnTo>
                  <a:pt x="144" y="1258"/>
                </a:lnTo>
                <a:lnTo>
                  <a:pt x="140" y="1258"/>
                </a:lnTo>
                <a:lnTo>
                  <a:pt x="135" y="1260"/>
                </a:lnTo>
                <a:lnTo>
                  <a:pt x="130" y="1260"/>
                </a:lnTo>
                <a:lnTo>
                  <a:pt x="125" y="1263"/>
                </a:lnTo>
                <a:lnTo>
                  <a:pt x="121" y="1263"/>
                </a:lnTo>
                <a:lnTo>
                  <a:pt x="118" y="1265"/>
                </a:lnTo>
                <a:lnTo>
                  <a:pt x="116" y="1265"/>
                </a:lnTo>
                <a:lnTo>
                  <a:pt x="0" y="1265"/>
                </a:lnTo>
                <a:lnTo>
                  <a:pt x="0" y="1346"/>
                </a:lnTo>
                <a:lnTo>
                  <a:pt x="5362" y="1346"/>
                </a:lnTo>
                <a:lnTo>
                  <a:pt x="5362" y="1265"/>
                </a:lnTo>
                <a:lnTo>
                  <a:pt x="5312" y="1265"/>
                </a:lnTo>
                <a:lnTo>
                  <a:pt x="5224" y="1225"/>
                </a:lnTo>
                <a:close/>
                <a:moveTo>
                  <a:pt x="4330" y="1101"/>
                </a:moveTo>
                <a:lnTo>
                  <a:pt x="4328" y="1101"/>
                </a:lnTo>
                <a:lnTo>
                  <a:pt x="4328" y="1096"/>
                </a:lnTo>
                <a:lnTo>
                  <a:pt x="4330" y="1101"/>
                </a:lnTo>
                <a:close/>
                <a:moveTo>
                  <a:pt x="3661" y="61"/>
                </a:moveTo>
                <a:lnTo>
                  <a:pt x="3656" y="76"/>
                </a:lnTo>
                <a:lnTo>
                  <a:pt x="3656" y="80"/>
                </a:lnTo>
                <a:lnTo>
                  <a:pt x="3652" y="114"/>
                </a:lnTo>
                <a:lnTo>
                  <a:pt x="3647" y="140"/>
                </a:lnTo>
                <a:lnTo>
                  <a:pt x="3645" y="149"/>
                </a:lnTo>
                <a:lnTo>
                  <a:pt x="3540" y="149"/>
                </a:lnTo>
                <a:lnTo>
                  <a:pt x="3538" y="140"/>
                </a:lnTo>
                <a:lnTo>
                  <a:pt x="3533" y="114"/>
                </a:lnTo>
                <a:lnTo>
                  <a:pt x="3526" y="80"/>
                </a:lnTo>
                <a:lnTo>
                  <a:pt x="3526" y="76"/>
                </a:lnTo>
                <a:lnTo>
                  <a:pt x="3524" y="59"/>
                </a:lnTo>
                <a:lnTo>
                  <a:pt x="3661" y="61"/>
                </a:lnTo>
                <a:close/>
                <a:moveTo>
                  <a:pt x="2131" y="804"/>
                </a:moveTo>
                <a:lnTo>
                  <a:pt x="2136" y="816"/>
                </a:lnTo>
                <a:lnTo>
                  <a:pt x="2131" y="831"/>
                </a:lnTo>
                <a:lnTo>
                  <a:pt x="2131" y="804"/>
                </a:lnTo>
                <a:close/>
                <a:moveTo>
                  <a:pt x="2133" y="864"/>
                </a:moveTo>
                <a:lnTo>
                  <a:pt x="2133" y="864"/>
                </a:lnTo>
                <a:lnTo>
                  <a:pt x="2131" y="838"/>
                </a:lnTo>
                <a:lnTo>
                  <a:pt x="2136" y="850"/>
                </a:lnTo>
                <a:lnTo>
                  <a:pt x="2133" y="864"/>
                </a:lnTo>
                <a:close/>
                <a:moveTo>
                  <a:pt x="2138" y="852"/>
                </a:moveTo>
                <a:lnTo>
                  <a:pt x="2140" y="864"/>
                </a:lnTo>
                <a:lnTo>
                  <a:pt x="2133" y="864"/>
                </a:lnTo>
                <a:lnTo>
                  <a:pt x="2138" y="852"/>
                </a:lnTo>
                <a:close/>
                <a:moveTo>
                  <a:pt x="2143" y="838"/>
                </a:moveTo>
                <a:lnTo>
                  <a:pt x="2143" y="864"/>
                </a:lnTo>
                <a:lnTo>
                  <a:pt x="2143" y="864"/>
                </a:lnTo>
                <a:lnTo>
                  <a:pt x="2138" y="850"/>
                </a:lnTo>
                <a:lnTo>
                  <a:pt x="2143" y="838"/>
                </a:lnTo>
                <a:close/>
                <a:moveTo>
                  <a:pt x="2143" y="833"/>
                </a:moveTo>
                <a:lnTo>
                  <a:pt x="2138" y="850"/>
                </a:lnTo>
                <a:lnTo>
                  <a:pt x="2131" y="835"/>
                </a:lnTo>
                <a:lnTo>
                  <a:pt x="2131" y="835"/>
                </a:lnTo>
                <a:lnTo>
                  <a:pt x="2143" y="833"/>
                </a:lnTo>
                <a:lnTo>
                  <a:pt x="2143" y="833"/>
                </a:lnTo>
                <a:close/>
                <a:moveTo>
                  <a:pt x="2143" y="833"/>
                </a:moveTo>
                <a:lnTo>
                  <a:pt x="2143" y="833"/>
                </a:lnTo>
                <a:lnTo>
                  <a:pt x="2131" y="833"/>
                </a:lnTo>
                <a:lnTo>
                  <a:pt x="2131" y="833"/>
                </a:lnTo>
                <a:lnTo>
                  <a:pt x="2138" y="819"/>
                </a:lnTo>
                <a:lnTo>
                  <a:pt x="2143" y="833"/>
                </a:lnTo>
                <a:close/>
                <a:moveTo>
                  <a:pt x="2143" y="828"/>
                </a:moveTo>
                <a:lnTo>
                  <a:pt x="2138" y="816"/>
                </a:lnTo>
                <a:lnTo>
                  <a:pt x="2143" y="802"/>
                </a:lnTo>
                <a:lnTo>
                  <a:pt x="2143" y="828"/>
                </a:lnTo>
                <a:close/>
                <a:moveTo>
                  <a:pt x="2143" y="800"/>
                </a:moveTo>
                <a:lnTo>
                  <a:pt x="2143" y="800"/>
                </a:lnTo>
                <a:lnTo>
                  <a:pt x="2138" y="814"/>
                </a:lnTo>
                <a:lnTo>
                  <a:pt x="2131" y="800"/>
                </a:lnTo>
                <a:lnTo>
                  <a:pt x="2131" y="800"/>
                </a:lnTo>
                <a:lnTo>
                  <a:pt x="2143" y="800"/>
                </a:lnTo>
                <a:close/>
                <a:moveTo>
                  <a:pt x="341" y="1115"/>
                </a:moveTo>
                <a:lnTo>
                  <a:pt x="343" y="1113"/>
                </a:lnTo>
                <a:lnTo>
                  <a:pt x="378" y="1175"/>
                </a:lnTo>
                <a:lnTo>
                  <a:pt x="376" y="1175"/>
                </a:lnTo>
                <a:lnTo>
                  <a:pt x="341" y="1232"/>
                </a:lnTo>
                <a:lnTo>
                  <a:pt x="341" y="1115"/>
                </a:lnTo>
                <a:close/>
                <a:moveTo>
                  <a:pt x="310" y="918"/>
                </a:moveTo>
                <a:lnTo>
                  <a:pt x="310" y="918"/>
                </a:lnTo>
                <a:lnTo>
                  <a:pt x="310" y="918"/>
                </a:lnTo>
                <a:lnTo>
                  <a:pt x="307" y="918"/>
                </a:lnTo>
                <a:lnTo>
                  <a:pt x="310" y="918"/>
                </a:lnTo>
                <a:close/>
                <a:moveTo>
                  <a:pt x="291" y="586"/>
                </a:moveTo>
                <a:lnTo>
                  <a:pt x="291" y="586"/>
                </a:lnTo>
                <a:lnTo>
                  <a:pt x="296" y="586"/>
                </a:lnTo>
                <a:lnTo>
                  <a:pt x="300" y="586"/>
                </a:lnTo>
                <a:lnTo>
                  <a:pt x="305" y="586"/>
                </a:lnTo>
                <a:lnTo>
                  <a:pt x="307" y="586"/>
                </a:lnTo>
                <a:lnTo>
                  <a:pt x="307" y="619"/>
                </a:lnTo>
                <a:lnTo>
                  <a:pt x="307" y="619"/>
                </a:lnTo>
                <a:lnTo>
                  <a:pt x="305" y="619"/>
                </a:lnTo>
                <a:lnTo>
                  <a:pt x="305" y="619"/>
                </a:lnTo>
                <a:lnTo>
                  <a:pt x="305" y="619"/>
                </a:lnTo>
                <a:lnTo>
                  <a:pt x="300" y="619"/>
                </a:lnTo>
                <a:lnTo>
                  <a:pt x="300" y="622"/>
                </a:lnTo>
                <a:lnTo>
                  <a:pt x="298" y="622"/>
                </a:lnTo>
                <a:lnTo>
                  <a:pt x="296" y="622"/>
                </a:lnTo>
                <a:lnTo>
                  <a:pt x="293" y="624"/>
                </a:lnTo>
                <a:lnTo>
                  <a:pt x="293" y="629"/>
                </a:lnTo>
                <a:lnTo>
                  <a:pt x="293" y="629"/>
                </a:lnTo>
                <a:lnTo>
                  <a:pt x="291" y="629"/>
                </a:lnTo>
                <a:lnTo>
                  <a:pt x="291" y="629"/>
                </a:lnTo>
                <a:lnTo>
                  <a:pt x="291" y="586"/>
                </a:lnTo>
                <a:close/>
                <a:moveTo>
                  <a:pt x="291" y="645"/>
                </a:moveTo>
                <a:lnTo>
                  <a:pt x="293" y="645"/>
                </a:lnTo>
                <a:lnTo>
                  <a:pt x="293" y="645"/>
                </a:lnTo>
                <a:lnTo>
                  <a:pt x="293" y="650"/>
                </a:lnTo>
                <a:lnTo>
                  <a:pt x="296" y="652"/>
                </a:lnTo>
                <a:lnTo>
                  <a:pt x="298" y="652"/>
                </a:lnTo>
                <a:lnTo>
                  <a:pt x="300" y="655"/>
                </a:lnTo>
                <a:lnTo>
                  <a:pt x="300" y="655"/>
                </a:lnTo>
                <a:lnTo>
                  <a:pt x="305" y="655"/>
                </a:lnTo>
                <a:lnTo>
                  <a:pt x="305" y="655"/>
                </a:lnTo>
                <a:lnTo>
                  <a:pt x="305" y="655"/>
                </a:lnTo>
                <a:lnTo>
                  <a:pt x="307" y="655"/>
                </a:lnTo>
                <a:lnTo>
                  <a:pt x="307" y="655"/>
                </a:lnTo>
                <a:lnTo>
                  <a:pt x="307" y="679"/>
                </a:lnTo>
                <a:lnTo>
                  <a:pt x="305" y="679"/>
                </a:lnTo>
                <a:lnTo>
                  <a:pt x="305" y="679"/>
                </a:lnTo>
                <a:lnTo>
                  <a:pt x="305" y="679"/>
                </a:lnTo>
                <a:lnTo>
                  <a:pt x="300" y="681"/>
                </a:lnTo>
                <a:lnTo>
                  <a:pt x="300" y="681"/>
                </a:lnTo>
                <a:lnTo>
                  <a:pt x="298" y="681"/>
                </a:lnTo>
                <a:lnTo>
                  <a:pt x="298" y="683"/>
                </a:lnTo>
                <a:lnTo>
                  <a:pt x="296" y="686"/>
                </a:lnTo>
                <a:lnTo>
                  <a:pt x="293" y="688"/>
                </a:lnTo>
                <a:lnTo>
                  <a:pt x="293" y="690"/>
                </a:lnTo>
                <a:lnTo>
                  <a:pt x="293" y="690"/>
                </a:lnTo>
                <a:lnTo>
                  <a:pt x="291" y="690"/>
                </a:lnTo>
                <a:lnTo>
                  <a:pt x="291" y="645"/>
                </a:lnTo>
                <a:close/>
                <a:moveTo>
                  <a:pt x="291" y="705"/>
                </a:moveTo>
                <a:lnTo>
                  <a:pt x="293" y="705"/>
                </a:lnTo>
                <a:lnTo>
                  <a:pt x="293" y="707"/>
                </a:lnTo>
                <a:lnTo>
                  <a:pt x="293" y="709"/>
                </a:lnTo>
                <a:lnTo>
                  <a:pt x="298" y="712"/>
                </a:lnTo>
                <a:lnTo>
                  <a:pt x="298" y="712"/>
                </a:lnTo>
                <a:lnTo>
                  <a:pt x="300" y="714"/>
                </a:lnTo>
                <a:lnTo>
                  <a:pt x="305" y="714"/>
                </a:lnTo>
                <a:lnTo>
                  <a:pt x="305" y="714"/>
                </a:lnTo>
                <a:lnTo>
                  <a:pt x="305" y="714"/>
                </a:lnTo>
                <a:lnTo>
                  <a:pt x="305" y="714"/>
                </a:lnTo>
                <a:lnTo>
                  <a:pt x="307" y="714"/>
                </a:lnTo>
                <a:lnTo>
                  <a:pt x="307" y="745"/>
                </a:lnTo>
                <a:lnTo>
                  <a:pt x="307" y="745"/>
                </a:lnTo>
                <a:lnTo>
                  <a:pt x="305" y="745"/>
                </a:lnTo>
                <a:lnTo>
                  <a:pt x="305" y="745"/>
                </a:lnTo>
                <a:lnTo>
                  <a:pt x="303" y="745"/>
                </a:lnTo>
                <a:lnTo>
                  <a:pt x="303" y="745"/>
                </a:lnTo>
                <a:lnTo>
                  <a:pt x="300" y="745"/>
                </a:lnTo>
                <a:lnTo>
                  <a:pt x="298" y="747"/>
                </a:lnTo>
                <a:lnTo>
                  <a:pt x="296" y="747"/>
                </a:lnTo>
                <a:lnTo>
                  <a:pt x="293" y="750"/>
                </a:lnTo>
                <a:lnTo>
                  <a:pt x="293" y="752"/>
                </a:lnTo>
                <a:lnTo>
                  <a:pt x="291" y="755"/>
                </a:lnTo>
                <a:lnTo>
                  <a:pt x="291" y="755"/>
                </a:lnTo>
                <a:lnTo>
                  <a:pt x="291" y="755"/>
                </a:lnTo>
                <a:lnTo>
                  <a:pt x="291" y="705"/>
                </a:lnTo>
                <a:close/>
                <a:moveTo>
                  <a:pt x="291" y="769"/>
                </a:moveTo>
                <a:lnTo>
                  <a:pt x="291" y="769"/>
                </a:lnTo>
                <a:lnTo>
                  <a:pt x="293" y="771"/>
                </a:lnTo>
                <a:lnTo>
                  <a:pt x="293" y="774"/>
                </a:lnTo>
                <a:lnTo>
                  <a:pt x="296" y="776"/>
                </a:lnTo>
                <a:lnTo>
                  <a:pt x="296" y="776"/>
                </a:lnTo>
                <a:lnTo>
                  <a:pt x="300" y="778"/>
                </a:lnTo>
                <a:lnTo>
                  <a:pt x="303" y="781"/>
                </a:lnTo>
                <a:lnTo>
                  <a:pt x="303" y="781"/>
                </a:lnTo>
                <a:lnTo>
                  <a:pt x="305" y="781"/>
                </a:lnTo>
                <a:lnTo>
                  <a:pt x="305" y="781"/>
                </a:lnTo>
                <a:lnTo>
                  <a:pt x="307" y="781"/>
                </a:lnTo>
                <a:lnTo>
                  <a:pt x="307" y="781"/>
                </a:lnTo>
                <a:lnTo>
                  <a:pt x="307" y="809"/>
                </a:lnTo>
                <a:lnTo>
                  <a:pt x="307" y="809"/>
                </a:lnTo>
                <a:lnTo>
                  <a:pt x="307" y="809"/>
                </a:lnTo>
                <a:lnTo>
                  <a:pt x="307" y="809"/>
                </a:lnTo>
                <a:lnTo>
                  <a:pt x="305" y="809"/>
                </a:lnTo>
                <a:lnTo>
                  <a:pt x="305" y="809"/>
                </a:lnTo>
                <a:lnTo>
                  <a:pt x="305" y="809"/>
                </a:lnTo>
                <a:lnTo>
                  <a:pt x="305" y="809"/>
                </a:lnTo>
                <a:lnTo>
                  <a:pt x="300" y="809"/>
                </a:lnTo>
                <a:lnTo>
                  <a:pt x="300" y="809"/>
                </a:lnTo>
                <a:lnTo>
                  <a:pt x="298" y="812"/>
                </a:lnTo>
                <a:lnTo>
                  <a:pt x="293" y="814"/>
                </a:lnTo>
                <a:lnTo>
                  <a:pt x="293" y="816"/>
                </a:lnTo>
                <a:lnTo>
                  <a:pt x="293" y="819"/>
                </a:lnTo>
                <a:lnTo>
                  <a:pt x="291" y="819"/>
                </a:lnTo>
                <a:lnTo>
                  <a:pt x="291" y="819"/>
                </a:lnTo>
                <a:lnTo>
                  <a:pt x="291" y="769"/>
                </a:lnTo>
                <a:close/>
                <a:moveTo>
                  <a:pt x="291" y="833"/>
                </a:moveTo>
                <a:lnTo>
                  <a:pt x="293" y="833"/>
                </a:lnTo>
                <a:lnTo>
                  <a:pt x="293" y="835"/>
                </a:lnTo>
                <a:lnTo>
                  <a:pt x="293" y="838"/>
                </a:lnTo>
                <a:lnTo>
                  <a:pt x="296" y="840"/>
                </a:lnTo>
                <a:lnTo>
                  <a:pt x="300" y="842"/>
                </a:lnTo>
                <a:lnTo>
                  <a:pt x="300" y="842"/>
                </a:lnTo>
                <a:lnTo>
                  <a:pt x="303" y="845"/>
                </a:lnTo>
                <a:lnTo>
                  <a:pt x="305" y="845"/>
                </a:lnTo>
                <a:lnTo>
                  <a:pt x="305" y="845"/>
                </a:lnTo>
                <a:lnTo>
                  <a:pt x="305" y="845"/>
                </a:lnTo>
                <a:lnTo>
                  <a:pt x="305" y="845"/>
                </a:lnTo>
                <a:lnTo>
                  <a:pt x="307" y="845"/>
                </a:lnTo>
                <a:lnTo>
                  <a:pt x="307" y="845"/>
                </a:lnTo>
                <a:lnTo>
                  <a:pt x="307" y="845"/>
                </a:lnTo>
                <a:lnTo>
                  <a:pt x="307" y="883"/>
                </a:lnTo>
                <a:lnTo>
                  <a:pt x="305" y="883"/>
                </a:lnTo>
                <a:lnTo>
                  <a:pt x="303" y="883"/>
                </a:lnTo>
                <a:lnTo>
                  <a:pt x="303" y="883"/>
                </a:lnTo>
                <a:lnTo>
                  <a:pt x="300" y="883"/>
                </a:lnTo>
                <a:lnTo>
                  <a:pt x="300" y="883"/>
                </a:lnTo>
                <a:lnTo>
                  <a:pt x="296" y="885"/>
                </a:lnTo>
                <a:lnTo>
                  <a:pt x="293" y="888"/>
                </a:lnTo>
                <a:lnTo>
                  <a:pt x="293" y="890"/>
                </a:lnTo>
                <a:lnTo>
                  <a:pt x="291" y="892"/>
                </a:lnTo>
                <a:lnTo>
                  <a:pt x="291" y="892"/>
                </a:lnTo>
                <a:lnTo>
                  <a:pt x="291" y="892"/>
                </a:lnTo>
                <a:lnTo>
                  <a:pt x="291" y="833"/>
                </a:lnTo>
                <a:close/>
                <a:moveTo>
                  <a:pt x="291" y="906"/>
                </a:moveTo>
                <a:lnTo>
                  <a:pt x="291" y="906"/>
                </a:lnTo>
                <a:lnTo>
                  <a:pt x="291" y="909"/>
                </a:lnTo>
                <a:lnTo>
                  <a:pt x="293" y="911"/>
                </a:lnTo>
                <a:lnTo>
                  <a:pt x="296" y="914"/>
                </a:lnTo>
                <a:lnTo>
                  <a:pt x="300" y="916"/>
                </a:lnTo>
                <a:lnTo>
                  <a:pt x="300" y="916"/>
                </a:lnTo>
                <a:lnTo>
                  <a:pt x="303" y="918"/>
                </a:lnTo>
                <a:lnTo>
                  <a:pt x="303" y="918"/>
                </a:lnTo>
                <a:lnTo>
                  <a:pt x="307" y="918"/>
                </a:lnTo>
                <a:lnTo>
                  <a:pt x="307" y="918"/>
                </a:lnTo>
                <a:lnTo>
                  <a:pt x="307" y="944"/>
                </a:lnTo>
                <a:lnTo>
                  <a:pt x="291" y="944"/>
                </a:lnTo>
                <a:lnTo>
                  <a:pt x="291" y="944"/>
                </a:lnTo>
                <a:lnTo>
                  <a:pt x="291" y="906"/>
                </a:lnTo>
                <a:close/>
                <a:moveTo>
                  <a:pt x="291" y="1139"/>
                </a:moveTo>
                <a:lnTo>
                  <a:pt x="296" y="1120"/>
                </a:lnTo>
                <a:lnTo>
                  <a:pt x="305" y="1123"/>
                </a:lnTo>
                <a:lnTo>
                  <a:pt x="305" y="1177"/>
                </a:lnTo>
                <a:lnTo>
                  <a:pt x="291" y="1177"/>
                </a:lnTo>
                <a:lnTo>
                  <a:pt x="291" y="1139"/>
                </a:lnTo>
                <a:close/>
                <a:moveTo>
                  <a:pt x="291" y="1196"/>
                </a:moveTo>
                <a:lnTo>
                  <a:pt x="305" y="1196"/>
                </a:lnTo>
                <a:lnTo>
                  <a:pt x="305" y="1263"/>
                </a:lnTo>
                <a:lnTo>
                  <a:pt x="305" y="1263"/>
                </a:lnTo>
                <a:lnTo>
                  <a:pt x="291" y="1213"/>
                </a:lnTo>
                <a:lnTo>
                  <a:pt x="291" y="1196"/>
                </a:lnTo>
                <a:close/>
                <a:moveTo>
                  <a:pt x="374" y="1265"/>
                </a:moveTo>
                <a:lnTo>
                  <a:pt x="357" y="1263"/>
                </a:lnTo>
                <a:lnTo>
                  <a:pt x="341" y="1263"/>
                </a:lnTo>
                <a:lnTo>
                  <a:pt x="341" y="1260"/>
                </a:lnTo>
                <a:lnTo>
                  <a:pt x="385" y="1189"/>
                </a:lnTo>
                <a:lnTo>
                  <a:pt x="388" y="1191"/>
                </a:lnTo>
                <a:lnTo>
                  <a:pt x="426" y="1258"/>
                </a:lnTo>
                <a:lnTo>
                  <a:pt x="395" y="1255"/>
                </a:lnTo>
                <a:lnTo>
                  <a:pt x="395" y="1265"/>
                </a:lnTo>
                <a:lnTo>
                  <a:pt x="385" y="1265"/>
                </a:lnTo>
                <a:lnTo>
                  <a:pt x="374" y="1265"/>
                </a:lnTo>
                <a:close/>
              </a:path>
            </a:pathLst>
          </a:custGeom>
          <a:solidFill>
            <a:srgbClr val="DBDBDB">
              <a:alpha val="54000"/>
            </a:srgbClr>
          </a:solidFill>
          <a:ln w="9525">
            <a:noFill/>
            <a:round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20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14" name="文本框 13"/>
          <p:cNvSpPr txBox="1"/>
          <p:nvPr/>
        </p:nvSpPr>
        <p:spPr>
          <a:xfrm>
            <a:off x="5864860" y="2178050"/>
            <a:ext cx="4540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</a:rPr>
              <a:t>Hi-Q Oral Arithmetic</a:t>
            </a:r>
            <a:endParaRPr lang="zh-CN" altLang="en-US" sz="2000" b="1" dirty="0">
              <a:solidFill>
                <a:srgbClr val="276399"/>
              </a:solidFill>
              <a:latin typeface="Meiryo UI" panose="020B0604030504040204" pitchFamily="34" charset="-128"/>
              <a:ea typeface="Meiryo UI" panose="020B0604030504040204" pitchFamily="34" charset="-128"/>
              <a:cs typeface="Segoe UI Black" panose="020B0A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70315" y="5292725"/>
            <a:ext cx="2242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开发者：高质量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人类</a:t>
            </a:r>
            <a:endParaRPr lang="zh-CN" altLang="en-US" b="1" dirty="0">
              <a:solidFill>
                <a:srgbClr val="276399"/>
              </a:solidFill>
              <a:latin typeface="Meiryo UI" panose="020B0604030504040204" pitchFamily="34" charset="-128"/>
              <a:ea typeface="Meiryo UI" panose="020B0604030504040204" pitchFamily="34" charset="-128"/>
              <a:cs typeface="Segoe UI Black" panose="020B0A02040204020203" pitchFamily="34" charset="0"/>
              <a:sym typeface="+mn-ea"/>
            </a:endParaRPr>
          </a:p>
        </p:txBody>
      </p:sp>
      <p:sp>
        <p:nvSpPr>
          <p:cNvPr id="28" name="文本框 2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" y="4197606"/>
            <a:ext cx="5605145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900" dirty="0">
                <a:solidFill>
                  <a:srgbClr val="276399"/>
                </a:solidFill>
                <a:latin typeface="Eras Demi ITC" panose="020B0805030504020804" pitchFamily="34" charset="0"/>
              </a:rPr>
              <a:t>Hi-Q</a:t>
            </a:r>
            <a:endParaRPr lang="en-US" altLang="zh-CN" sz="19900" dirty="0">
              <a:solidFill>
                <a:srgbClr val="276399"/>
              </a:solidFill>
              <a:latin typeface="Eras Demi ITC" panose="020B08050305040208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17700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2128479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2339258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L 形 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 rot="10800000">
            <a:off x="5130800" y="1585042"/>
            <a:ext cx="444500" cy="444500"/>
          </a:xfrm>
          <a:prstGeom prst="corner">
            <a:avLst>
              <a:gd name="adj1" fmla="val 5682"/>
              <a:gd name="adj2" fmla="val 681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L 形 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 rot="10800000" flipV="1">
            <a:off x="5130800" y="5471242"/>
            <a:ext cx="444500" cy="444500"/>
          </a:xfrm>
          <a:prstGeom prst="corner">
            <a:avLst>
              <a:gd name="adj1" fmla="val 5682"/>
              <a:gd name="adj2" fmla="val 681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142365" y="1800314"/>
            <a:ext cx="36576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76399"/>
                </a:solidFill>
                <a:latin typeface="Eras Bold ITC" panose="020B0907030504020204" pitchFamily="34" charset="0"/>
              </a:rPr>
              <a:t>PART  </a:t>
            </a:r>
            <a:r>
              <a:rPr lang="en-US" altLang="zh-CN" sz="4400" dirty="0">
                <a:solidFill>
                  <a:srgbClr val="276399"/>
                </a:solidFill>
                <a:latin typeface="Eras Bold ITC" panose="020B0907030504020204" pitchFamily="34" charset="0"/>
              </a:rPr>
              <a:t>Three</a:t>
            </a:r>
            <a:endParaRPr lang="en-US" altLang="zh-CN" sz="44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sp>
        <p:nvSpPr>
          <p:cNvPr id="11" name="文本框 1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 rot="10800000" flipV="1">
            <a:off x="4838637" y="3910269"/>
            <a:ext cx="736600" cy="12496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600" dirty="0">
                <a:solidFill>
                  <a:srgbClr val="276399"/>
                </a:solidFill>
              </a:rPr>
              <a:t>β</a:t>
            </a:r>
            <a:r>
              <a:rPr lang="zh-CN" altLang="en-US" sz="3600" dirty="0">
                <a:solidFill>
                  <a:srgbClr val="276399"/>
                </a:solidFill>
              </a:rPr>
              <a:t>版本</a:t>
            </a:r>
            <a:endParaRPr lang="zh-CN" altLang="en-US" sz="3600" dirty="0">
              <a:solidFill>
                <a:srgbClr val="276399"/>
              </a:solidFill>
            </a:endParaRPr>
          </a:p>
        </p:txBody>
      </p:sp>
      <p:sp>
        <p:nvSpPr>
          <p:cNvPr id="16" name="矩形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718892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929671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6140450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0800418" y="5693204"/>
            <a:ext cx="712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76399"/>
                </a:solidFill>
                <a:latin typeface="Eras Bold ITC" panose="020B0907030504020204" pitchFamily="34" charset="0"/>
              </a:rPr>
              <a:t>#3</a:t>
            </a:r>
            <a:endParaRPr lang="zh-CN" altLang="en-US" sz="32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cxnSp>
        <p:nvCxnSpPr>
          <p:cNvPr id="20" name="直接连接符 1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CxnSpPr/>
          <p:nvPr/>
        </p:nvCxnSpPr>
        <p:spPr>
          <a:xfrm>
            <a:off x="0" y="86774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5943"/>
            <a:ext cx="598714" cy="435427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07570" y="228990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14" name="文本框 13"/>
          <p:cNvSpPr txBox="1"/>
          <p:nvPr/>
        </p:nvSpPr>
        <p:spPr>
          <a:xfrm>
            <a:off x="6671945" y="19030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8" name="图片 27" descr="C:\Users\lenovo\Desktop\QQ图片20211118232639.jpgQQ图片202111182326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874635" y="1331595"/>
            <a:ext cx="2149475" cy="473011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8415" t="5038" r="27585" b="4240"/>
          <a:stretch>
            <a:fillRect/>
          </a:stretch>
        </p:blipFill>
        <p:spPr>
          <a:xfrm>
            <a:off x="7785100" y="1331595"/>
            <a:ext cx="2328545" cy="4808855"/>
          </a:xfrm>
          <a:prstGeom prst="rect">
            <a:avLst/>
          </a:prstGeom>
        </p:spPr>
      </p:pic>
      <p:grpSp>
        <p:nvGrpSpPr>
          <p:cNvPr id="9" name="组合 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GrpSpPr/>
          <p:nvPr/>
        </p:nvGrpSpPr>
        <p:grpSpPr>
          <a:xfrm rot="21072631">
            <a:off x="1425369" y="3233632"/>
            <a:ext cx="2438554" cy="2637163"/>
            <a:chOff x="6506020" y="2016706"/>
            <a:chExt cx="1604962" cy="1735679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6506020" y="2016706"/>
              <a:ext cx="1604962" cy="1608138"/>
              <a:chOff x="4188" y="597"/>
              <a:chExt cx="1011" cy="1013"/>
            </a:xfrm>
            <a:solidFill>
              <a:srgbClr val="444F55"/>
            </a:solidFill>
          </p:grpSpPr>
          <p:sp>
            <p:nvSpPr>
              <p:cNvPr id="13" name="Freeform 5"/>
              <p:cNvSpPr/>
              <p:nvPr/>
            </p:nvSpPr>
            <p:spPr bwMode="auto">
              <a:xfrm flipV="1">
                <a:off x="4741" y="597"/>
                <a:ext cx="458" cy="459"/>
              </a:xfrm>
              <a:custGeom>
                <a:avLst/>
                <a:gdLst>
                  <a:gd name="T0" fmla="*/ 1528 w 2009"/>
                  <a:gd name="T1" fmla="*/ 1640 h 2015"/>
                  <a:gd name="T2" fmla="*/ 1901 w 2009"/>
                  <a:gd name="T3" fmla="*/ 2015 h 2015"/>
                  <a:gd name="T4" fmla="*/ 2009 w 2009"/>
                  <a:gd name="T5" fmla="*/ 1909 h 2015"/>
                  <a:gd name="T6" fmla="*/ 1638 w 2009"/>
                  <a:gd name="T7" fmla="*/ 1534 h 2015"/>
                  <a:gd name="T8" fmla="*/ 1329 w 2009"/>
                  <a:gd name="T9" fmla="*/ 0 h 2015"/>
                  <a:gd name="T10" fmla="*/ 1093 w 2009"/>
                  <a:gd name="T11" fmla="*/ 221 h 2015"/>
                  <a:gd name="T12" fmla="*/ 0 w 2009"/>
                  <a:gd name="T13" fmla="*/ 1313 h 2015"/>
                  <a:gd name="T14" fmla="*/ 1528 w 2009"/>
                  <a:gd name="T15" fmla="*/ 1640 h 2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09" h="2015">
                    <a:moveTo>
                      <a:pt x="1528" y="1640"/>
                    </a:moveTo>
                    <a:cubicBezTo>
                      <a:pt x="1651" y="1766"/>
                      <a:pt x="1776" y="1890"/>
                      <a:pt x="1901" y="2015"/>
                    </a:cubicBezTo>
                    <a:cubicBezTo>
                      <a:pt x="1937" y="1979"/>
                      <a:pt x="1973" y="1944"/>
                      <a:pt x="2009" y="1909"/>
                    </a:cubicBezTo>
                    <a:cubicBezTo>
                      <a:pt x="1887" y="1782"/>
                      <a:pt x="1760" y="1661"/>
                      <a:pt x="1638" y="1534"/>
                    </a:cubicBezTo>
                    <a:cubicBezTo>
                      <a:pt x="1725" y="1006"/>
                      <a:pt x="1580" y="464"/>
                      <a:pt x="1329" y="0"/>
                    </a:cubicBezTo>
                    <a:cubicBezTo>
                      <a:pt x="1240" y="62"/>
                      <a:pt x="1170" y="145"/>
                      <a:pt x="1093" y="221"/>
                    </a:cubicBezTo>
                    <a:cubicBezTo>
                      <a:pt x="728" y="584"/>
                      <a:pt x="364" y="949"/>
                      <a:pt x="0" y="1313"/>
                    </a:cubicBezTo>
                    <a:cubicBezTo>
                      <a:pt x="459" y="1580"/>
                      <a:pt x="999" y="1700"/>
                      <a:pt x="1528" y="1640"/>
                    </a:cubicBezTo>
                  </a:path>
                </a:pathLst>
              </a:custGeom>
              <a:solidFill>
                <a:srgbClr val="276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 flipV="1">
                <a:off x="4348" y="776"/>
                <a:ext cx="677" cy="679"/>
              </a:xfrm>
              <a:custGeom>
                <a:avLst/>
                <a:gdLst>
                  <a:gd name="T0" fmla="*/ 707 w 2971"/>
                  <a:gd name="T1" fmla="*/ 2094 h 2981"/>
                  <a:gd name="T2" fmla="*/ 1610 w 2971"/>
                  <a:gd name="T3" fmla="*/ 2981 h 2981"/>
                  <a:gd name="T4" fmla="*/ 2928 w 2971"/>
                  <a:gd name="T5" fmla="*/ 1656 h 2981"/>
                  <a:gd name="T6" fmla="*/ 2919 w 2971"/>
                  <a:gd name="T7" fmla="*/ 1541 h 2981"/>
                  <a:gd name="T8" fmla="*/ 2386 w 2971"/>
                  <a:gd name="T9" fmla="*/ 947 h 2981"/>
                  <a:gd name="T10" fmla="*/ 972 w 2971"/>
                  <a:gd name="T11" fmla="*/ 67 h 2981"/>
                  <a:gd name="T12" fmla="*/ 832 w 2971"/>
                  <a:gd name="T13" fmla="*/ 52 h 2981"/>
                  <a:gd name="T14" fmla="*/ 0 w 2971"/>
                  <a:gd name="T15" fmla="*/ 876 h 2981"/>
                  <a:gd name="T16" fmla="*/ 707 w 2971"/>
                  <a:gd name="T17" fmla="*/ 2094 h 2981"/>
                  <a:gd name="T18" fmla="*/ 1625 w 2971"/>
                  <a:gd name="T19" fmla="*/ 2163 h 2981"/>
                  <a:gd name="T20" fmla="*/ 1401 w 2971"/>
                  <a:gd name="T21" fmla="*/ 1899 h 2981"/>
                  <a:gd name="T22" fmla="*/ 1664 w 2971"/>
                  <a:gd name="T23" fmla="*/ 1425 h 2981"/>
                  <a:gd name="T24" fmla="*/ 2174 w 2971"/>
                  <a:gd name="T25" fmla="*/ 1790 h 2981"/>
                  <a:gd name="T26" fmla="*/ 1625 w 2971"/>
                  <a:gd name="T27" fmla="*/ 2163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71" h="2981">
                    <a:moveTo>
                      <a:pt x="707" y="2094"/>
                    </a:moveTo>
                    <a:cubicBezTo>
                      <a:pt x="936" y="2451"/>
                      <a:pt x="1238" y="2772"/>
                      <a:pt x="1610" y="2981"/>
                    </a:cubicBezTo>
                    <a:cubicBezTo>
                      <a:pt x="2041" y="2532"/>
                      <a:pt x="2489" y="2099"/>
                      <a:pt x="2928" y="1656"/>
                    </a:cubicBezTo>
                    <a:cubicBezTo>
                      <a:pt x="2971" y="1625"/>
                      <a:pt x="2943" y="1574"/>
                      <a:pt x="2919" y="1541"/>
                    </a:cubicBezTo>
                    <a:cubicBezTo>
                      <a:pt x="2768" y="1321"/>
                      <a:pt x="2592" y="1117"/>
                      <a:pt x="2386" y="947"/>
                    </a:cubicBezTo>
                    <a:cubicBezTo>
                      <a:pt x="1944" y="609"/>
                      <a:pt x="1457" y="337"/>
                      <a:pt x="972" y="67"/>
                    </a:cubicBezTo>
                    <a:cubicBezTo>
                      <a:pt x="929" y="48"/>
                      <a:pt x="871" y="0"/>
                      <a:pt x="832" y="52"/>
                    </a:cubicBezTo>
                    <a:cubicBezTo>
                      <a:pt x="553" y="325"/>
                      <a:pt x="284" y="609"/>
                      <a:pt x="0" y="876"/>
                    </a:cubicBezTo>
                    <a:cubicBezTo>
                      <a:pt x="207" y="1297"/>
                      <a:pt x="451" y="1701"/>
                      <a:pt x="707" y="2094"/>
                    </a:cubicBezTo>
                    <a:moveTo>
                      <a:pt x="1625" y="2163"/>
                    </a:moveTo>
                    <a:cubicBezTo>
                      <a:pt x="1518" y="2113"/>
                      <a:pt x="1430" y="2015"/>
                      <a:pt x="1401" y="1899"/>
                    </a:cubicBezTo>
                    <a:cubicBezTo>
                      <a:pt x="1343" y="1703"/>
                      <a:pt x="1472" y="1484"/>
                      <a:pt x="1664" y="1425"/>
                    </a:cubicBezTo>
                    <a:cubicBezTo>
                      <a:pt x="1901" y="1344"/>
                      <a:pt x="2183" y="1536"/>
                      <a:pt x="2174" y="1790"/>
                    </a:cubicBezTo>
                    <a:cubicBezTo>
                      <a:pt x="2202" y="2068"/>
                      <a:pt x="1873" y="2285"/>
                      <a:pt x="1625" y="2163"/>
                    </a:cubicBezTo>
                  </a:path>
                </a:pathLst>
              </a:custGeom>
              <a:solidFill>
                <a:srgbClr val="276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 flipV="1">
                <a:off x="4188" y="803"/>
                <a:ext cx="379" cy="426"/>
              </a:xfrm>
              <a:custGeom>
                <a:avLst/>
                <a:gdLst>
                  <a:gd name="T0" fmla="*/ 544 w 1664"/>
                  <a:gd name="T1" fmla="*/ 1479 h 1871"/>
                  <a:gd name="T2" fmla="*/ 1040 w 1664"/>
                  <a:gd name="T3" fmla="*/ 1822 h 1871"/>
                  <a:gd name="T4" fmla="*/ 1664 w 1664"/>
                  <a:gd name="T5" fmla="*/ 1715 h 1871"/>
                  <a:gd name="T6" fmla="*/ 739 w 1664"/>
                  <a:gd name="T7" fmla="*/ 293 h 1871"/>
                  <a:gd name="T8" fmla="*/ 68 w 1664"/>
                  <a:gd name="T9" fmla="*/ 0 h 1871"/>
                  <a:gd name="T10" fmla="*/ 544 w 1664"/>
                  <a:gd name="T11" fmla="*/ 1479 h 1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4" h="1871">
                    <a:moveTo>
                      <a:pt x="544" y="1479"/>
                    </a:moveTo>
                    <a:cubicBezTo>
                      <a:pt x="671" y="1638"/>
                      <a:pt x="836" y="1780"/>
                      <a:pt x="1040" y="1822"/>
                    </a:cubicBezTo>
                    <a:cubicBezTo>
                      <a:pt x="1253" y="1871"/>
                      <a:pt x="1472" y="1809"/>
                      <a:pt x="1664" y="1715"/>
                    </a:cubicBezTo>
                    <a:cubicBezTo>
                      <a:pt x="1299" y="1282"/>
                      <a:pt x="988" y="802"/>
                      <a:pt x="739" y="293"/>
                    </a:cubicBezTo>
                    <a:cubicBezTo>
                      <a:pt x="493" y="267"/>
                      <a:pt x="241" y="185"/>
                      <a:pt x="68" y="0"/>
                    </a:cubicBezTo>
                    <a:cubicBezTo>
                      <a:pt x="0" y="531"/>
                      <a:pt x="199" y="1076"/>
                      <a:pt x="544" y="1479"/>
                    </a:cubicBezTo>
                  </a:path>
                </a:pathLst>
              </a:custGeom>
              <a:solidFill>
                <a:srgbClr val="276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 flipV="1">
                <a:off x="4570" y="1232"/>
                <a:ext cx="431" cy="378"/>
              </a:xfrm>
              <a:custGeom>
                <a:avLst/>
                <a:gdLst>
                  <a:gd name="T0" fmla="*/ 298 w 1892"/>
                  <a:gd name="T1" fmla="*/ 747 h 1662"/>
                  <a:gd name="T2" fmla="*/ 1706 w 1892"/>
                  <a:gd name="T3" fmla="*/ 1662 h 1662"/>
                  <a:gd name="T4" fmla="*/ 1673 w 1892"/>
                  <a:gd name="T5" fmla="*/ 734 h 1662"/>
                  <a:gd name="T6" fmla="*/ 0 w 1892"/>
                  <a:gd name="T7" fmla="*/ 64 h 1662"/>
                  <a:gd name="T8" fmla="*/ 298 w 1892"/>
                  <a:gd name="T9" fmla="*/ 747 h 1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2" h="1662">
                    <a:moveTo>
                      <a:pt x="298" y="747"/>
                    </a:moveTo>
                    <a:cubicBezTo>
                      <a:pt x="805" y="988"/>
                      <a:pt x="1281" y="1297"/>
                      <a:pt x="1706" y="1662"/>
                    </a:cubicBezTo>
                    <a:cubicBezTo>
                      <a:pt x="1877" y="1385"/>
                      <a:pt x="1892" y="991"/>
                      <a:pt x="1673" y="734"/>
                    </a:cubicBezTo>
                    <a:cubicBezTo>
                      <a:pt x="1260" y="268"/>
                      <a:pt x="624" y="0"/>
                      <a:pt x="0" y="64"/>
                    </a:cubicBezTo>
                    <a:cubicBezTo>
                      <a:pt x="184" y="244"/>
                      <a:pt x="265" y="497"/>
                      <a:pt x="298" y="747"/>
                    </a:cubicBezTo>
                  </a:path>
                </a:pathLst>
              </a:custGeom>
              <a:solidFill>
                <a:srgbClr val="276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26" name="等腰三角形 25"/>
            <p:cNvSpPr/>
            <p:nvPr/>
          </p:nvSpPr>
          <p:spPr>
            <a:xfrm rot="13402599">
              <a:off x="6548336" y="3161330"/>
              <a:ext cx="229656" cy="59105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矩形 30">
            <a:hlinkClick r:id="rId3" action="ppaction://hlinksldjump"/>
          </p:cNvPr>
          <p:cNvSpPr/>
          <p:nvPr/>
        </p:nvSpPr>
        <p:spPr>
          <a:xfrm>
            <a:off x="8386445" y="4145280"/>
            <a:ext cx="1126490" cy="79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2" name="矩形 31">
            <a:hlinkClick r:id="rId4" action="ppaction://hlinksldjump"/>
          </p:cNvPr>
          <p:cNvSpPr/>
          <p:nvPr/>
        </p:nvSpPr>
        <p:spPr>
          <a:xfrm>
            <a:off x="9458325" y="1771650"/>
            <a:ext cx="33909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8594090" y="5753100"/>
            <a:ext cx="51435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718892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929671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6140450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0800418" y="5693204"/>
            <a:ext cx="712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76399"/>
                </a:solidFill>
                <a:latin typeface="Eras Bold ITC" panose="020B0907030504020204" pitchFamily="34" charset="0"/>
              </a:rPr>
              <a:t>#3</a:t>
            </a:r>
            <a:endParaRPr lang="zh-CN" altLang="en-US" sz="32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cxnSp>
        <p:nvCxnSpPr>
          <p:cNvPr id="20" name="直接连接符 1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CxnSpPr/>
          <p:nvPr/>
        </p:nvCxnSpPr>
        <p:spPr>
          <a:xfrm>
            <a:off x="0" y="86774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5943"/>
            <a:ext cx="598714" cy="435427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07570" y="228990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14" name="文本框 13"/>
          <p:cNvSpPr txBox="1"/>
          <p:nvPr/>
        </p:nvSpPr>
        <p:spPr>
          <a:xfrm>
            <a:off x="6671945" y="19030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1" name="矩形 30">
            <a:hlinkClick r:id="rId1" action="ppaction://hlinksldjump"/>
          </p:cNvPr>
          <p:cNvSpPr/>
          <p:nvPr/>
        </p:nvSpPr>
        <p:spPr>
          <a:xfrm>
            <a:off x="5870575" y="524954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78000" y="1138555"/>
            <a:ext cx="9022715" cy="5775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限时功能：小学生做题的时间长短根据题目难度不易把控，家长也不易站在小学生的角度考虑做题所需时间。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错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重做：想实现但时间有限未能完成。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用户注册账号登录：如果不联网，此功能没有太大的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实际意义。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联网实现教师端同步：迫于时间和资金成本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放弃此方案。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此版本仍待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更新。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17700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2128479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2339258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718892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929671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6140450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0800418" y="5693204"/>
            <a:ext cx="712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76399"/>
                </a:solidFill>
                <a:latin typeface="Eras Bold ITC" panose="020B0907030504020204" pitchFamily="34" charset="0"/>
              </a:rPr>
              <a:t>#3</a:t>
            </a:r>
            <a:endParaRPr lang="zh-CN" altLang="en-US" sz="32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cxnSp>
        <p:nvCxnSpPr>
          <p:cNvPr id="20" name="直接连接符 1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CxnSpPr/>
          <p:nvPr/>
        </p:nvCxnSpPr>
        <p:spPr>
          <a:xfrm>
            <a:off x="0" y="86774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5943"/>
            <a:ext cx="598714" cy="435427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07570" y="228990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14" name="文本框 13"/>
          <p:cNvSpPr txBox="1"/>
          <p:nvPr/>
        </p:nvSpPr>
        <p:spPr>
          <a:xfrm>
            <a:off x="6671945" y="19030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1" name="矩形 30">
            <a:hlinkClick r:id="rId1" action="ppaction://hlinksldjump"/>
          </p:cNvPr>
          <p:cNvSpPr/>
          <p:nvPr/>
        </p:nvSpPr>
        <p:spPr>
          <a:xfrm>
            <a:off x="8386445" y="4145280"/>
            <a:ext cx="1126490" cy="79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2" name="矩形 31">
            <a:hlinkClick r:id="rId2" action="ppaction://hlinksldjump"/>
          </p:cNvPr>
          <p:cNvSpPr/>
          <p:nvPr/>
        </p:nvSpPr>
        <p:spPr>
          <a:xfrm>
            <a:off x="9458325" y="1771650"/>
            <a:ext cx="33909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3" name="矩形 32">
            <a:hlinkClick r:id="rId2" action="ppaction://hlinksldjump"/>
          </p:cNvPr>
          <p:cNvSpPr/>
          <p:nvPr/>
        </p:nvSpPr>
        <p:spPr>
          <a:xfrm>
            <a:off x="8594090" y="5753100"/>
            <a:ext cx="514350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78000" y="1138555"/>
            <a:ext cx="902271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分工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秦岭：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统筹项目，后端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代码；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李嘉轩：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UI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总设计，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代码；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向往：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前端代码，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调试；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盛通：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后端代码，软件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葛天辰：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后端代码，文案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工作；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王远：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后端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代码，数据库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张彬彦：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划分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718892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929671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6140450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0800418" y="5693204"/>
            <a:ext cx="712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76399"/>
                </a:solidFill>
                <a:latin typeface="Eras Bold ITC" panose="020B0907030504020204" pitchFamily="34" charset="0"/>
              </a:rPr>
              <a:t>#2</a:t>
            </a:r>
            <a:endParaRPr lang="zh-CN" altLang="en-US" sz="32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cxnSp>
        <p:nvCxnSpPr>
          <p:cNvPr id="20" name="直接连接符 1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CxnSpPr/>
          <p:nvPr/>
        </p:nvCxnSpPr>
        <p:spPr>
          <a:xfrm>
            <a:off x="0" y="86774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5943"/>
            <a:ext cx="598714" cy="435427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07570" y="228990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14" name="文本框 13"/>
          <p:cNvSpPr txBox="1"/>
          <p:nvPr/>
        </p:nvSpPr>
        <p:spPr>
          <a:xfrm>
            <a:off x="6671945" y="19030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1" name="矩形 30">
            <a:hlinkClick r:id="rId1" action="ppaction://hlinksldjump"/>
          </p:cNvPr>
          <p:cNvSpPr/>
          <p:nvPr/>
        </p:nvSpPr>
        <p:spPr>
          <a:xfrm>
            <a:off x="5870575" y="524954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5770" y="2164080"/>
            <a:ext cx="420751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80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56485" y="2164080"/>
            <a:ext cx="744347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9900" dirty="0">
                <a:solidFill>
                  <a:srgbClr val="276399"/>
                </a:solidFill>
                <a:latin typeface="Eras Demi ITC" panose="020B0805030504020804" pitchFamily="34" charset="0"/>
              </a:rPr>
              <a:t>演   示</a:t>
            </a:r>
            <a:endParaRPr lang="en-US" altLang="zh-CN" sz="19900" dirty="0">
              <a:solidFill>
                <a:srgbClr val="276399"/>
              </a:solidFill>
              <a:latin typeface="Eras Demi ITC" panose="020B08050305040208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4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 bwMode="auto">
          <a:xfrm>
            <a:off x="-1633153" y="4569204"/>
            <a:ext cx="5441045" cy="3042039"/>
          </a:xfrm>
          <a:custGeom>
            <a:avLst/>
            <a:gdLst>
              <a:gd name="T0" fmla="*/ 651 w 752"/>
              <a:gd name="T1" fmla="*/ 174 h 420"/>
              <a:gd name="T2" fmla="*/ 654 w 752"/>
              <a:gd name="T3" fmla="*/ 145 h 420"/>
              <a:gd name="T4" fmla="*/ 520 w 752"/>
              <a:gd name="T5" fmla="*/ 4 h 420"/>
              <a:gd name="T6" fmla="*/ 434 w 752"/>
              <a:gd name="T7" fmla="*/ 37 h 420"/>
              <a:gd name="T8" fmla="*/ 329 w 752"/>
              <a:gd name="T9" fmla="*/ 0 h 420"/>
              <a:gd name="T10" fmla="*/ 181 w 752"/>
              <a:gd name="T11" fmla="*/ 105 h 420"/>
              <a:gd name="T12" fmla="*/ 176 w 752"/>
              <a:gd name="T13" fmla="*/ 105 h 420"/>
              <a:gd name="T14" fmla="*/ 0 w 752"/>
              <a:gd name="T15" fmla="*/ 233 h 420"/>
              <a:gd name="T16" fmla="*/ 176 w 752"/>
              <a:gd name="T17" fmla="*/ 360 h 420"/>
              <a:gd name="T18" fmla="*/ 223 w 752"/>
              <a:gd name="T19" fmla="*/ 356 h 420"/>
              <a:gd name="T20" fmla="*/ 387 w 752"/>
              <a:gd name="T21" fmla="*/ 420 h 420"/>
              <a:gd name="T22" fmla="*/ 510 w 752"/>
              <a:gd name="T23" fmla="*/ 390 h 420"/>
              <a:gd name="T24" fmla="*/ 591 w 752"/>
              <a:gd name="T25" fmla="*/ 407 h 420"/>
              <a:gd name="T26" fmla="*/ 752 w 752"/>
              <a:gd name="T27" fmla="*/ 286 h 420"/>
              <a:gd name="T28" fmla="*/ 651 w 752"/>
              <a:gd name="T29" fmla="*/ 174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2" h="420">
                <a:moveTo>
                  <a:pt x="651" y="174"/>
                </a:moveTo>
                <a:cubicBezTo>
                  <a:pt x="653" y="164"/>
                  <a:pt x="654" y="155"/>
                  <a:pt x="654" y="145"/>
                </a:cubicBezTo>
                <a:cubicBezTo>
                  <a:pt x="654" y="67"/>
                  <a:pt x="594" y="4"/>
                  <a:pt x="520" y="4"/>
                </a:cubicBezTo>
                <a:cubicBezTo>
                  <a:pt x="488" y="4"/>
                  <a:pt x="457" y="17"/>
                  <a:pt x="434" y="37"/>
                </a:cubicBezTo>
                <a:cubicBezTo>
                  <a:pt x="407" y="14"/>
                  <a:pt x="370" y="0"/>
                  <a:pt x="329" y="0"/>
                </a:cubicBezTo>
                <a:cubicBezTo>
                  <a:pt x="257" y="0"/>
                  <a:pt x="197" y="45"/>
                  <a:pt x="181" y="105"/>
                </a:cubicBezTo>
                <a:cubicBezTo>
                  <a:pt x="179" y="105"/>
                  <a:pt x="178" y="105"/>
                  <a:pt x="176" y="105"/>
                </a:cubicBezTo>
                <a:cubicBezTo>
                  <a:pt x="79" y="105"/>
                  <a:pt x="0" y="162"/>
                  <a:pt x="0" y="233"/>
                </a:cubicBezTo>
                <a:cubicBezTo>
                  <a:pt x="0" y="303"/>
                  <a:pt x="79" y="360"/>
                  <a:pt x="176" y="360"/>
                </a:cubicBezTo>
                <a:cubicBezTo>
                  <a:pt x="192" y="360"/>
                  <a:pt x="208" y="359"/>
                  <a:pt x="223" y="356"/>
                </a:cubicBezTo>
                <a:cubicBezTo>
                  <a:pt x="251" y="394"/>
                  <a:pt x="314" y="420"/>
                  <a:pt x="387" y="420"/>
                </a:cubicBezTo>
                <a:cubicBezTo>
                  <a:pt x="434" y="420"/>
                  <a:pt x="477" y="409"/>
                  <a:pt x="510" y="390"/>
                </a:cubicBezTo>
                <a:cubicBezTo>
                  <a:pt x="534" y="401"/>
                  <a:pt x="561" y="407"/>
                  <a:pt x="591" y="407"/>
                </a:cubicBezTo>
                <a:cubicBezTo>
                  <a:pt x="680" y="407"/>
                  <a:pt x="752" y="353"/>
                  <a:pt x="752" y="286"/>
                </a:cubicBezTo>
                <a:cubicBezTo>
                  <a:pt x="752" y="235"/>
                  <a:pt x="710" y="192"/>
                  <a:pt x="651" y="17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9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4231186" y="1148122"/>
            <a:ext cx="7073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8000" dirty="0">
                <a:solidFill>
                  <a:srgbClr val="276399"/>
                </a:solidFill>
                <a:latin typeface="Arial Black" panose="020B0A04020102020204" pitchFamily="34" charset="0"/>
              </a:rPr>
              <a:t>THANK YOU</a:t>
            </a:r>
            <a:endParaRPr lang="en-US" altLang="zh-CN" sz="8000" dirty="0">
              <a:solidFill>
                <a:srgbClr val="276399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本框 12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844220" y="2989057"/>
            <a:ext cx="19583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</a:rPr>
              <a:t>Reporter</a:t>
            </a:r>
            <a:r>
              <a:rPr lang="zh-CN" altLang="en-US" sz="2000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</a:rPr>
              <a:t>：</a:t>
            </a:r>
            <a:r>
              <a:rPr lang="zh-CN" altLang="en-US" sz="2000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</a:rPr>
              <a:t>秦岭</a:t>
            </a:r>
            <a:endParaRPr lang="zh-CN" altLang="en-US" sz="2000" b="1" dirty="0">
              <a:solidFill>
                <a:srgbClr val="276399"/>
              </a:solidFill>
              <a:latin typeface="Meiryo UI" panose="020B0604030504040204" pitchFamily="34" charset="-128"/>
              <a:ea typeface="Meiryo UI" panose="020B0604030504040204" pitchFamily="34" charset="-128"/>
              <a:cs typeface="Segoe UI Black" panose="020B0A02040204020203" pitchFamily="34" charset="0"/>
            </a:endParaRPr>
          </a:p>
        </p:txBody>
      </p:sp>
      <p:sp>
        <p:nvSpPr>
          <p:cNvPr id="15" name="Freeform 54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 bwMode="auto">
          <a:xfrm>
            <a:off x="389895" y="217041"/>
            <a:ext cx="2642044" cy="1477143"/>
          </a:xfrm>
          <a:custGeom>
            <a:avLst/>
            <a:gdLst>
              <a:gd name="T0" fmla="*/ 651 w 752"/>
              <a:gd name="T1" fmla="*/ 174 h 420"/>
              <a:gd name="T2" fmla="*/ 654 w 752"/>
              <a:gd name="T3" fmla="*/ 145 h 420"/>
              <a:gd name="T4" fmla="*/ 520 w 752"/>
              <a:gd name="T5" fmla="*/ 4 h 420"/>
              <a:gd name="T6" fmla="*/ 434 w 752"/>
              <a:gd name="T7" fmla="*/ 37 h 420"/>
              <a:gd name="T8" fmla="*/ 329 w 752"/>
              <a:gd name="T9" fmla="*/ 0 h 420"/>
              <a:gd name="T10" fmla="*/ 181 w 752"/>
              <a:gd name="T11" fmla="*/ 105 h 420"/>
              <a:gd name="T12" fmla="*/ 176 w 752"/>
              <a:gd name="T13" fmla="*/ 105 h 420"/>
              <a:gd name="T14" fmla="*/ 0 w 752"/>
              <a:gd name="T15" fmla="*/ 233 h 420"/>
              <a:gd name="T16" fmla="*/ 176 w 752"/>
              <a:gd name="T17" fmla="*/ 360 h 420"/>
              <a:gd name="T18" fmla="*/ 223 w 752"/>
              <a:gd name="T19" fmla="*/ 356 h 420"/>
              <a:gd name="T20" fmla="*/ 387 w 752"/>
              <a:gd name="T21" fmla="*/ 420 h 420"/>
              <a:gd name="T22" fmla="*/ 510 w 752"/>
              <a:gd name="T23" fmla="*/ 390 h 420"/>
              <a:gd name="T24" fmla="*/ 591 w 752"/>
              <a:gd name="T25" fmla="*/ 407 h 420"/>
              <a:gd name="T26" fmla="*/ 752 w 752"/>
              <a:gd name="T27" fmla="*/ 286 h 420"/>
              <a:gd name="T28" fmla="*/ 651 w 752"/>
              <a:gd name="T29" fmla="*/ 174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2" h="420">
                <a:moveTo>
                  <a:pt x="651" y="174"/>
                </a:moveTo>
                <a:cubicBezTo>
                  <a:pt x="653" y="164"/>
                  <a:pt x="654" y="155"/>
                  <a:pt x="654" y="145"/>
                </a:cubicBezTo>
                <a:cubicBezTo>
                  <a:pt x="654" y="67"/>
                  <a:pt x="594" y="4"/>
                  <a:pt x="520" y="4"/>
                </a:cubicBezTo>
                <a:cubicBezTo>
                  <a:pt x="488" y="4"/>
                  <a:pt x="457" y="17"/>
                  <a:pt x="434" y="37"/>
                </a:cubicBezTo>
                <a:cubicBezTo>
                  <a:pt x="407" y="14"/>
                  <a:pt x="370" y="0"/>
                  <a:pt x="329" y="0"/>
                </a:cubicBezTo>
                <a:cubicBezTo>
                  <a:pt x="257" y="0"/>
                  <a:pt x="197" y="45"/>
                  <a:pt x="181" y="105"/>
                </a:cubicBezTo>
                <a:cubicBezTo>
                  <a:pt x="179" y="105"/>
                  <a:pt x="178" y="105"/>
                  <a:pt x="176" y="105"/>
                </a:cubicBezTo>
                <a:cubicBezTo>
                  <a:pt x="79" y="105"/>
                  <a:pt x="0" y="162"/>
                  <a:pt x="0" y="233"/>
                </a:cubicBezTo>
                <a:cubicBezTo>
                  <a:pt x="0" y="303"/>
                  <a:pt x="79" y="360"/>
                  <a:pt x="176" y="360"/>
                </a:cubicBezTo>
                <a:cubicBezTo>
                  <a:pt x="192" y="360"/>
                  <a:pt x="208" y="359"/>
                  <a:pt x="223" y="356"/>
                </a:cubicBezTo>
                <a:cubicBezTo>
                  <a:pt x="251" y="394"/>
                  <a:pt x="314" y="420"/>
                  <a:pt x="387" y="420"/>
                </a:cubicBezTo>
                <a:cubicBezTo>
                  <a:pt x="434" y="420"/>
                  <a:pt x="477" y="409"/>
                  <a:pt x="510" y="390"/>
                </a:cubicBezTo>
                <a:cubicBezTo>
                  <a:pt x="534" y="401"/>
                  <a:pt x="561" y="407"/>
                  <a:pt x="591" y="407"/>
                </a:cubicBezTo>
                <a:cubicBezTo>
                  <a:pt x="680" y="407"/>
                  <a:pt x="752" y="353"/>
                  <a:pt x="752" y="286"/>
                </a:cubicBezTo>
                <a:cubicBezTo>
                  <a:pt x="752" y="235"/>
                  <a:pt x="710" y="192"/>
                  <a:pt x="651" y="17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>
            <a:spLocks noEditPoints="1"/>
          </p:cNvSpPr>
          <p:nvPr/>
        </p:nvSpPr>
        <p:spPr bwMode="auto">
          <a:xfrm>
            <a:off x="3807892" y="4757683"/>
            <a:ext cx="8384108" cy="2100318"/>
          </a:xfrm>
          <a:custGeom>
            <a:avLst/>
            <a:gdLst>
              <a:gd name="T0" fmla="*/ 4950 w 5362"/>
              <a:gd name="T1" fmla="*/ 1066 h 1346"/>
              <a:gd name="T2" fmla="*/ 4669 w 5362"/>
              <a:gd name="T3" fmla="*/ 1172 h 1346"/>
              <a:gd name="T4" fmla="*/ 4624 w 5362"/>
              <a:gd name="T5" fmla="*/ 1099 h 1346"/>
              <a:gd name="T6" fmla="*/ 4617 w 5362"/>
              <a:gd name="T7" fmla="*/ 1068 h 1346"/>
              <a:gd name="T8" fmla="*/ 4610 w 5362"/>
              <a:gd name="T9" fmla="*/ 1092 h 1346"/>
              <a:gd name="T10" fmla="*/ 4562 w 5362"/>
              <a:gd name="T11" fmla="*/ 1146 h 1346"/>
              <a:gd name="T12" fmla="*/ 4326 w 5362"/>
              <a:gd name="T13" fmla="*/ 707 h 1346"/>
              <a:gd name="T14" fmla="*/ 4271 w 5362"/>
              <a:gd name="T15" fmla="*/ 944 h 1346"/>
              <a:gd name="T16" fmla="*/ 4028 w 5362"/>
              <a:gd name="T17" fmla="*/ 940 h 1346"/>
              <a:gd name="T18" fmla="*/ 3779 w 5362"/>
              <a:gd name="T19" fmla="*/ 496 h 1346"/>
              <a:gd name="T20" fmla="*/ 3394 w 5362"/>
              <a:gd name="T21" fmla="*/ 401 h 1346"/>
              <a:gd name="T22" fmla="*/ 3370 w 5362"/>
              <a:gd name="T23" fmla="*/ 266 h 1346"/>
              <a:gd name="T24" fmla="*/ 3339 w 5362"/>
              <a:gd name="T25" fmla="*/ 216 h 1346"/>
              <a:gd name="T26" fmla="*/ 3309 w 5362"/>
              <a:gd name="T27" fmla="*/ 192 h 1346"/>
              <a:gd name="T28" fmla="*/ 3250 w 5362"/>
              <a:gd name="T29" fmla="*/ 379 h 1346"/>
              <a:gd name="T30" fmla="*/ 3242 w 5362"/>
              <a:gd name="T31" fmla="*/ 581 h 1346"/>
              <a:gd name="T32" fmla="*/ 3183 w 5362"/>
              <a:gd name="T33" fmla="*/ 664 h 1346"/>
              <a:gd name="T34" fmla="*/ 3153 w 5362"/>
              <a:gd name="T35" fmla="*/ 650 h 1346"/>
              <a:gd name="T36" fmla="*/ 3049 w 5362"/>
              <a:gd name="T37" fmla="*/ 633 h 1346"/>
              <a:gd name="T38" fmla="*/ 3025 w 5362"/>
              <a:gd name="T39" fmla="*/ 593 h 1346"/>
              <a:gd name="T40" fmla="*/ 2897 w 5362"/>
              <a:gd name="T41" fmla="*/ 591 h 1346"/>
              <a:gd name="T42" fmla="*/ 2675 w 5362"/>
              <a:gd name="T43" fmla="*/ 707 h 1346"/>
              <a:gd name="T44" fmla="*/ 2519 w 5362"/>
              <a:gd name="T45" fmla="*/ 774 h 1346"/>
              <a:gd name="T46" fmla="*/ 2519 w 5362"/>
              <a:gd name="T47" fmla="*/ 679 h 1346"/>
              <a:gd name="T48" fmla="*/ 2514 w 5362"/>
              <a:gd name="T49" fmla="*/ 771 h 1346"/>
              <a:gd name="T50" fmla="*/ 2467 w 5362"/>
              <a:gd name="T51" fmla="*/ 774 h 1346"/>
              <a:gd name="T52" fmla="*/ 2464 w 5362"/>
              <a:gd name="T53" fmla="*/ 676 h 1346"/>
              <a:gd name="T54" fmla="*/ 2460 w 5362"/>
              <a:gd name="T55" fmla="*/ 774 h 1346"/>
              <a:gd name="T56" fmla="*/ 2429 w 5362"/>
              <a:gd name="T57" fmla="*/ 793 h 1346"/>
              <a:gd name="T58" fmla="*/ 2358 w 5362"/>
              <a:gd name="T59" fmla="*/ 762 h 1346"/>
              <a:gd name="T60" fmla="*/ 2230 w 5362"/>
              <a:gd name="T61" fmla="*/ 795 h 1346"/>
              <a:gd name="T62" fmla="*/ 2143 w 5362"/>
              <a:gd name="T63" fmla="*/ 769 h 1346"/>
              <a:gd name="T64" fmla="*/ 2131 w 5362"/>
              <a:gd name="T65" fmla="*/ 800 h 1346"/>
              <a:gd name="T66" fmla="*/ 2032 w 5362"/>
              <a:gd name="T67" fmla="*/ 403 h 1346"/>
              <a:gd name="T68" fmla="*/ 1795 w 5362"/>
              <a:gd name="T69" fmla="*/ 652 h 1346"/>
              <a:gd name="T70" fmla="*/ 1630 w 5362"/>
              <a:gd name="T71" fmla="*/ 650 h 1346"/>
              <a:gd name="T72" fmla="*/ 1350 w 5362"/>
              <a:gd name="T73" fmla="*/ 914 h 1346"/>
              <a:gd name="T74" fmla="*/ 1310 w 5362"/>
              <a:gd name="T75" fmla="*/ 809 h 1346"/>
              <a:gd name="T76" fmla="*/ 1223 w 5362"/>
              <a:gd name="T77" fmla="*/ 788 h 1346"/>
              <a:gd name="T78" fmla="*/ 1135 w 5362"/>
              <a:gd name="T79" fmla="*/ 1170 h 1346"/>
              <a:gd name="T80" fmla="*/ 549 w 5362"/>
              <a:gd name="T81" fmla="*/ 1201 h 1346"/>
              <a:gd name="T82" fmla="*/ 385 w 5362"/>
              <a:gd name="T83" fmla="*/ 1020 h 1346"/>
              <a:gd name="T84" fmla="*/ 329 w 5362"/>
              <a:gd name="T85" fmla="*/ 444 h 1346"/>
              <a:gd name="T86" fmla="*/ 333 w 5362"/>
              <a:gd name="T87" fmla="*/ 308 h 1346"/>
              <a:gd name="T88" fmla="*/ 319 w 5362"/>
              <a:gd name="T89" fmla="*/ 137 h 1346"/>
              <a:gd name="T90" fmla="*/ 303 w 5362"/>
              <a:gd name="T91" fmla="*/ 135 h 1346"/>
              <a:gd name="T92" fmla="*/ 286 w 5362"/>
              <a:gd name="T93" fmla="*/ 296 h 1346"/>
              <a:gd name="T94" fmla="*/ 289 w 5362"/>
              <a:gd name="T95" fmla="*/ 410 h 1346"/>
              <a:gd name="T96" fmla="*/ 229 w 5362"/>
              <a:gd name="T97" fmla="*/ 1020 h 1346"/>
              <a:gd name="T98" fmla="*/ 229 w 5362"/>
              <a:gd name="T99" fmla="*/ 1244 h 1346"/>
              <a:gd name="T100" fmla="*/ 192 w 5362"/>
              <a:gd name="T101" fmla="*/ 1265 h 1346"/>
              <a:gd name="T102" fmla="*/ 118 w 5362"/>
              <a:gd name="T103" fmla="*/ 1265 h 1346"/>
              <a:gd name="T104" fmla="*/ 3526 w 5362"/>
              <a:gd name="T105" fmla="*/ 76 h 1346"/>
              <a:gd name="T106" fmla="*/ 2138 w 5362"/>
              <a:gd name="T107" fmla="*/ 850 h 1346"/>
              <a:gd name="T108" fmla="*/ 343 w 5362"/>
              <a:gd name="T109" fmla="*/ 1113 h 1346"/>
              <a:gd name="T110" fmla="*/ 300 w 5362"/>
              <a:gd name="T111" fmla="*/ 622 h 1346"/>
              <a:gd name="T112" fmla="*/ 307 w 5362"/>
              <a:gd name="T113" fmla="*/ 679 h 1346"/>
              <a:gd name="T114" fmla="*/ 305 w 5362"/>
              <a:gd name="T115" fmla="*/ 714 h 1346"/>
              <a:gd name="T116" fmla="*/ 293 w 5362"/>
              <a:gd name="T117" fmla="*/ 774 h 1346"/>
              <a:gd name="T118" fmla="*/ 293 w 5362"/>
              <a:gd name="T119" fmla="*/ 816 h 1346"/>
              <a:gd name="T120" fmla="*/ 303 w 5362"/>
              <a:gd name="T121" fmla="*/ 883 h 1346"/>
              <a:gd name="T122" fmla="*/ 307 w 5362"/>
              <a:gd name="T123" fmla="*/ 944 h 1346"/>
              <a:gd name="T124" fmla="*/ 426 w 5362"/>
              <a:gd name="T125" fmla="*/ 1258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62" h="1346">
                <a:moveTo>
                  <a:pt x="5224" y="1225"/>
                </a:moveTo>
                <a:lnTo>
                  <a:pt x="5239" y="1225"/>
                </a:lnTo>
                <a:lnTo>
                  <a:pt x="5236" y="1108"/>
                </a:lnTo>
                <a:lnTo>
                  <a:pt x="5248" y="1106"/>
                </a:lnTo>
                <a:lnTo>
                  <a:pt x="5284" y="1092"/>
                </a:lnTo>
                <a:lnTo>
                  <a:pt x="5362" y="1049"/>
                </a:lnTo>
                <a:lnTo>
                  <a:pt x="5338" y="1049"/>
                </a:lnTo>
                <a:lnTo>
                  <a:pt x="5295" y="1068"/>
                </a:lnTo>
                <a:lnTo>
                  <a:pt x="5286" y="1070"/>
                </a:lnTo>
                <a:lnTo>
                  <a:pt x="5236" y="1070"/>
                </a:lnTo>
                <a:lnTo>
                  <a:pt x="5236" y="1063"/>
                </a:lnTo>
                <a:lnTo>
                  <a:pt x="5144" y="1063"/>
                </a:lnTo>
                <a:lnTo>
                  <a:pt x="5142" y="1068"/>
                </a:lnTo>
                <a:lnTo>
                  <a:pt x="5142" y="1068"/>
                </a:lnTo>
                <a:lnTo>
                  <a:pt x="5075" y="1068"/>
                </a:lnTo>
                <a:lnTo>
                  <a:pt x="5075" y="1070"/>
                </a:lnTo>
                <a:lnTo>
                  <a:pt x="5014" y="1070"/>
                </a:lnTo>
                <a:lnTo>
                  <a:pt x="5014" y="1068"/>
                </a:lnTo>
                <a:lnTo>
                  <a:pt x="5007" y="1068"/>
                </a:lnTo>
                <a:lnTo>
                  <a:pt x="4952" y="1068"/>
                </a:lnTo>
                <a:lnTo>
                  <a:pt x="4952" y="1068"/>
                </a:lnTo>
                <a:lnTo>
                  <a:pt x="4950" y="1066"/>
                </a:lnTo>
                <a:lnTo>
                  <a:pt x="4858" y="1066"/>
                </a:lnTo>
                <a:lnTo>
                  <a:pt x="4858" y="1070"/>
                </a:lnTo>
                <a:lnTo>
                  <a:pt x="4806" y="1070"/>
                </a:lnTo>
                <a:lnTo>
                  <a:pt x="4796" y="1068"/>
                </a:lnTo>
                <a:lnTo>
                  <a:pt x="4751" y="1051"/>
                </a:lnTo>
                <a:lnTo>
                  <a:pt x="4723" y="1051"/>
                </a:lnTo>
                <a:lnTo>
                  <a:pt x="4820" y="1092"/>
                </a:lnTo>
                <a:lnTo>
                  <a:pt x="4853" y="1106"/>
                </a:lnTo>
                <a:lnTo>
                  <a:pt x="4858" y="1108"/>
                </a:lnTo>
                <a:lnTo>
                  <a:pt x="4858" y="1225"/>
                </a:lnTo>
                <a:lnTo>
                  <a:pt x="4867" y="1225"/>
                </a:lnTo>
                <a:lnTo>
                  <a:pt x="4813" y="1253"/>
                </a:lnTo>
                <a:lnTo>
                  <a:pt x="4813" y="1194"/>
                </a:lnTo>
                <a:lnTo>
                  <a:pt x="4666" y="1194"/>
                </a:lnTo>
                <a:lnTo>
                  <a:pt x="4666" y="1180"/>
                </a:lnTo>
                <a:lnTo>
                  <a:pt x="4666" y="1180"/>
                </a:lnTo>
                <a:lnTo>
                  <a:pt x="4666" y="1180"/>
                </a:lnTo>
                <a:lnTo>
                  <a:pt x="4666" y="1180"/>
                </a:lnTo>
                <a:lnTo>
                  <a:pt x="4669" y="1177"/>
                </a:lnTo>
                <a:lnTo>
                  <a:pt x="4669" y="1177"/>
                </a:lnTo>
                <a:lnTo>
                  <a:pt x="4669" y="1177"/>
                </a:lnTo>
                <a:lnTo>
                  <a:pt x="4669" y="1172"/>
                </a:lnTo>
                <a:lnTo>
                  <a:pt x="4666" y="1172"/>
                </a:lnTo>
                <a:lnTo>
                  <a:pt x="4666" y="1156"/>
                </a:lnTo>
                <a:lnTo>
                  <a:pt x="4666" y="1156"/>
                </a:lnTo>
                <a:lnTo>
                  <a:pt x="4666" y="1153"/>
                </a:lnTo>
                <a:lnTo>
                  <a:pt x="4666" y="1153"/>
                </a:lnTo>
                <a:lnTo>
                  <a:pt x="4666" y="1153"/>
                </a:lnTo>
                <a:lnTo>
                  <a:pt x="4666" y="1151"/>
                </a:lnTo>
                <a:lnTo>
                  <a:pt x="4666" y="1149"/>
                </a:lnTo>
                <a:lnTo>
                  <a:pt x="4666" y="1149"/>
                </a:lnTo>
                <a:lnTo>
                  <a:pt x="4666" y="1139"/>
                </a:lnTo>
                <a:lnTo>
                  <a:pt x="4659" y="1139"/>
                </a:lnTo>
                <a:lnTo>
                  <a:pt x="4652" y="1139"/>
                </a:lnTo>
                <a:lnTo>
                  <a:pt x="4652" y="1130"/>
                </a:lnTo>
                <a:lnTo>
                  <a:pt x="4650" y="1127"/>
                </a:lnTo>
                <a:lnTo>
                  <a:pt x="4650" y="1123"/>
                </a:lnTo>
                <a:lnTo>
                  <a:pt x="4650" y="1123"/>
                </a:lnTo>
                <a:lnTo>
                  <a:pt x="4647" y="1123"/>
                </a:lnTo>
                <a:lnTo>
                  <a:pt x="4645" y="1113"/>
                </a:lnTo>
                <a:lnTo>
                  <a:pt x="4640" y="1106"/>
                </a:lnTo>
                <a:lnTo>
                  <a:pt x="4638" y="1106"/>
                </a:lnTo>
                <a:lnTo>
                  <a:pt x="4633" y="1101"/>
                </a:lnTo>
                <a:lnTo>
                  <a:pt x="4624" y="1099"/>
                </a:lnTo>
                <a:lnTo>
                  <a:pt x="4624" y="1096"/>
                </a:lnTo>
                <a:lnTo>
                  <a:pt x="4621" y="1096"/>
                </a:lnTo>
                <a:lnTo>
                  <a:pt x="4621" y="1094"/>
                </a:lnTo>
                <a:lnTo>
                  <a:pt x="4621" y="1094"/>
                </a:lnTo>
                <a:lnTo>
                  <a:pt x="4624" y="1094"/>
                </a:lnTo>
                <a:lnTo>
                  <a:pt x="4624" y="1094"/>
                </a:lnTo>
                <a:lnTo>
                  <a:pt x="4624" y="1094"/>
                </a:lnTo>
                <a:lnTo>
                  <a:pt x="4621" y="1092"/>
                </a:lnTo>
                <a:lnTo>
                  <a:pt x="4621" y="1092"/>
                </a:lnTo>
                <a:lnTo>
                  <a:pt x="4619" y="1092"/>
                </a:lnTo>
                <a:lnTo>
                  <a:pt x="4619" y="1092"/>
                </a:lnTo>
                <a:lnTo>
                  <a:pt x="4619" y="1092"/>
                </a:lnTo>
                <a:lnTo>
                  <a:pt x="4617" y="1092"/>
                </a:lnTo>
                <a:lnTo>
                  <a:pt x="4617" y="1085"/>
                </a:lnTo>
                <a:lnTo>
                  <a:pt x="4617" y="1085"/>
                </a:lnTo>
                <a:lnTo>
                  <a:pt x="4617" y="1085"/>
                </a:lnTo>
                <a:lnTo>
                  <a:pt x="4617" y="1085"/>
                </a:lnTo>
                <a:lnTo>
                  <a:pt x="4617" y="1085"/>
                </a:lnTo>
                <a:lnTo>
                  <a:pt x="4617" y="1085"/>
                </a:lnTo>
                <a:lnTo>
                  <a:pt x="4617" y="1068"/>
                </a:lnTo>
                <a:lnTo>
                  <a:pt x="4617" y="1068"/>
                </a:lnTo>
                <a:lnTo>
                  <a:pt x="4617" y="1068"/>
                </a:lnTo>
                <a:lnTo>
                  <a:pt x="4617" y="1068"/>
                </a:lnTo>
                <a:lnTo>
                  <a:pt x="4617" y="1068"/>
                </a:lnTo>
                <a:lnTo>
                  <a:pt x="4617" y="1068"/>
                </a:lnTo>
                <a:lnTo>
                  <a:pt x="4617" y="1068"/>
                </a:lnTo>
                <a:lnTo>
                  <a:pt x="4614" y="1068"/>
                </a:lnTo>
                <a:lnTo>
                  <a:pt x="4614" y="1068"/>
                </a:lnTo>
                <a:lnTo>
                  <a:pt x="4614" y="1068"/>
                </a:lnTo>
                <a:lnTo>
                  <a:pt x="4614" y="1068"/>
                </a:lnTo>
                <a:lnTo>
                  <a:pt x="4614" y="1068"/>
                </a:lnTo>
                <a:lnTo>
                  <a:pt x="4614" y="1068"/>
                </a:lnTo>
                <a:lnTo>
                  <a:pt x="4614" y="1085"/>
                </a:lnTo>
                <a:lnTo>
                  <a:pt x="4614" y="1085"/>
                </a:lnTo>
                <a:lnTo>
                  <a:pt x="4614" y="1085"/>
                </a:lnTo>
                <a:lnTo>
                  <a:pt x="4614" y="1085"/>
                </a:lnTo>
                <a:lnTo>
                  <a:pt x="4614" y="1085"/>
                </a:lnTo>
                <a:lnTo>
                  <a:pt x="4614" y="1085"/>
                </a:lnTo>
                <a:lnTo>
                  <a:pt x="4614" y="1092"/>
                </a:lnTo>
                <a:lnTo>
                  <a:pt x="4612" y="1092"/>
                </a:lnTo>
                <a:lnTo>
                  <a:pt x="4612" y="1092"/>
                </a:lnTo>
                <a:lnTo>
                  <a:pt x="4612" y="1092"/>
                </a:lnTo>
                <a:lnTo>
                  <a:pt x="4610" y="1092"/>
                </a:lnTo>
                <a:lnTo>
                  <a:pt x="4610" y="1092"/>
                </a:lnTo>
                <a:lnTo>
                  <a:pt x="4610" y="1092"/>
                </a:lnTo>
                <a:lnTo>
                  <a:pt x="4607" y="1094"/>
                </a:lnTo>
                <a:lnTo>
                  <a:pt x="4607" y="1094"/>
                </a:lnTo>
                <a:lnTo>
                  <a:pt x="4607" y="1094"/>
                </a:lnTo>
                <a:lnTo>
                  <a:pt x="4607" y="1094"/>
                </a:lnTo>
                <a:lnTo>
                  <a:pt x="4610" y="1094"/>
                </a:lnTo>
                <a:lnTo>
                  <a:pt x="4610" y="1096"/>
                </a:lnTo>
                <a:lnTo>
                  <a:pt x="4607" y="1096"/>
                </a:lnTo>
                <a:lnTo>
                  <a:pt x="4600" y="1101"/>
                </a:lnTo>
                <a:lnTo>
                  <a:pt x="4600" y="1101"/>
                </a:lnTo>
                <a:lnTo>
                  <a:pt x="4593" y="1106"/>
                </a:lnTo>
                <a:lnTo>
                  <a:pt x="4588" y="1113"/>
                </a:lnTo>
                <a:lnTo>
                  <a:pt x="4583" y="1120"/>
                </a:lnTo>
                <a:lnTo>
                  <a:pt x="4583" y="1123"/>
                </a:lnTo>
                <a:lnTo>
                  <a:pt x="4583" y="1123"/>
                </a:lnTo>
                <a:lnTo>
                  <a:pt x="4581" y="1123"/>
                </a:lnTo>
                <a:lnTo>
                  <a:pt x="4581" y="1139"/>
                </a:lnTo>
                <a:lnTo>
                  <a:pt x="4572" y="1139"/>
                </a:lnTo>
                <a:lnTo>
                  <a:pt x="4572" y="1139"/>
                </a:lnTo>
                <a:lnTo>
                  <a:pt x="4562" y="1139"/>
                </a:lnTo>
                <a:lnTo>
                  <a:pt x="4562" y="1146"/>
                </a:lnTo>
                <a:lnTo>
                  <a:pt x="4562" y="1146"/>
                </a:lnTo>
                <a:lnTo>
                  <a:pt x="4562" y="1151"/>
                </a:lnTo>
                <a:lnTo>
                  <a:pt x="4562" y="1151"/>
                </a:lnTo>
                <a:lnTo>
                  <a:pt x="4562" y="1172"/>
                </a:lnTo>
                <a:lnTo>
                  <a:pt x="4560" y="1177"/>
                </a:lnTo>
                <a:lnTo>
                  <a:pt x="4562" y="1177"/>
                </a:lnTo>
                <a:lnTo>
                  <a:pt x="4562" y="1177"/>
                </a:lnTo>
                <a:lnTo>
                  <a:pt x="4562" y="1177"/>
                </a:lnTo>
                <a:lnTo>
                  <a:pt x="4562" y="1194"/>
                </a:lnTo>
                <a:lnTo>
                  <a:pt x="4496" y="1194"/>
                </a:lnTo>
                <a:lnTo>
                  <a:pt x="4501" y="1073"/>
                </a:lnTo>
                <a:lnTo>
                  <a:pt x="4501" y="918"/>
                </a:lnTo>
                <a:lnTo>
                  <a:pt x="4501" y="705"/>
                </a:lnTo>
                <a:lnTo>
                  <a:pt x="4487" y="520"/>
                </a:lnTo>
                <a:lnTo>
                  <a:pt x="4484" y="477"/>
                </a:lnTo>
                <a:lnTo>
                  <a:pt x="4477" y="465"/>
                </a:lnTo>
                <a:lnTo>
                  <a:pt x="4394" y="486"/>
                </a:lnTo>
                <a:lnTo>
                  <a:pt x="4394" y="498"/>
                </a:lnTo>
                <a:lnTo>
                  <a:pt x="4382" y="498"/>
                </a:lnTo>
                <a:lnTo>
                  <a:pt x="4382" y="486"/>
                </a:lnTo>
                <a:lnTo>
                  <a:pt x="4335" y="474"/>
                </a:lnTo>
                <a:lnTo>
                  <a:pt x="4333" y="520"/>
                </a:lnTo>
                <a:lnTo>
                  <a:pt x="4326" y="707"/>
                </a:lnTo>
                <a:lnTo>
                  <a:pt x="4326" y="914"/>
                </a:lnTo>
                <a:lnTo>
                  <a:pt x="4328" y="1063"/>
                </a:lnTo>
                <a:lnTo>
                  <a:pt x="4328" y="1063"/>
                </a:lnTo>
                <a:lnTo>
                  <a:pt x="4321" y="1063"/>
                </a:lnTo>
                <a:lnTo>
                  <a:pt x="4321" y="1011"/>
                </a:lnTo>
                <a:lnTo>
                  <a:pt x="4309" y="1011"/>
                </a:lnTo>
                <a:lnTo>
                  <a:pt x="4309" y="992"/>
                </a:lnTo>
                <a:lnTo>
                  <a:pt x="4297" y="990"/>
                </a:lnTo>
                <a:lnTo>
                  <a:pt x="4297" y="990"/>
                </a:lnTo>
                <a:lnTo>
                  <a:pt x="4297" y="944"/>
                </a:lnTo>
                <a:lnTo>
                  <a:pt x="4297" y="944"/>
                </a:lnTo>
                <a:lnTo>
                  <a:pt x="4295" y="942"/>
                </a:lnTo>
                <a:lnTo>
                  <a:pt x="4293" y="942"/>
                </a:lnTo>
                <a:lnTo>
                  <a:pt x="4290" y="942"/>
                </a:lnTo>
                <a:lnTo>
                  <a:pt x="4288" y="942"/>
                </a:lnTo>
                <a:lnTo>
                  <a:pt x="4285" y="942"/>
                </a:lnTo>
                <a:lnTo>
                  <a:pt x="4281" y="942"/>
                </a:lnTo>
                <a:lnTo>
                  <a:pt x="4278" y="942"/>
                </a:lnTo>
                <a:lnTo>
                  <a:pt x="4276" y="942"/>
                </a:lnTo>
                <a:lnTo>
                  <a:pt x="4274" y="942"/>
                </a:lnTo>
                <a:lnTo>
                  <a:pt x="4271" y="942"/>
                </a:lnTo>
                <a:lnTo>
                  <a:pt x="4271" y="944"/>
                </a:lnTo>
                <a:lnTo>
                  <a:pt x="4271" y="952"/>
                </a:lnTo>
                <a:lnTo>
                  <a:pt x="4236" y="952"/>
                </a:lnTo>
                <a:lnTo>
                  <a:pt x="4233" y="947"/>
                </a:lnTo>
                <a:lnTo>
                  <a:pt x="4196" y="947"/>
                </a:lnTo>
                <a:lnTo>
                  <a:pt x="4196" y="916"/>
                </a:lnTo>
                <a:lnTo>
                  <a:pt x="4191" y="904"/>
                </a:lnTo>
                <a:lnTo>
                  <a:pt x="4189" y="904"/>
                </a:lnTo>
                <a:lnTo>
                  <a:pt x="4120" y="904"/>
                </a:lnTo>
                <a:lnTo>
                  <a:pt x="4115" y="902"/>
                </a:lnTo>
                <a:lnTo>
                  <a:pt x="4115" y="923"/>
                </a:lnTo>
                <a:lnTo>
                  <a:pt x="4115" y="947"/>
                </a:lnTo>
                <a:lnTo>
                  <a:pt x="4075" y="947"/>
                </a:lnTo>
                <a:lnTo>
                  <a:pt x="4075" y="949"/>
                </a:lnTo>
                <a:lnTo>
                  <a:pt x="4042" y="949"/>
                </a:lnTo>
                <a:lnTo>
                  <a:pt x="4042" y="942"/>
                </a:lnTo>
                <a:lnTo>
                  <a:pt x="4042" y="942"/>
                </a:lnTo>
                <a:lnTo>
                  <a:pt x="4042" y="942"/>
                </a:lnTo>
                <a:lnTo>
                  <a:pt x="4040" y="942"/>
                </a:lnTo>
                <a:lnTo>
                  <a:pt x="4037" y="942"/>
                </a:lnTo>
                <a:lnTo>
                  <a:pt x="4035" y="942"/>
                </a:lnTo>
                <a:lnTo>
                  <a:pt x="4030" y="940"/>
                </a:lnTo>
                <a:lnTo>
                  <a:pt x="4028" y="940"/>
                </a:lnTo>
                <a:lnTo>
                  <a:pt x="4023" y="940"/>
                </a:lnTo>
                <a:lnTo>
                  <a:pt x="4021" y="940"/>
                </a:lnTo>
                <a:lnTo>
                  <a:pt x="4018" y="942"/>
                </a:lnTo>
                <a:lnTo>
                  <a:pt x="4016" y="942"/>
                </a:lnTo>
                <a:lnTo>
                  <a:pt x="4016" y="942"/>
                </a:lnTo>
                <a:lnTo>
                  <a:pt x="4016" y="990"/>
                </a:lnTo>
                <a:lnTo>
                  <a:pt x="4009" y="990"/>
                </a:lnTo>
                <a:lnTo>
                  <a:pt x="3999" y="990"/>
                </a:lnTo>
                <a:lnTo>
                  <a:pt x="3999" y="1011"/>
                </a:lnTo>
                <a:lnTo>
                  <a:pt x="3987" y="1011"/>
                </a:lnTo>
                <a:lnTo>
                  <a:pt x="3987" y="1063"/>
                </a:lnTo>
                <a:lnTo>
                  <a:pt x="3985" y="1063"/>
                </a:lnTo>
                <a:lnTo>
                  <a:pt x="3976" y="1063"/>
                </a:lnTo>
                <a:lnTo>
                  <a:pt x="3976" y="1051"/>
                </a:lnTo>
                <a:lnTo>
                  <a:pt x="3976" y="498"/>
                </a:lnTo>
                <a:lnTo>
                  <a:pt x="3966" y="496"/>
                </a:lnTo>
                <a:lnTo>
                  <a:pt x="3964" y="389"/>
                </a:lnTo>
                <a:lnTo>
                  <a:pt x="3905" y="368"/>
                </a:lnTo>
                <a:lnTo>
                  <a:pt x="3869" y="365"/>
                </a:lnTo>
                <a:lnTo>
                  <a:pt x="3803" y="384"/>
                </a:lnTo>
                <a:lnTo>
                  <a:pt x="3801" y="491"/>
                </a:lnTo>
                <a:lnTo>
                  <a:pt x="3779" y="496"/>
                </a:lnTo>
                <a:lnTo>
                  <a:pt x="3779" y="698"/>
                </a:lnTo>
                <a:lnTo>
                  <a:pt x="3689" y="698"/>
                </a:lnTo>
                <a:lnTo>
                  <a:pt x="3687" y="28"/>
                </a:lnTo>
                <a:lnTo>
                  <a:pt x="3496" y="26"/>
                </a:lnTo>
                <a:lnTo>
                  <a:pt x="3491" y="698"/>
                </a:lnTo>
                <a:lnTo>
                  <a:pt x="3408" y="698"/>
                </a:lnTo>
                <a:lnTo>
                  <a:pt x="3408" y="695"/>
                </a:lnTo>
                <a:lnTo>
                  <a:pt x="3410" y="671"/>
                </a:lnTo>
                <a:lnTo>
                  <a:pt x="3406" y="671"/>
                </a:lnTo>
                <a:lnTo>
                  <a:pt x="3406" y="600"/>
                </a:lnTo>
                <a:lnTo>
                  <a:pt x="3408" y="579"/>
                </a:lnTo>
                <a:lnTo>
                  <a:pt x="3403" y="577"/>
                </a:lnTo>
                <a:lnTo>
                  <a:pt x="3403" y="536"/>
                </a:lnTo>
                <a:lnTo>
                  <a:pt x="3406" y="515"/>
                </a:lnTo>
                <a:lnTo>
                  <a:pt x="3399" y="515"/>
                </a:lnTo>
                <a:lnTo>
                  <a:pt x="3399" y="482"/>
                </a:lnTo>
                <a:lnTo>
                  <a:pt x="3403" y="463"/>
                </a:lnTo>
                <a:lnTo>
                  <a:pt x="3396" y="460"/>
                </a:lnTo>
                <a:lnTo>
                  <a:pt x="3396" y="434"/>
                </a:lnTo>
                <a:lnTo>
                  <a:pt x="3399" y="415"/>
                </a:lnTo>
                <a:lnTo>
                  <a:pt x="3394" y="415"/>
                </a:lnTo>
                <a:lnTo>
                  <a:pt x="3394" y="401"/>
                </a:lnTo>
                <a:lnTo>
                  <a:pt x="3396" y="382"/>
                </a:lnTo>
                <a:lnTo>
                  <a:pt x="3391" y="382"/>
                </a:lnTo>
                <a:lnTo>
                  <a:pt x="3394" y="370"/>
                </a:lnTo>
                <a:lnTo>
                  <a:pt x="3391" y="370"/>
                </a:lnTo>
                <a:lnTo>
                  <a:pt x="3394" y="358"/>
                </a:lnTo>
                <a:lnTo>
                  <a:pt x="3394" y="356"/>
                </a:lnTo>
                <a:lnTo>
                  <a:pt x="3394" y="351"/>
                </a:lnTo>
                <a:lnTo>
                  <a:pt x="3391" y="351"/>
                </a:lnTo>
                <a:lnTo>
                  <a:pt x="3394" y="332"/>
                </a:lnTo>
                <a:lnTo>
                  <a:pt x="3391" y="332"/>
                </a:lnTo>
                <a:lnTo>
                  <a:pt x="3394" y="313"/>
                </a:lnTo>
                <a:lnTo>
                  <a:pt x="3382" y="311"/>
                </a:lnTo>
                <a:lnTo>
                  <a:pt x="3384" y="299"/>
                </a:lnTo>
                <a:lnTo>
                  <a:pt x="3380" y="292"/>
                </a:lnTo>
                <a:lnTo>
                  <a:pt x="3380" y="292"/>
                </a:lnTo>
                <a:lnTo>
                  <a:pt x="3380" y="287"/>
                </a:lnTo>
                <a:lnTo>
                  <a:pt x="3375" y="285"/>
                </a:lnTo>
                <a:lnTo>
                  <a:pt x="3377" y="280"/>
                </a:lnTo>
                <a:lnTo>
                  <a:pt x="3373" y="270"/>
                </a:lnTo>
                <a:lnTo>
                  <a:pt x="3370" y="270"/>
                </a:lnTo>
                <a:lnTo>
                  <a:pt x="3370" y="266"/>
                </a:lnTo>
                <a:lnTo>
                  <a:pt x="3370" y="266"/>
                </a:lnTo>
                <a:lnTo>
                  <a:pt x="3370" y="266"/>
                </a:lnTo>
                <a:lnTo>
                  <a:pt x="3368" y="266"/>
                </a:lnTo>
                <a:lnTo>
                  <a:pt x="3368" y="263"/>
                </a:lnTo>
                <a:lnTo>
                  <a:pt x="3368" y="263"/>
                </a:lnTo>
                <a:lnTo>
                  <a:pt x="3368" y="261"/>
                </a:lnTo>
                <a:lnTo>
                  <a:pt x="3368" y="261"/>
                </a:lnTo>
                <a:lnTo>
                  <a:pt x="3368" y="258"/>
                </a:lnTo>
                <a:lnTo>
                  <a:pt x="3363" y="249"/>
                </a:lnTo>
                <a:lnTo>
                  <a:pt x="3361" y="249"/>
                </a:lnTo>
                <a:lnTo>
                  <a:pt x="3361" y="247"/>
                </a:lnTo>
                <a:lnTo>
                  <a:pt x="3361" y="247"/>
                </a:lnTo>
                <a:lnTo>
                  <a:pt x="3361" y="244"/>
                </a:lnTo>
                <a:lnTo>
                  <a:pt x="3361" y="244"/>
                </a:lnTo>
                <a:lnTo>
                  <a:pt x="3358" y="244"/>
                </a:lnTo>
                <a:lnTo>
                  <a:pt x="3358" y="239"/>
                </a:lnTo>
                <a:lnTo>
                  <a:pt x="3354" y="230"/>
                </a:lnTo>
                <a:lnTo>
                  <a:pt x="3351" y="230"/>
                </a:lnTo>
                <a:lnTo>
                  <a:pt x="3349" y="228"/>
                </a:lnTo>
                <a:lnTo>
                  <a:pt x="3349" y="228"/>
                </a:lnTo>
                <a:lnTo>
                  <a:pt x="3349" y="225"/>
                </a:lnTo>
                <a:lnTo>
                  <a:pt x="3344" y="216"/>
                </a:lnTo>
                <a:lnTo>
                  <a:pt x="3339" y="216"/>
                </a:lnTo>
                <a:lnTo>
                  <a:pt x="3337" y="213"/>
                </a:lnTo>
                <a:lnTo>
                  <a:pt x="3335" y="199"/>
                </a:lnTo>
                <a:lnTo>
                  <a:pt x="3335" y="199"/>
                </a:lnTo>
                <a:lnTo>
                  <a:pt x="3335" y="190"/>
                </a:lnTo>
                <a:lnTo>
                  <a:pt x="3335" y="190"/>
                </a:lnTo>
                <a:lnTo>
                  <a:pt x="3337" y="171"/>
                </a:lnTo>
                <a:lnTo>
                  <a:pt x="3335" y="171"/>
                </a:lnTo>
                <a:lnTo>
                  <a:pt x="3337" y="149"/>
                </a:lnTo>
                <a:lnTo>
                  <a:pt x="3325" y="152"/>
                </a:lnTo>
                <a:lnTo>
                  <a:pt x="3323" y="97"/>
                </a:lnTo>
                <a:lnTo>
                  <a:pt x="3318" y="144"/>
                </a:lnTo>
                <a:lnTo>
                  <a:pt x="3318" y="144"/>
                </a:lnTo>
                <a:lnTo>
                  <a:pt x="3316" y="149"/>
                </a:lnTo>
                <a:lnTo>
                  <a:pt x="3316" y="154"/>
                </a:lnTo>
                <a:lnTo>
                  <a:pt x="3306" y="152"/>
                </a:lnTo>
                <a:lnTo>
                  <a:pt x="3309" y="163"/>
                </a:lnTo>
                <a:lnTo>
                  <a:pt x="3306" y="163"/>
                </a:lnTo>
                <a:lnTo>
                  <a:pt x="3311" y="190"/>
                </a:lnTo>
                <a:lnTo>
                  <a:pt x="3311" y="192"/>
                </a:lnTo>
                <a:lnTo>
                  <a:pt x="3309" y="192"/>
                </a:lnTo>
                <a:lnTo>
                  <a:pt x="3309" y="192"/>
                </a:lnTo>
                <a:lnTo>
                  <a:pt x="3309" y="192"/>
                </a:lnTo>
                <a:lnTo>
                  <a:pt x="3304" y="220"/>
                </a:lnTo>
                <a:lnTo>
                  <a:pt x="3290" y="220"/>
                </a:lnTo>
                <a:lnTo>
                  <a:pt x="3292" y="235"/>
                </a:lnTo>
                <a:lnTo>
                  <a:pt x="3276" y="237"/>
                </a:lnTo>
                <a:lnTo>
                  <a:pt x="3278" y="251"/>
                </a:lnTo>
                <a:lnTo>
                  <a:pt x="3266" y="254"/>
                </a:lnTo>
                <a:lnTo>
                  <a:pt x="3269" y="270"/>
                </a:lnTo>
                <a:lnTo>
                  <a:pt x="3259" y="270"/>
                </a:lnTo>
                <a:lnTo>
                  <a:pt x="3261" y="289"/>
                </a:lnTo>
                <a:lnTo>
                  <a:pt x="3259" y="289"/>
                </a:lnTo>
                <a:lnTo>
                  <a:pt x="3250" y="296"/>
                </a:lnTo>
                <a:lnTo>
                  <a:pt x="3252" y="313"/>
                </a:lnTo>
                <a:lnTo>
                  <a:pt x="3250" y="315"/>
                </a:lnTo>
                <a:lnTo>
                  <a:pt x="3252" y="332"/>
                </a:lnTo>
                <a:lnTo>
                  <a:pt x="3250" y="334"/>
                </a:lnTo>
                <a:lnTo>
                  <a:pt x="3252" y="351"/>
                </a:lnTo>
                <a:lnTo>
                  <a:pt x="3250" y="353"/>
                </a:lnTo>
                <a:lnTo>
                  <a:pt x="3252" y="365"/>
                </a:lnTo>
                <a:lnTo>
                  <a:pt x="3252" y="368"/>
                </a:lnTo>
                <a:lnTo>
                  <a:pt x="3252" y="375"/>
                </a:lnTo>
                <a:lnTo>
                  <a:pt x="3252" y="377"/>
                </a:lnTo>
                <a:lnTo>
                  <a:pt x="3250" y="379"/>
                </a:lnTo>
                <a:lnTo>
                  <a:pt x="3252" y="389"/>
                </a:lnTo>
                <a:lnTo>
                  <a:pt x="3250" y="391"/>
                </a:lnTo>
                <a:lnTo>
                  <a:pt x="3252" y="410"/>
                </a:lnTo>
                <a:lnTo>
                  <a:pt x="3252" y="410"/>
                </a:lnTo>
                <a:lnTo>
                  <a:pt x="3250" y="413"/>
                </a:lnTo>
                <a:lnTo>
                  <a:pt x="3250" y="420"/>
                </a:lnTo>
                <a:lnTo>
                  <a:pt x="3250" y="420"/>
                </a:lnTo>
                <a:lnTo>
                  <a:pt x="3250" y="422"/>
                </a:lnTo>
                <a:lnTo>
                  <a:pt x="3245" y="425"/>
                </a:lnTo>
                <a:lnTo>
                  <a:pt x="3250" y="444"/>
                </a:lnTo>
                <a:lnTo>
                  <a:pt x="3250" y="467"/>
                </a:lnTo>
                <a:lnTo>
                  <a:pt x="3247" y="467"/>
                </a:lnTo>
                <a:lnTo>
                  <a:pt x="3247" y="470"/>
                </a:lnTo>
                <a:lnTo>
                  <a:pt x="3242" y="472"/>
                </a:lnTo>
                <a:lnTo>
                  <a:pt x="3247" y="491"/>
                </a:lnTo>
                <a:lnTo>
                  <a:pt x="3247" y="520"/>
                </a:lnTo>
                <a:lnTo>
                  <a:pt x="3245" y="520"/>
                </a:lnTo>
                <a:lnTo>
                  <a:pt x="3245" y="522"/>
                </a:lnTo>
                <a:lnTo>
                  <a:pt x="3240" y="524"/>
                </a:lnTo>
                <a:lnTo>
                  <a:pt x="3245" y="543"/>
                </a:lnTo>
                <a:lnTo>
                  <a:pt x="3245" y="581"/>
                </a:lnTo>
                <a:lnTo>
                  <a:pt x="3242" y="581"/>
                </a:lnTo>
                <a:lnTo>
                  <a:pt x="3242" y="584"/>
                </a:lnTo>
                <a:lnTo>
                  <a:pt x="3238" y="586"/>
                </a:lnTo>
                <a:lnTo>
                  <a:pt x="3240" y="607"/>
                </a:lnTo>
                <a:lnTo>
                  <a:pt x="3240" y="679"/>
                </a:lnTo>
                <a:lnTo>
                  <a:pt x="3235" y="681"/>
                </a:lnTo>
                <a:lnTo>
                  <a:pt x="3238" y="700"/>
                </a:lnTo>
                <a:lnTo>
                  <a:pt x="3238" y="790"/>
                </a:lnTo>
                <a:lnTo>
                  <a:pt x="3233" y="793"/>
                </a:lnTo>
                <a:lnTo>
                  <a:pt x="3235" y="814"/>
                </a:lnTo>
                <a:lnTo>
                  <a:pt x="3235" y="930"/>
                </a:lnTo>
                <a:lnTo>
                  <a:pt x="3228" y="933"/>
                </a:lnTo>
                <a:lnTo>
                  <a:pt x="3233" y="961"/>
                </a:lnTo>
                <a:lnTo>
                  <a:pt x="3233" y="1092"/>
                </a:lnTo>
                <a:lnTo>
                  <a:pt x="3226" y="1092"/>
                </a:lnTo>
                <a:lnTo>
                  <a:pt x="3228" y="1125"/>
                </a:lnTo>
                <a:lnTo>
                  <a:pt x="3228" y="1227"/>
                </a:lnTo>
                <a:lnTo>
                  <a:pt x="3221" y="1227"/>
                </a:lnTo>
                <a:lnTo>
                  <a:pt x="3221" y="1210"/>
                </a:lnTo>
                <a:lnTo>
                  <a:pt x="3219" y="671"/>
                </a:lnTo>
                <a:lnTo>
                  <a:pt x="3209" y="669"/>
                </a:lnTo>
                <a:lnTo>
                  <a:pt x="3198" y="667"/>
                </a:lnTo>
                <a:lnTo>
                  <a:pt x="3183" y="664"/>
                </a:lnTo>
                <a:lnTo>
                  <a:pt x="3169" y="664"/>
                </a:lnTo>
                <a:lnTo>
                  <a:pt x="3153" y="662"/>
                </a:lnTo>
                <a:lnTo>
                  <a:pt x="3136" y="662"/>
                </a:lnTo>
                <a:lnTo>
                  <a:pt x="3120" y="662"/>
                </a:lnTo>
                <a:lnTo>
                  <a:pt x="3103" y="662"/>
                </a:lnTo>
                <a:lnTo>
                  <a:pt x="3089" y="664"/>
                </a:lnTo>
                <a:lnTo>
                  <a:pt x="3075" y="664"/>
                </a:lnTo>
                <a:lnTo>
                  <a:pt x="3075" y="652"/>
                </a:lnTo>
                <a:lnTo>
                  <a:pt x="3063" y="650"/>
                </a:lnTo>
                <a:lnTo>
                  <a:pt x="3063" y="667"/>
                </a:lnTo>
                <a:lnTo>
                  <a:pt x="3063" y="667"/>
                </a:lnTo>
                <a:lnTo>
                  <a:pt x="3060" y="667"/>
                </a:lnTo>
                <a:lnTo>
                  <a:pt x="3053" y="669"/>
                </a:lnTo>
                <a:lnTo>
                  <a:pt x="3049" y="638"/>
                </a:lnTo>
                <a:lnTo>
                  <a:pt x="3049" y="638"/>
                </a:lnTo>
                <a:lnTo>
                  <a:pt x="3058" y="641"/>
                </a:lnTo>
                <a:lnTo>
                  <a:pt x="3072" y="643"/>
                </a:lnTo>
                <a:lnTo>
                  <a:pt x="3086" y="645"/>
                </a:lnTo>
                <a:lnTo>
                  <a:pt x="3103" y="648"/>
                </a:lnTo>
                <a:lnTo>
                  <a:pt x="3120" y="650"/>
                </a:lnTo>
                <a:lnTo>
                  <a:pt x="3136" y="650"/>
                </a:lnTo>
                <a:lnTo>
                  <a:pt x="3153" y="650"/>
                </a:lnTo>
                <a:lnTo>
                  <a:pt x="3169" y="648"/>
                </a:lnTo>
                <a:lnTo>
                  <a:pt x="3183" y="648"/>
                </a:lnTo>
                <a:lnTo>
                  <a:pt x="3198" y="645"/>
                </a:lnTo>
                <a:lnTo>
                  <a:pt x="3198" y="662"/>
                </a:lnTo>
                <a:lnTo>
                  <a:pt x="3209" y="664"/>
                </a:lnTo>
                <a:lnTo>
                  <a:pt x="3209" y="645"/>
                </a:lnTo>
                <a:lnTo>
                  <a:pt x="3207" y="645"/>
                </a:lnTo>
                <a:lnTo>
                  <a:pt x="3212" y="643"/>
                </a:lnTo>
                <a:lnTo>
                  <a:pt x="3226" y="641"/>
                </a:lnTo>
                <a:lnTo>
                  <a:pt x="3226" y="638"/>
                </a:lnTo>
                <a:lnTo>
                  <a:pt x="3214" y="633"/>
                </a:lnTo>
                <a:lnTo>
                  <a:pt x="3202" y="631"/>
                </a:lnTo>
                <a:lnTo>
                  <a:pt x="3188" y="629"/>
                </a:lnTo>
                <a:lnTo>
                  <a:pt x="3172" y="626"/>
                </a:lnTo>
                <a:lnTo>
                  <a:pt x="3153" y="626"/>
                </a:lnTo>
                <a:lnTo>
                  <a:pt x="3136" y="624"/>
                </a:lnTo>
                <a:lnTo>
                  <a:pt x="3120" y="624"/>
                </a:lnTo>
                <a:lnTo>
                  <a:pt x="3101" y="626"/>
                </a:lnTo>
                <a:lnTo>
                  <a:pt x="3084" y="626"/>
                </a:lnTo>
                <a:lnTo>
                  <a:pt x="3070" y="629"/>
                </a:lnTo>
                <a:lnTo>
                  <a:pt x="3056" y="631"/>
                </a:lnTo>
                <a:lnTo>
                  <a:pt x="3049" y="633"/>
                </a:lnTo>
                <a:lnTo>
                  <a:pt x="3049" y="633"/>
                </a:lnTo>
                <a:lnTo>
                  <a:pt x="3046" y="629"/>
                </a:lnTo>
                <a:lnTo>
                  <a:pt x="3049" y="553"/>
                </a:lnTo>
                <a:lnTo>
                  <a:pt x="3046" y="553"/>
                </a:lnTo>
                <a:lnTo>
                  <a:pt x="3046" y="553"/>
                </a:lnTo>
                <a:lnTo>
                  <a:pt x="3046" y="553"/>
                </a:lnTo>
                <a:lnTo>
                  <a:pt x="3046" y="688"/>
                </a:lnTo>
                <a:lnTo>
                  <a:pt x="3051" y="698"/>
                </a:lnTo>
                <a:lnTo>
                  <a:pt x="3049" y="1210"/>
                </a:lnTo>
                <a:lnTo>
                  <a:pt x="3049" y="1210"/>
                </a:lnTo>
                <a:lnTo>
                  <a:pt x="3049" y="1227"/>
                </a:lnTo>
                <a:lnTo>
                  <a:pt x="3046" y="1229"/>
                </a:lnTo>
                <a:lnTo>
                  <a:pt x="3046" y="1210"/>
                </a:lnTo>
                <a:lnTo>
                  <a:pt x="3044" y="1210"/>
                </a:lnTo>
                <a:lnTo>
                  <a:pt x="3039" y="1208"/>
                </a:lnTo>
                <a:lnTo>
                  <a:pt x="3032" y="1208"/>
                </a:lnTo>
                <a:lnTo>
                  <a:pt x="3027" y="1208"/>
                </a:lnTo>
                <a:lnTo>
                  <a:pt x="3020" y="629"/>
                </a:lnTo>
                <a:lnTo>
                  <a:pt x="3015" y="629"/>
                </a:lnTo>
                <a:lnTo>
                  <a:pt x="3015" y="600"/>
                </a:lnTo>
                <a:lnTo>
                  <a:pt x="3018" y="598"/>
                </a:lnTo>
                <a:lnTo>
                  <a:pt x="3025" y="593"/>
                </a:lnTo>
                <a:lnTo>
                  <a:pt x="3025" y="591"/>
                </a:lnTo>
                <a:lnTo>
                  <a:pt x="3025" y="584"/>
                </a:lnTo>
                <a:lnTo>
                  <a:pt x="3015" y="581"/>
                </a:lnTo>
                <a:lnTo>
                  <a:pt x="3013" y="517"/>
                </a:lnTo>
                <a:lnTo>
                  <a:pt x="2978" y="503"/>
                </a:lnTo>
                <a:lnTo>
                  <a:pt x="2975" y="505"/>
                </a:lnTo>
                <a:lnTo>
                  <a:pt x="2966" y="505"/>
                </a:lnTo>
                <a:lnTo>
                  <a:pt x="2954" y="508"/>
                </a:lnTo>
                <a:lnTo>
                  <a:pt x="2942" y="512"/>
                </a:lnTo>
                <a:lnTo>
                  <a:pt x="2930" y="515"/>
                </a:lnTo>
                <a:lnTo>
                  <a:pt x="2930" y="515"/>
                </a:lnTo>
                <a:lnTo>
                  <a:pt x="2928" y="524"/>
                </a:lnTo>
                <a:lnTo>
                  <a:pt x="2923" y="534"/>
                </a:lnTo>
                <a:lnTo>
                  <a:pt x="2921" y="543"/>
                </a:lnTo>
                <a:lnTo>
                  <a:pt x="2921" y="548"/>
                </a:lnTo>
                <a:lnTo>
                  <a:pt x="2918" y="555"/>
                </a:lnTo>
                <a:lnTo>
                  <a:pt x="2918" y="565"/>
                </a:lnTo>
                <a:lnTo>
                  <a:pt x="2916" y="574"/>
                </a:lnTo>
                <a:lnTo>
                  <a:pt x="2914" y="584"/>
                </a:lnTo>
                <a:lnTo>
                  <a:pt x="2914" y="593"/>
                </a:lnTo>
                <a:lnTo>
                  <a:pt x="2902" y="591"/>
                </a:lnTo>
                <a:lnTo>
                  <a:pt x="2897" y="591"/>
                </a:lnTo>
                <a:lnTo>
                  <a:pt x="2890" y="596"/>
                </a:lnTo>
                <a:lnTo>
                  <a:pt x="2883" y="598"/>
                </a:lnTo>
                <a:lnTo>
                  <a:pt x="2876" y="603"/>
                </a:lnTo>
                <a:lnTo>
                  <a:pt x="2871" y="605"/>
                </a:lnTo>
                <a:lnTo>
                  <a:pt x="2866" y="610"/>
                </a:lnTo>
                <a:lnTo>
                  <a:pt x="2866" y="959"/>
                </a:lnTo>
                <a:lnTo>
                  <a:pt x="2826" y="933"/>
                </a:lnTo>
                <a:lnTo>
                  <a:pt x="2805" y="930"/>
                </a:lnTo>
                <a:lnTo>
                  <a:pt x="2777" y="930"/>
                </a:lnTo>
                <a:lnTo>
                  <a:pt x="2732" y="956"/>
                </a:lnTo>
                <a:lnTo>
                  <a:pt x="2734" y="973"/>
                </a:lnTo>
                <a:lnTo>
                  <a:pt x="2727" y="973"/>
                </a:lnTo>
                <a:lnTo>
                  <a:pt x="2727" y="747"/>
                </a:lnTo>
                <a:lnTo>
                  <a:pt x="2725" y="747"/>
                </a:lnTo>
                <a:lnTo>
                  <a:pt x="2725" y="717"/>
                </a:lnTo>
                <a:lnTo>
                  <a:pt x="2751" y="705"/>
                </a:lnTo>
                <a:lnTo>
                  <a:pt x="2751" y="698"/>
                </a:lnTo>
                <a:lnTo>
                  <a:pt x="2725" y="695"/>
                </a:lnTo>
                <a:lnTo>
                  <a:pt x="2713" y="698"/>
                </a:lnTo>
                <a:lnTo>
                  <a:pt x="2699" y="700"/>
                </a:lnTo>
                <a:lnTo>
                  <a:pt x="2687" y="705"/>
                </a:lnTo>
                <a:lnTo>
                  <a:pt x="2675" y="707"/>
                </a:lnTo>
                <a:lnTo>
                  <a:pt x="2661" y="709"/>
                </a:lnTo>
                <a:lnTo>
                  <a:pt x="2649" y="712"/>
                </a:lnTo>
                <a:lnTo>
                  <a:pt x="2637" y="714"/>
                </a:lnTo>
                <a:lnTo>
                  <a:pt x="2623" y="717"/>
                </a:lnTo>
                <a:lnTo>
                  <a:pt x="2611" y="719"/>
                </a:lnTo>
                <a:lnTo>
                  <a:pt x="2599" y="721"/>
                </a:lnTo>
                <a:lnTo>
                  <a:pt x="2587" y="724"/>
                </a:lnTo>
                <a:lnTo>
                  <a:pt x="2576" y="726"/>
                </a:lnTo>
                <a:lnTo>
                  <a:pt x="2554" y="738"/>
                </a:lnTo>
                <a:lnTo>
                  <a:pt x="2554" y="747"/>
                </a:lnTo>
                <a:lnTo>
                  <a:pt x="2561" y="745"/>
                </a:lnTo>
                <a:lnTo>
                  <a:pt x="2561" y="755"/>
                </a:lnTo>
                <a:lnTo>
                  <a:pt x="2554" y="759"/>
                </a:lnTo>
                <a:lnTo>
                  <a:pt x="2550" y="980"/>
                </a:lnTo>
                <a:lnTo>
                  <a:pt x="2533" y="963"/>
                </a:lnTo>
                <a:lnTo>
                  <a:pt x="2533" y="840"/>
                </a:lnTo>
                <a:lnTo>
                  <a:pt x="2533" y="838"/>
                </a:lnTo>
                <a:lnTo>
                  <a:pt x="2533" y="838"/>
                </a:lnTo>
                <a:lnTo>
                  <a:pt x="2519" y="838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4"/>
                </a:lnTo>
                <a:lnTo>
                  <a:pt x="2519" y="771"/>
                </a:lnTo>
                <a:lnTo>
                  <a:pt x="2519" y="771"/>
                </a:lnTo>
                <a:lnTo>
                  <a:pt x="2519" y="771"/>
                </a:lnTo>
                <a:lnTo>
                  <a:pt x="2519" y="771"/>
                </a:lnTo>
                <a:lnTo>
                  <a:pt x="2519" y="679"/>
                </a:lnTo>
                <a:lnTo>
                  <a:pt x="2519" y="679"/>
                </a:lnTo>
                <a:lnTo>
                  <a:pt x="2519" y="679"/>
                </a:lnTo>
                <a:lnTo>
                  <a:pt x="2519" y="679"/>
                </a:lnTo>
                <a:lnTo>
                  <a:pt x="2519" y="679"/>
                </a:lnTo>
                <a:lnTo>
                  <a:pt x="2519" y="679"/>
                </a:lnTo>
                <a:lnTo>
                  <a:pt x="2519" y="679"/>
                </a:lnTo>
                <a:lnTo>
                  <a:pt x="2516" y="679"/>
                </a:lnTo>
                <a:lnTo>
                  <a:pt x="2516" y="679"/>
                </a:lnTo>
                <a:lnTo>
                  <a:pt x="2516" y="679"/>
                </a:lnTo>
                <a:lnTo>
                  <a:pt x="2516" y="679"/>
                </a:lnTo>
                <a:lnTo>
                  <a:pt x="2516" y="676"/>
                </a:lnTo>
                <a:lnTo>
                  <a:pt x="2516" y="676"/>
                </a:lnTo>
                <a:lnTo>
                  <a:pt x="2516" y="676"/>
                </a:lnTo>
                <a:lnTo>
                  <a:pt x="2516" y="676"/>
                </a:lnTo>
                <a:lnTo>
                  <a:pt x="2516" y="676"/>
                </a:lnTo>
                <a:lnTo>
                  <a:pt x="2516" y="676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679"/>
                </a:lnTo>
                <a:lnTo>
                  <a:pt x="2514" y="771"/>
                </a:lnTo>
                <a:lnTo>
                  <a:pt x="2514" y="771"/>
                </a:lnTo>
                <a:lnTo>
                  <a:pt x="2514" y="771"/>
                </a:lnTo>
                <a:lnTo>
                  <a:pt x="2514" y="774"/>
                </a:lnTo>
                <a:lnTo>
                  <a:pt x="2514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2" y="774"/>
                </a:lnTo>
                <a:lnTo>
                  <a:pt x="2514" y="774"/>
                </a:lnTo>
                <a:lnTo>
                  <a:pt x="2514" y="774"/>
                </a:lnTo>
                <a:lnTo>
                  <a:pt x="2514" y="774"/>
                </a:lnTo>
                <a:lnTo>
                  <a:pt x="2514" y="774"/>
                </a:lnTo>
                <a:lnTo>
                  <a:pt x="2514" y="774"/>
                </a:lnTo>
                <a:lnTo>
                  <a:pt x="2514" y="838"/>
                </a:lnTo>
                <a:lnTo>
                  <a:pt x="2505" y="838"/>
                </a:lnTo>
                <a:lnTo>
                  <a:pt x="2497" y="838"/>
                </a:lnTo>
                <a:lnTo>
                  <a:pt x="2479" y="838"/>
                </a:lnTo>
                <a:lnTo>
                  <a:pt x="2474" y="838"/>
                </a:lnTo>
                <a:lnTo>
                  <a:pt x="2467" y="838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4"/>
                </a:lnTo>
                <a:lnTo>
                  <a:pt x="2467" y="771"/>
                </a:lnTo>
                <a:lnTo>
                  <a:pt x="2467" y="771"/>
                </a:lnTo>
                <a:lnTo>
                  <a:pt x="2467" y="771"/>
                </a:lnTo>
                <a:lnTo>
                  <a:pt x="2467" y="771"/>
                </a:lnTo>
                <a:lnTo>
                  <a:pt x="2467" y="676"/>
                </a:lnTo>
                <a:lnTo>
                  <a:pt x="2467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4" y="676"/>
                </a:lnTo>
                <a:lnTo>
                  <a:pt x="2462" y="676"/>
                </a:lnTo>
                <a:lnTo>
                  <a:pt x="2462" y="676"/>
                </a:lnTo>
                <a:lnTo>
                  <a:pt x="2462" y="676"/>
                </a:lnTo>
                <a:lnTo>
                  <a:pt x="2462" y="676"/>
                </a:lnTo>
                <a:lnTo>
                  <a:pt x="2462" y="676"/>
                </a:lnTo>
                <a:lnTo>
                  <a:pt x="2462" y="676"/>
                </a:lnTo>
                <a:lnTo>
                  <a:pt x="2462" y="771"/>
                </a:lnTo>
                <a:lnTo>
                  <a:pt x="2462" y="771"/>
                </a:lnTo>
                <a:lnTo>
                  <a:pt x="2460" y="771"/>
                </a:lnTo>
                <a:lnTo>
                  <a:pt x="2460" y="771"/>
                </a:lnTo>
                <a:lnTo>
                  <a:pt x="2460" y="771"/>
                </a:lnTo>
                <a:lnTo>
                  <a:pt x="2460" y="771"/>
                </a:lnTo>
                <a:lnTo>
                  <a:pt x="2460" y="771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0" y="774"/>
                </a:lnTo>
                <a:lnTo>
                  <a:pt x="2462" y="774"/>
                </a:lnTo>
                <a:lnTo>
                  <a:pt x="2462" y="774"/>
                </a:lnTo>
                <a:lnTo>
                  <a:pt x="2462" y="838"/>
                </a:lnTo>
                <a:lnTo>
                  <a:pt x="2445" y="838"/>
                </a:lnTo>
                <a:lnTo>
                  <a:pt x="2445" y="838"/>
                </a:lnTo>
                <a:lnTo>
                  <a:pt x="2445" y="838"/>
                </a:lnTo>
                <a:lnTo>
                  <a:pt x="2443" y="961"/>
                </a:lnTo>
                <a:lnTo>
                  <a:pt x="2429" y="978"/>
                </a:lnTo>
                <a:lnTo>
                  <a:pt x="2429" y="793"/>
                </a:lnTo>
                <a:lnTo>
                  <a:pt x="2429" y="793"/>
                </a:lnTo>
                <a:lnTo>
                  <a:pt x="2429" y="793"/>
                </a:lnTo>
                <a:lnTo>
                  <a:pt x="2429" y="793"/>
                </a:lnTo>
                <a:lnTo>
                  <a:pt x="2429" y="793"/>
                </a:lnTo>
                <a:lnTo>
                  <a:pt x="2429" y="793"/>
                </a:lnTo>
                <a:lnTo>
                  <a:pt x="2429" y="790"/>
                </a:lnTo>
                <a:lnTo>
                  <a:pt x="2429" y="790"/>
                </a:lnTo>
                <a:lnTo>
                  <a:pt x="2429" y="790"/>
                </a:lnTo>
                <a:lnTo>
                  <a:pt x="2429" y="790"/>
                </a:lnTo>
                <a:lnTo>
                  <a:pt x="2429" y="790"/>
                </a:lnTo>
                <a:lnTo>
                  <a:pt x="2427" y="790"/>
                </a:lnTo>
                <a:lnTo>
                  <a:pt x="2427" y="790"/>
                </a:lnTo>
                <a:lnTo>
                  <a:pt x="2417" y="771"/>
                </a:lnTo>
                <a:lnTo>
                  <a:pt x="2417" y="771"/>
                </a:lnTo>
                <a:lnTo>
                  <a:pt x="2417" y="771"/>
                </a:lnTo>
                <a:lnTo>
                  <a:pt x="2417" y="771"/>
                </a:lnTo>
                <a:lnTo>
                  <a:pt x="2417" y="771"/>
                </a:lnTo>
                <a:lnTo>
                  <a:pt x="2415" y="771"/>
                </a:lnTo>
                <a:lnTo>
                  <a:pt x="2415" y="771"/>
                </a:lnTo>
                <a:lnTo>
                  <a:pt x="2415" y="771"/>
                </a:lnTo>
                <a:lnTo>
                  <a:pt x="2415" y="769"/>
                </a:lnTo>
                <a:lnTo>
                  <a:pt x="2415" y="769"/>
                </a:lnTo>
                <a:lnTo>
                  <a:pt x="2415" y="769"/>
                </a:lnTo>
                <a:lnTo>
                  <a:pt x="2415" y="747"/>
                </a:lnTo>
                <a:lnTo>
                  <a:pt x="2358" y="762"/>
                </a:lnTo>
                <a:lnTo>
                  <a:pt x="2308" y="785"/>
                </a:lnTo>
                <a:lnTo>
                  <a:pt x="2308" y="774"/>
                </a:lnTo>
                <a:lnTo>
                  <a:pt x="2278" y="771"/>
                </a:lnTo>
                <a:lnTo>
                  <a:pt x="2278" y="771"/>
                </a:lnTo>
                <a:lnTo>
                  <a:pt x="2278" y="771"/>
                </a:lnTo>
                <a:lnTo>
                  <a:pt x="2275" y="771"/>
                </a:lnTo>
                <a:lnTo>
                  <a:pt x="2275" y="771"/>
                </a:lnTo>
                <a:lnTo>
                  <a:pt x="2275" y="771"/>
                </a:lnTo>
                <a:lnTo>
                  <a:pt x="2247" y="778"/>
                </a:lnTo>
                <a:lnTo>
                  <a:pt x="2247" y="778"/>
                </a:lnTo>
                <a:lnTo>
                  <a:pt x="2247" y="778"/>
                </a:lnTo>
                <a:lnTo>
                  <a:pt x="2247" y="778"/>
                </a:lnTo>
                <a:lnTo>
                  <a:pt x="2247" y="778"/>
                </a:lnTo>
                <a:lnTo>
                  <a:pt x="2247" y="778"/>
                </a:lnTo>
                <a:lnTo>
                  <a:pt x="2244" y="778"/>
                </a:lnTo>
                <a:lnTo>
                  <a:pt x="2244" y="781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5"/>
                </a:lnTo>
                <a:lnTo>
                  <a:pt x="2230" y="797"/>
                </a:lnTo>
                <a:lnTo>
                  <a:pt x="2230" y="797"/>
                </a:lnTo>
                <a:lnTo>
                  <a:pt x="2230" y="797"/>
                </a:lnTo>
                <a:lnTo>
                  <a:pt x="2230" y="797"/>
                </a:lnTo>
                <a:lnTo>
                  <a:pt x="2230" y="797"/>
                </a:lnTo>
                <a:lnTo>
                  <a:pt x="2230" y="797"/>
                </a:lnTo>
                <a:lnTo>
                  <a:pt x="2230" y="947"/>
                </a:lnTo>
                <a:lnTo>
                  <a:pt x="2185" y="902"/>
                </a:lnTo>
                <a:lnTo>
                  <a:pt x="2147" y="861"/>
                </a:lnTo>
                <a:lnTo>
                  <a:pt x="2143" y="864"/>
                </a:lnTo>
                <a:lnTo>
                  <a:pt x="2143" y="800"/>
                </a:lnTo>
                <a:lnTo>
                  <a:pt x="2143" y="800"/>
                </a:lnTo>
                <a:lnTo>
                  <a:pt x="2143" y="800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69"/>
                </a:lnTo>
                <a:lnTo>
                  <a:pt x="2143" y="797"/>
                </a:lnTo>
                <a:lnTo>
                  <a:pt x="2131" y="800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771"/>
                </a:lnTo>
                <a:lnTo>
                  <a:pt x="2131" y="800"/>
                </a:lnTo>
                <a:lnTo>
                  <a:pt x="2131" y="800"/>
                </a:lnTo>
                <a:lnTo>
                  <a:pt x="2131" y="800"/>
                </a:lnTo>
                <a:lnTo>
                  <a:pt x="2131" y="864"/>
                </a:lnTo>
                <a:lnTo>
                  <a:pt x="2124" y="864"/>
                </a:lnTo>
                <a:lnTo>
                  <a:pt x="2124" y="963"/>
                </a:lnTo>
                <a:lnTo>
                  <a:pt x="2088" y="994"/>
                </a:lnTo>
                <a:lnTo>
                  <a:pt x="2088" y="679"/>
                </a:lnTo>
                <a:lnTo>
                  <a:pt x="2077" y="674"/>
                </a:lnTo>
                <a:lnTo>
                  <a:pt x="2077" y="586"/>
                </a:lnTo>
                <a:lnTo>
                  <a:pt x="2065" y="581"/>
                </a:lnTo>
                <a:lnTo>
                  <a:pt x="2065" y="534"/>
                </a:lnTo>
                <a:lnTo>
                  <a:pt x="2050" y="529"/>
                </a:lnTo>
                <a:lnTo>
                  <a:pt x="2050" y="491"/>
                </a:lnTo>
                <a:lnTo>
                  <a:pt x="2039" y="491"/>
                </a:lnTo>
                <a:lnTo>
                  <a:pt x="2039" y="472"/>
                </a:lnTo>
                <a:lnTo>
                  <a:pt x="2036" y="472"/>
                </a:lnTo>
                <a:lnTo>
                  <a:pt x="2036" y="472"/>
                </a:lnTo>
                <a:lnTo>
                  <a:pt x="2034" y="403"/>
                </a:lnTo>
                <a:lnTo>
                  <a:pt x="2034" y="403"/>
                </a:lnTo>
                <a:lnTo>
                  <a:pt x="2034" y="403"/>
                </a:lnTo>
                <a:lnTo>
                  <a:pt x="2034" y="403"/>
                </a:lnTo>
                <a:lnTo>
                  <a:pt x="2034" y="403"/>
                </a:lnTo>
                <a:lnTo>
                  <a:pt x="2032" y="403"/>
                </a:lnTo>
                <a:lnTo>
                  <a:pt x="2032" y="403"/>
                </a:lnTo>
                <a:lnTo>
                  <a:pt x="2029" y="403"/>
                </a:lnTo>
                <a:lnTo>
                  <a:pt x="2029" y="403"/>
                </a:lnTo>
                <a:lnTo>
                  <a:pt x="2029" y="403"/>
                </a:lnTo>
                <a:lnTo>
                  <a:pt x="2029" y="403"/>
                </a:lnTo>
                <a:lnTo>
                  <a:pt x="2027" y="403"/>
                </a:lnTo>
                <a:lnTo>
                  <a:pt x="2027" y="403"/>
                </a:lnTo>
                <a:lnTo>
                  <a:pt x="2029" y="472"/>
                </a:lnTo>
                <a:lnTo>
                  <a:pt x="2024" y="472"/>
                </a:lnTo>
                <a:lnTo>
                  <a:pt x="2024" y="491"/>
                </a:lnTo>
                <a:lnTo>
                  <a:pt x="2013" y="491"/>
                </a:lnTo>
                <a:lnTo>
                  <a:pt x="2013" y="522"/>
                </a:lnTo>
                <a:lnTo>
                  <a:pt x="1944" y="524"/>
                </a:lnTo>
                <a:lnTo>
                  <a:pt x="1885" y="529"/>
                </a:lnTo>
                <a:lnTo>
                  <a:pt x="1885" y="574"/>
                </a:lnTo>
                <a:lnTo>
                  <a:pt x="1854" y="579"/>
                </a:lnTo>
                <a:lnTo>
                  <a:pt x="1854" y="662"/>
                </a:lnTo>
                <a:lnTo>
                  <a:pt x="1823" y="669"/>
                </a:lnTo>
                <a:lnTo>
                  <a:pt x="1833" y="1177"/>
                </a:lnTo>
                <a:lnTo>
                  <a:pt x="1800" y="1194"/>
                </a:lnTo>
                <a:lnTo>
                  <a:pt x="1795" y="652"/>
                </a:lnTo>
                <a:lnTo>
                  <a:pt x="1795" y="652"/>
                </a:lnTo>
                <a:lnTo>
                  <a:pt x="1795" y="650"/>
                </a:lnTo>
                <a:lnTo>
                  <a:pt x="1793" y="650"/>
                </a:lnTo>
                <a:lnTo>
                  <a:pt x="1793" y="650"/>
                </a:lnTo>
                <a:lnTo>
                  <a:pt x="1790" y="650"/>
                </a:lnTo>
                <a:lnTo>
                  <a:pt x="1788" y="650"/>
                </a:lnTo>
                <a:lnTo>
                  <a:pt x="1786" y="650"/>
                </a:lnTo>
                <a:lnTo>
                  <a:pt x="1783" y="648"/>
                </a:lnTo>
                <a:lnTo>
                  <a:pt x="1781" y="648"/>
                </a:lnTo>
                <a:lnTo>
                  <a:pt x="1776" y="648"/>
                </a:lnTo>
                <a:lnTo>
                  <a:pt x="1774" y="648"/>
                </a:lnTo>
                <a:lnTo>
                  <a:pt x="1769" y="648"/>
                </a:lnTo>
                <a:lnTo>
                  <a:pt x="1658" y="645"/>
                </a:lnTo>
                <a:lnTo>
                  <a:pt x="1653" y="645"/>
                </a:lnTo>
                <a:lnTo>
                  <a:pt x="1651" y="645"/>
                </a:lnTo>
                <a:lnTo>
                  <a:pt x="1646" y="648"/>
                </a:lnTo>
                <a:lnTo>
                  <a:pt x="1641" y="648"/>
                </a:lnTo>
                <a:lnTo>
                  <a:pt x="1639" y="648"/>
                </a:lnTo>
                <a:lnTo>
                  <a:pt x="1634" y="648"/>
                </a:lnTo>
                <a:lnTo>
                  <a:pt x="1632" y="648"/>
                </a:lnTo>
                <a:lnTo>
                  <a:pt x="1630" y="648"/>
                </a:lnTo>
                <a:lnTo>
                  <a:pt x="1630" y="650"/>
                </a:lnTo>
                <a:lnTo>
                  <a:pt x="1630" y="650"/>
                </a:lnTo>
                <a:lnTo>
                  <a:pt x="1644" y="1258"/>
                </a:lnTo>
                <a:lnTo>
                  <a:pt x="1630" y="1258"/>
                </a:lnTo>
                <a:lnTo>
                  <a:pt x="1630" y="909"/>
                </a:lnTo>
                <a:lnTo>
                  <a:pt x="1618" y="909"/>
                </a:lnTo>
                <a:lnTo>
                  <a:pt x="1618" y="904"/>
                </a:lnTo>
                <a:lnTo>
                  <a:pt x="1618" y="902"/>
                </a:lnTo>
                <a:lnTo>
                  <a:pt x="1615" y="899"/>
                </a:lnTo>
                <a:lnTo>
                  <a:pt x="1608" y="897"/>
                </a:lnTo>
                <a:lnTo>
                  <a:pt x="1601" y="897"/>
                </a:lnTo>
                <a:lnTo>
                  <a:pt x="1589" y="895"/>
                </a:lnTo>
                <a:lnTo>
                  <a:pt x="1577" y="895"/>
                </a:lnTo>
                <a:lnTo>
                  <a:pt x="1568" y="895"/>
                </a:lnTo>
                <a:lnTo>
                  <a:pt x="1556" y="895"/>
                </a:lnTo>
                <a:lnTo>
                  <a:pt x="1547" y="897"/>
                </a:lnTo>
                <a:lnTo>
                  <a:pt x="1540" y="897"/>
                </a:lnTo>
                <a:lnTo>
                  <a:pt x="1540" y="897"/>
                </a:lnTo>
                <a:lnTo>
                  <a:pt x="1540" y="738"/>
                </a:lnTo>
                <a:lnTo>
                  <a:pt x="1514" y="733"/>
                </a:lnTo>
                <a:lnTo>
                  <a:pt x="1384" y="705"/>
                </a:lnTo>
                <a:lnTo>
                  <a:pt x="1367" y="702"/>
                </a:lnTo>
                <a:lnTo>
                  <a:pt x="1367" y="914"/>
                </a:lnTo>
                <a:lnTo>
                  <a:pt x="1350" y="914"/>
                </a:lnTo>
                <a:lnTo>
                  <a:pt x="1350" y="883"/>
                </a:lnTo>
                <a:lnTo>
                  <a:pt x="1346" y="883"/>
                </a:lnTo>
                <a:lnTo>
                  <a:pt x="1346" y="883"/>
                </a:lnTo>
                <a:lnTo>
                  <a:pt x="1341" y="883"/>
                </a:lnTo>
                <a:lnTo>
                  <a:pt x="1339" y="809"/>
                </a:lnTo>
                <a:lnTo>
                  <a:pt x="1336" y="809"/>
                </a:lnTo>
                <a:lnTo>
                  <a:pt x="1336" y="788"/>
                </a:lnTo>
                <a:lnTo>
                  <a:pt x="1334" y="788"/>
                </a:lnTo>
                <a:lnTo>
                  <a:pt x="1334" y="788"/>
                </a:lnTo>
                <a:lnTo>
                  <a:pt x="1329" y="788"/>
                </a:lnTo>
                <a:lnTo>
                  <a:pt x="1327" y="724"/>
                </a:lnTo>
                <a:lnTo>
                  <a:pt x="1327" y="724"/>
                </a:lnTo>
                <a:lnTo>
                  <a:pt x="1327" y="726"/>
                </a:lnTo>
                <a:lnTo>
                  <a:pt x="1327" y="788"/>
                </a:lnTo>
                <a:lnTo>
                  <a:pt x="1320" y="788"/>
                </a:lnTo>
                <a:lnTo>
                  <a:pt x="1320" y="788"/>
                </a:lnTo>
                <a:lnTo>
                  <a:pt x="1315" y="788"/>
                </a:lnTo>
                <a:lnTo>
                  <a:pt x="1315" y="788"/>
                </a:lnTo>
                <a:lnTo>
                  <a:pt x="1313" y="797"/>
                </a:lnTo>
                <a:lnTo>
                  <a:pt x="1313" y="797"/>
                </a:lnTo>
                <a:lnTo>
                  <a:pt x="1313" y="809"/>
                </a:lnTo>
                <a:lnTo>
                  <a:pt x="1310" y="809"/>
                </a:lnTo>
                <a:lnTo>
                  <a:pt x="1303" y="809"/>
                </a:lnTo>
                <a:lnTo>
                  <a:pt x="1296" y="809"/>
                </a:lnTo>
                <a:lnTo>
                  <a:pt x="1289" y="809"/>
                </a:lnTo>
                <a:lnTo>
                  <a:pt x="1282" y="809"/>
                </a:lnTo>
                <a:lnTo>
                  <a:pt x="1275" y="809"/>
                </a:lnTo>
                <a:lnTo>
                  <a:pt x="1268" y="809"/>
                </a:lnTo>
                <a:lnTo>
                  <a:pt x="1263" y="809"/>
                </a:lnTo>
                <a:lnTo>
                  <a:pt x="1256" y="809"/>
                </a:lnTo>
                <a:lnTo>
                  <a:pt x="1249" y="809"/>
                </a:lnTo>
                <a:lnTo>
                  <a:pt x="1242" y="809"/>
                </a:lnTo>
                <a:lnTo>
                  <a:pt x="1235" y="809"/>
                </a:lnTo>
                <a:lnTo>
                  <a:pt x="1235" y="797"/>
                </a:lnTo>
                <a:lnTo>
                  <a:pt x="1235" y="797"/>
                </a:lnTo>
                <a:lnTo>
                  <a:pt x="1235" y="788"/>
                </a:lnTo>
                <a:lnTo>
                  <a:pt x="1235" y="788"/>
                </a:lnTo>
                <a:lnTo>
                  <a:pt x="1232" y="788"/>
                </a:lnTo>
                <a:lnTo>
                  <a:pt x="1232" y="788"/>
                </a:lnTo>
                <a:lnTo>
                  <a:pt x="1225" y="788"/>
                </a:lnTo>
                <a:lnTo>
                  <a:pt x="1225" y="726"/>
                </a:lnTo>
                <a:lnTo>
                  <a:pt x="1225" y="724"/>
                </a:lnTo>
                <a:lnTo>
                  <a:pt x="1223" y="724"/>
                </a:lnTo>
                <a:lnTo>
                  <a:pt x="1223" y="788"/>
                </a:lnTo>
                <a:lnTo>
                  <a:pt x="1220" y="788"/>
                </a:lnTo>
                <a:lnTo>
                  <a:pt x="1220" y="788"/>
                </a:lnTo>
                <a:lnTo>
                  <a:pt x="1216" y="788"/>
                </a:lnTo>
                <a:lnTo>
                  <a:pt x="1216" y="809"/>
                </a:lnTo>
                <a:lnTo>
                  <a:pt x="1211" y="809"/>
                </a:lnTo>
                <a:lnTo>
                  <a:pt x="1211" y="883"/>
                </a:lnTo>
                <a:lnTo>
                  <a:pt x="1206" y="883"/>
                </a:lnTo>
                <a:lnTo>
                  <a:pt x="1206" y="883"/>
                </a:lnTo>
                <a:lnTo>
                  <a:pt x="1201" y="883"/>
                </a:lnTo>
                <a:lnTo>
                  <a:pt x="1201" y="1156"/>
                </a:lnTo>
                <a:lnTo>
                  <a:pt x="1190" y="1156"/>
                </a:lnTo>
                <a:lnTo>
                  <a:pt x="1190" y="1156"/>
                </a:lnTo>
                <a:lnTo>
                  <a:pt x="1187" y="1156"/>
                </a:lnTo>
                <a:lnTo>
                  <a:pt x="1187" y="1156"/>
                </a:lnTo>
                <a:lnTo>
                  <a:pt x="1183" y="1163"/>
                </a:lnTo>
                <a:lnTo>
                  <a:pt x="1183" y="1163"/>
                </a:lnTo>
                <a:lnTo>
                  <a:pt x="1183" y="1201"/>
                </a:lnTo>
                <a:lnTo>
                  <a:pt x="1138" y="1201"/>
                </a:lnTo>
                <a:lnTo>
                  <a:pt x="1138" y="1175"/>
                </a:lnTo>
                <a:lnTo>
                  <a:pt x="1138" y="1172"/>
                </a:lnTo>
                <a:lnTo>
                  <a:pt x="1138" y="1170"/>
                </a:lnTo>
                <a:lnTo>
                  <a:pt x="1135" y="1170"/>
                </a:lnTo>
                <a:lnTo>
                  <a:pt x="951" y="1170"/>
                </a:lnTo>
                <a:lnTo>
                  <a:pt x="951" y="1127"/>
                </a:lnTo>
                <a:lnTo>
                  <a:pt x="996" y="1115"/>
                </a:lnTo>
                <a:lnTo>
                  <a:pt x="1045" y="1096"/>
                </a:lnTo>
                <a:lnTo>
                  <a:pt x="1095" y="1070"/>
                </a:lnTo>
                <a:lnTo>
                  <a:pt x="1119" y="1058"/>
                </a:lnTo>
                <a:lnTo>
                  <a:pt x="1171" y="1023"/>
                </a:lnTo>
                <a:lnTo>
                  <a:pt x="1171" y="1013"/>
                </a:lnTo>
                <a:lnTo>
                  <a:pt x="1034" y="1013"/>
                </a:lnTo>
                <a:lnTo>
                  <a:pt x="1031" y="1018"/>
                </a:lnTo>
                <a:lnTo>
                  <a:pt x="620" y="1018"/>
                </a:lnTo>
                <a:lnTo>
                  <a:pt x="608" y="1013"/>
                </a:lnTo>
                <a:lnTo>
                  <a:pt x="473" y="1013"/>
                </a:lnTo>
                <a:lnTo>
                  <a:pt x="473" y="1023"/>
                </a:lnTo>
                <a:lnTo>
                  <a:pt x="525" y="1058"/>
                </a:lnTo>
                <a:lnTo>
                  <a:pt x="579" y="1087"/>
                </a:lnTo>
                <a:lnTo>
                  <a:pt x="636" y="1111"/>
                </a:lnTo>
                <a:lnTo>
                  <a:pt x="695" y="1125"/>
                </a:lnTo>
                <a:lnTo>
                  <a:pt x="695" y="1217"/>
                </a:lnTo>
                <a:lnTo>
                  <a:pt x="556" y="1215"/>
                </a:lnTo>
                <a:lnTo>
                  <a:pt x="553" y="1201"/>
                </a:lnTo>
                <a:lnTo>
                  <a:pt x="549" y="1201"/>
                </a:lnTo>
                <a:lnTo>
                  <a:pt x="523" y="1201"/>
                </a:lnTo>
                <a:lnTo>
                  <a:pt x="494" y="1201"/>
                </a:lnTo>
                <a:lnTo>
                  <a:pt x="485" y="1201"/>
                </a:lnTo>
                <a:lnTo>
                  <a:pt x="478" y="1263"/>
                </a:lnTo>
                <a:lnTo>
                  <a:pt x="454" y="1260"/>
                </a:lnTo>
                <a:lnTo>
                  <a:pt x="407" y="1180"/>
                </a:lnTo>
                <a:lnTo>
                  <a:pt x="407" y="1177"/>
                </a:lnTo>
                <a:lnTo>
                  <a:pt x="407" y="1172"/>
                </a:lnTo>
                <a:lnTo>
                  <a:pt x="407" y="1172"/>
                </a:lnTo>
                <a:lnTo>
                  <a:pt x="404" y="1168"/>
                </a:lnTo>
                <a:lnTo>
                  <a:pt x="404" y="1168"/>
                </a:lnTo>
                <a:lnTo>
                  <a:pt x="402" y="1165"/>
                </a:lnTo>
                <a:lnTo>
                  <a:pt x="400" y="1163"/>
                </a:lnTo>
                <a:lnTo>
                  <a:pt x="397" y="1163"/>
                </a:lnTo>
                <a:lnTo>
                  <a:pt x="362" y="1101"/>
                </a:lnTo>
                <a:lnTo>
                  <a:pt x="367" y="1099"/>
                </a:lnTo>
                <a:lnTo>
                  <a:pt x="378" y="1082"/>
                </a:lnTo>
                <a:lnTo>
                  <a:pt x="383" y="1073"/>
                </a:lnTo>
                <a:lnTo>
                  <a:pt x="385" y="1061"/>
                </a:lnTo>
                <a:lnTo>
                  <a:pt x="390" y="1042"/>
                </a:lnTo>
                <a:lnTo>
                  <a:pt x="390" y="1042"/>
                </a:lnTo>
                <a:lnTo>
                  <a:pt x="385" y="1020"/>
                </a:lnTo>
                <a:lnTo>
                  <a:pt x="383" y="1009"/>
                </a:lnTo>
                <a:lnTo>
                  <a:pt x="378" y="999"/>
                </a:lnTo>
                <a:lnTo>
                  <a:pt x="364" y="982"/>
                </a:lnTo>
                <a:lnTo>
                  <a:pt x="348" y="971"/>
                </a:lnTo>
                <a:lnTo>
                  <a:pt x="348" y="968"/>
                </a:lnTo>
                <a:lnTo>
                  <a:pt x="341" y="966"/>
                </a:lnTo>
                <a:lnTo>
                  <a:pt x="341" y="579"/>
                </a:lnTo>
                <a:lnTo>
                  <a:pt x="343" y="577"/>
                </a:lnTo>
                <a:lnTo>
                  <a:pt x="357" y="565"/>
                </a:lnTo>
                <a:lnTo>
                  <a:pt x="369" y="550"/>
                </a:lnTo>
                <a:lnTo>
                  <a:pt x="374" y="541"/>
                </a:lnTo>
                <a:lnTo>
                  <a:pt x="376" y="534"/>
                </a:lnTo>
                <a:lnTo>
                  <a:pt x="378" y="515"/>
                </a:lnTo>
                <a:lnTo>
                  <a:pt x="378" y="512"/>
                </a:lnTo>
                <a:lnTo>
                  <a:pt x="381" y="512"/>
                </a:lnTo>
                <a:lnTo>
                  <a:pt x="376" y="493"/>
                </a:lnTo>
                <a:lnTo>
                  <a:pt x="369" y="474"/>
                </a:lnTo>
                <a:lnTo>
                  <a:pt x="357" y="460"/>
                </a:lnTo>
                <a:lnTo>
                  <a:pt x="355" y="458"/>
                </a:lnTo>
                <a:lnTo>
                  <a:pt x="341" y="448"/>
                </a:lnTo>
                <a:lnTo>
                  <a:pt x="336" y="446"/>
                </a:lnTo>
                <a:lnTo>
                  <a:pt x="329" y="444"/>
                </a:lnTo>
                <a:lnTo>
                  <a:pt x="324" y="413"/>
                </a:lnTo>
                <a:lnTo>
                  <a:pt x="326" y="410"/>
                </a:lnTo>
                <a:lnTo>
                  <a:pt x="329" y="410"/>
                </a:lnTo>
                <a:lnTo>
                  <a:pt x="331" y="408"/>
                </a:lnTo>
                <a:lnTo>
                  <a:pt x="331" y="406"/>
                </a:lnTo>
                <a:lnTo>
                  <a:pt x="331" y="403"/>
                </a:lnTo>
                <a:lnTo>
                  <a:pt x="329" y="403"/>
                </a:lnTo>
                <a:lnTo>
                  <a:pt x="324" y="401"/>
                </a:lnTo>
                <a:lnTo>
                  <a:pt x="324" y="401"/>
                </a:lnTo>
                <a:lnTo>
                  <a:pt x="324" y="334"/>
                </a:lnTo>
                <a:lnTo>
                  <a:pt x="326" y="334"/>
                </a:lnTo>
                <a:lnTo>
                  <a:pt x="329" y="330"/>
                </a:lnTo>
                <a:lnTo>
                  <a:pt x="331" y="322"/>
                </a:lnTo>
                <a:lnTo>
                  <a:pt x="333" y="320"/>
                </a:lnTo>
                <a:lnTo>
                  <a:pt x="333" y="318"/>
                </a:lnTo>
                <a:lnTo>
                  <a:pt x="333" y="315"/>
                </a:lnTo>
                <a:lnTo>
                  <a:pt x="333" y="315"/>
                </a:lnTo>
                <a:lnTo>
                  <a:pt x="333" y="315"/>
                </a:lnTo>
                <a:lnTo>
                  <a:pt x="333" y="315"/>
                </a:lnTo>
                <a:lnTo>
                  <a:pt x="333" y="315"/>
                </a:lnTo>
                <a:lnTo>
                  <a:pt x="333" y="313"/>
                </a:lnTo>
                <a:lnTo>
                  <a:pt x="333" y="308"/>
                </a:lnTo>
                <a:lnTo>
                  <a:pt x="331" y="308"/>
                </a:lnTo>
                <a:lnTo>
                  <a:pt x="329" y="301"/>
                </a:lnTo>
                <a:lnTo>
                  <a:pt x="326" y="299"/>
                </a:lnTo>
                <a:lnTo>
                  <a:pt x="329" y="296"/>
                </a:lnTo>
                <a:lnTo>
                  <a:pt x="329" y="296"/>
                </a:lnTo>
                <a:lnTo>
                  <a:pt x="331" y="294"/>
                </a:lnTo>
                <a:lnTo>
                  <a:pt x="331" y="292"/>
                </a:lnTo>
                <a:lnTo>
                  <a:pt x="329" y="289"/>
                </a:lnTo>
                <a:lnTo>
                  <a:pt x="329" y="287"/>
                </a:lnTo>
                <a:lnTo>
                  <a:pt x="324" y="287"/>
                </a:lnTo>
                <a:lnTo>
                  <a:pt x="319" y="287"/>
                </a:lnTo>
                <a:lnTo>
                  <a:pt x="319" y="287"/>
                </a:lnTo>
                <a:lnTo>
                  <a:pt x="319" y="220"/>
                </a:lnTo>
                <a:lnTo>
                  <a:pt x="324" y="218"/>
                </a:lnTo>
                <a:lnTo>
                  <a:pt x="324" y="216"/>
                </a:lnTo>
                <a:lnTo>
                  <a:pt x="315" y="209"/>
                </a:lnTo>
                <a:lnTo>
                  <a:pt x="315" y="142"/>
                </a:lnTo>
                <a:lnTo>
                  <a:pt x="315" y="142"/>
                </a:lnTo>
                <a:lnTo>
                  <a:pt x="317" y="140"/>
                </a:lnTo>
                <a:lnTo>
                  <a:pt x="317" y="140"/>
                </a:lnTo>
                <a:lnTo>
                  <a:pt x="319" y="140"/>
                </a:lnTo>
                <a:lnTo>
                  <a:pt x="319" y="137"/>
                </a:lnTo>
                <a:lnTo>
                  <a:pt x="319" y="137"/>
                </a:lnTo>
                <a:lnTo>
                  <a:pt x="319" y="135"/>
                </a:lnTo>
                <a:lnTo>
                  <a:pt x="317" y="135"/>
                </a:lnTo>
                <a:lnTo>
                  <a:pt x="317" y="135"/>
                </a:lnTo>
                <a:lnTo>
                  <a:pt x="315" y="133"/>
                </a:lnTo>
                <a:lnTo>
                  <a:pt x="312" y="133"/>
                </a:lnTo>
                <a:lnTo>
                  <a:pt x="312" y="0"/>
                </a:lnTo>
                <a:lnTo>
                  <a:pt x="312" y="0"/>
                </a:lnTo>
                <a:lnTo>
                  <a:pt x="312" y="0"/>
                </a:lnTo>
                <a:lnTo>
                  <a:pt x="312" y="0"/>
                </a:lnTo>
                <a:lnTo>
                  <a:pt x="310" y="0"/>
                </a:lnTo>
                <a:lnTo>
                  <a:pt x="310" y="0"/>
                </a:lnTo>
                <a:lnTo>
                  <a:pt x="307" y="0"/>
                </a:lnTo>
                <a:lnTo>
                  <a:pt x="307" y="0"/>
                </a:lnTo>
                <a:lnTo>
                  <a:pt x="307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0"/>
                </a:lnTo>
                <a:lnTo>
                  <a:pt x="305" y="133"/>
                </a:lnTo>
                <a:lnTo>
                  <a:pt x="305" y="133"/>
                </a:lnTo>
                <a:lnTo>
                  <a:pt x="303" y="135"/>
                </a:lnTo>
                <a:lnTo>
                  <a:pt x="300" y="135"/>
                </a:lnTo>
                <a:lnTo>
                  <a:pt x="300" y="135"/>
                </a:lnTo>
                <a:lnTo>
                  <a:pt x="298" y="135"/>
                </a:lnTo>
                <a:lnTo>
                  <a:pt x="298" y="137"/>
                </a:lnTo>
                <a:lnTo>
                  <a:pt x="298" y="137"/>
                </a:lnTo>
                <a:lnTo>
                  <a:pt x="298" y="140"/>
                </a:lnTo>
                <a:lnTo>
                  <a:pt x="300" y="140"/>
                </a:lnTo>
                <a:lnTo>
                  <a:pt x="300" y="140"/>
                </a:lnTo>
                <a:lnTo>
                  <a:pt x="303" y="142"/>
                </a:lnTo>
                <a:lnTo>
                  <a:pt x="303" y="142"/>
                </a:lnTo>
                <a:lnTo>
                  <a:pt x="303" y="211"/>
                </a:lnTo>
                <a:lnTo>
                  <a:pt x="293" y="213"/>
                </a:lnTo>
                <a:lnTo>
                  <a:pt x="293" y="216"/>
                </a:lnTo>
                <a:lnTo>
                  <a:pt x="298" y="218"/>
                </a:lnTo>
                <a:lnTo>
                  <a:pt x="298" y="285"/>
                </a:lnTo>
                <a:lnTo>
                  <a:pt x="298" y="287"/>
                </a:lnTo>
                <a:lnTo>
                  <a:pt x="293" y="287"/>
                </a:lnTo>
                <a:lnTo>
                  <a:pt x="289" y="287"/>
                </a:lnTo>
                <a:lnTo>
                  <a:pt x="286" y="289"/>
                </a:lnTo>
                <a:lnTo>
                  <a:pt x="286" y="292"/>
                </a:lnTo>
                <a:lnTo>
                  <a:pt x="286" y="294"/>
                </a:lnTo>
                <a:lnTo>
                  <a:pt x="286" y="296"/>
                </a:lnTo>
                <a:lnTo>
                  <a:pt x="289" y="296"/>
                </a:lnTo>
                <a:lnTo>
                  <a:pt x="291" y="296"/>
                </a:lnTo>
                <a:lnTo>
                  <a:pt x="289" y="301"/>
                </a:lnTo>
                <a:lnTo>
                  <a:pt x="286" y="304"/>
                </a:lnTo>
                <a:lnTo>
                  <a:pt x="284" y="308"/>
                </a:lnTo>
                <a:lnTo>
                  <a:pt x="284" y="311"/>
                </a:lnTo>
                <a:lnTo>
                  <a:pt x="284" y="315"/>
                </a:lnTo>
                <a:lnTo>
                  <a:pt x="284" y="315"/>
                </a:lnTo>
                <a:lnTo>
                  <a:pt x="284" y="315"/>
                </a:lnTo>
                <a:lnTo>
                  <a:pt x="284" y="318"/>
                </a:lnTo>
                <a:lnTo>
                  <a:pt x="284" y="322"/>
                </a:lnTo>
                <a:lnTo>
                  <a:pt x="286" y="327"/>
                </a:lnTo>
                <a:lnTo>
                  <a:pt x="289" y="330"/>
                </a:lnTo>
                <a:lnTo>
                  <a:pt x="291" y="334"/>
                </a:lnTo>
                <a:lnTo>
                  <a:pt x="293" y="334"/>
                </a:lnTo>
                <a:lnTo>
                  <a:pt x="293" y="401"/>
                </a:lnTo>
                <a:lnTo>
                  <a:pt x="289" y="401"/>
                </a:lnTo>
                <a:lnTo>
                  <a:pt x="286" y="403"/>
                </a:lnTo>
                <a:lnTo>
                  <a:pt x="286" y="403"/>
                </a:lnTo>
                <a:lnTo>
                  <a:pt x="286" y="408"/>
                </a:lnTo>
                <a:lnTo>
                  <a:pt x="286" y="408"/>
                </a:lnTo>
                <a:lnTo>
                  <a:pt x="289" y="410"/>
                </a:lnTo>
                <a:lnTo>
                  <a:pt x="291" y="410"/>
                </a:lnTo>
                <a:lnTo>
                  <a:pt x="293" y="413"/>
                </a:lnTo>
                <a:lnTo>
                  <a:pt x="289" y="441"/>
                </a:lnTo>
                <a:lnTo>
                  <a:pt x="277" y="446"/>
                </a:lnTo>
                <a:lnTo>
                  <a:pt x="272" y="448"/>
                </a:lnTo>
                <a:lnTo>
                  <a:pt x="258" y="458"/>
                </a:lnTo>
                <a:lnTo>
                  <a:pt x="255" y="460"/>
                </a:lnTo>
                <a:lnTo>
                  <a:pt x="244" y="474"/>
                </a:lnTo>
                <a:lnTo>
                  <a:pt x="236" y="493"/>
                </a:lnTo>
                <a:lnTo>
                  <a:pt x="234" y="510"/>
                </a:lnTo>
                <a:lnTo>
                  <a:pt x="234" y="510"/>
                </a:lnTo>
                <a:lnTo>
                  <a:pt x="236" y="529"/>
                </a:lnTo>
                <a:lnTo>
                  <a:pt x="236" y="534"/>
                </a:lnTo>
                <a:lnTo>
                  <a:pt x="241" y="543"/>
                </a:lnTo>
                <a:lnTo>
                  <a:pt x="244" y="550"/>
                </a:lnTo>
                <a:lnTo>
                  <a:pt x="255" y="565"/>
                </a:lnTo>
                <a:lnTo>
                  <a:pt x="262" y="569"/>
                </a:lnTo>
                <a:lnTo>
                  <a:pt x="260" y="975"/>
                </a:lnTo>
                <a:lnTo>
                  <a:pt x="251" y="982"/>
                </a:lnTo>
                <a:lnTo>
                  <a:pt x="236" y="999"/>
                </a:lnTo>
                <a:lnTo>
                  <a:pt x="234" y="1009"/>
                </a:lnTo>
                <a:lnTo>
                  <a:pt x="229" y="1020"/>
                </a:lnTo>
                <a:lnTo>
                  <a:pt x="227" y="1042"/>
                </a:lnTo>
                <a:lnTo>
                  <a:pt x="227" y="1042"/>
                </a:lnTo>
                <a:lnTo>
                  <a:pt x="229" y="1061"/>
                </a:lnTo>
                <a:lnTo>
                  <a:pt x="232" y="1073"/>
                </a:lnTo>
                <a:lnTo>
                  <a:pt x="236" y="1082"/>
                </a:lnTo>
                <a:lnTo>
                  <a:pt x="251" y="1099"/>
                </a:lnTo>
                <a:lnTo>
                  <a:pt x="260" y="1106"/>
                </a:lnTo>
                <a:lnTo>
                  <a:pt x="260" y="1151"/>
                </a:lnTo>
                <a:lnTo>
                  <a:pt x="258" y="1161"/>
                </a:lnTo>
                <a:lnTo>
                  <a:pt x="255" y="1163"/>
                </a:lnTo>
                <a:lnTo>
                  <a:pt x="253" y="1165"/>
                </a:lnTo>
                <a:lnTo>
                  <a:pt x="253" y="1168"/>
                </a:lnTo>
                <a:lnTo>
                  <a:pt x="253" y="1168"/>
                </a:lnTo>
                <a:lnTo>
                  <a:pt x="251" y="1170"/>
                </a:lnTo>
                <a:lnTo>
                  <a:pt x="251" y="1172"/>
                </a:lnTo>
                <a:lnTo>
                  <a:pt x="251" y="1175"/>
                </a:lnTo>
                <a:lnTo>
                  <a:pt x="251" y="1177"/>
                </a:lnTo>
                <a:lnTo>
                  <a:pt x="251" y="1180"/>
                </a:lnTo>
                <a:lnTo>
                  <a:pt x="251" y="1180"/>
                </a:lnTo>
                <a:lnTo>
                  <a:pt x="251" y="1180"/>
                </a:lnTo>
                <a:lnTo>
                  <a:pt x="234" y="1244"/>
                </a:lnTo>
                <a:lnTo>
                  <a:pt x="229" y="1244"/>
                </a:lnTo>
                <a:lnTo>
                  <a:pt x="220" y="1244"/>
                </a:lnTo>
                <a:lnTo>
                  <a:pt x="213" y="1246"/>
                </a:lnTo>
                <a:lnTo>
                  <a:pt x="203" y="1246"/>
                </a:lnTo>
                <a:lnTo>
                  <a:pt x="196" y="1246"/>
                </a:lnTo>
                <a:lnTo>
                  <a:pt x="187" y="1246"/>
                </a:lnTo>
                <a:lnTo>
                  <a:pt x="180" y="1246"/>
                </a:lnTo>
                <a:lnTo>
                  <a:pt x="173" y="1246"/>
                </a:lnTo>
                <a:lnTo>
                  <a:pt x="173" y="1251"/>
                </a:lnTo>
                <a:lnTo>
                  <a:pt x="170" y="1251"/>
                </a:lnTo>
                <a:lnTo>
                  <a:pt x="163" y="1253"/>
                </a:lnTo>
                <a:lnTo>
                  <a:pt x="163" y="1255"/>
                </a:lnTo>
                <a:lnTo>
                  <a:pt x="175" y="1255"/>
                </a:lnTo>
                <a:lnTo>
                  <a:pt x="182" y="1255"/>
                </a:lnTo>
                <a:lnTo>
                  <a:pt x="192" y="1255"/>
                </a:lnTo>
                <a:lnTo>
                  <a:pt x="199" y="1255"/>
                </a:lnTo>
                <a:lnTo>
                  <a:pt x="206" y="1253"/>
                </a:lnTo>
                <a:lnTo>
                  <a:pt x="210" y="1253"/>
                </a:lnTo>
                <a:lnTo>
                  <a:pt x="227" y="1255"/>
                </a:lnTo>
                <a:lnTo>
                  <a:pt x="227" y="1265"/>
                </a:lnTo>
                <a:lnTo>
                  <a:pt x="187" y="1265"/>
                </a:lnTo>
                <a:lnTo>
                  <a:pt x="187" y="1265"/>
                </a:lnTo>
                <a:lnTo>
                  <a:pt x="192" y="1265"/>
                </a:lnTo>
                <a:lnTo>
                  <a:pt x="194" y="1263"/>
                </a:lnTo>
                <a:lnTo>
                  <a:pt x="199" y="1263"/>
                </a:lnTo>
                <a:lnTo>
                  <a:pt x="199" y="1263"/>
                </a:lnTo>
                <a:lnTo>
                  <a:pt x="194" y="1263"/>
                </a:lnTo>
                <a:lnTo>
                  <a:pt x="189" y="1260"/>
                </a:lnTo>
                <a:lnTo>
                  <a:pt x="182" y="1260"/>
                </a:lnTo>
                <a:lnTo>
                  <a:pt x="177" y="1260"/>
                </a:lnTo>
                <a:lnTo>
                  <a:pt x="170" y="1260"/>
                </a:lnTo>
                <a:lnTo>
                  <a:pt x="166" y="1260"/>
                </a:lnTo>
                <a:lnTo>
                  <a:pt x="163" y="1260"/>
                </a:lnTo>
                <a:lnTo>
                  <a:pt x="158" y="1258"/>
                </a:lnTo>
                <a:lnTo>
                  <a:pt x="156" y="1258"/>
                </a:lnTo>
                <a:lnTo>
                  <a:pt x="151" y="1258"/>
                </a:lnTo>
                <a:lnTo>
                  <a:pt x="149" y="1258"/>
                </a:lnTo>
                <a:lnTo>
                  <a:pt x="149" y="1258"/>
                </a:lnTo>
                <a:lnTo>
                  <a:pt x="144" y="1258"/>
                </a:lnTo>
                <a:lnTo>
                  <a:pt x="140" y="1258"/>
                </a:lnTo>
                <a:lnTo>
                  <a:pt x="135" y="1260"/>
                </a:lnTo>
                <a:lnTo>
                  <a:pt x="130" y="1260"/>
                </a:lnTo>
                <a:lnTo>
                  <a:pt x="125" y="1263"/>
                </a:lnTo>
                <a:lnTo>
                  <a:pt x="121" y="1263"/>
                </a:lnTo>
                <a:lnTo>
                  <a:pt x="118" y="1265"/>
                </a:lnTo>
                <a:lnTo>
                  <a:pt x="116" y="1265"/>
                </a:lnTo>
                <a:lnTo>
                  <a:pt x="0" y="1265"/>
                </a:lnTo>
                <a:lnTo>
                  <a:pt x="0" y="1346"/>
                </a:lnTo>
                <a:lnTo>
                  <a:pt x="5362" y="1346"/>
                </a:lnTo>
                <a:lnTo>
                  <a:pt x="5362" y="1265"/>
                </a:lnTo>
                <a:lnTo>
                  <a:pt x="5312" y="1265"/>
                </a:lnTo>
                <a:lnTo>
                  <a:pt x="5224" y="1225"/>
                </a:lnTo>
                <a:close/>
                <a:moveTo>
                  <a:pt x="4330" y="1101"/>
                </a:moveTo>
                <a:lnTo>
                  <a:pt x="4328" y="1101"/>
                </a:lnTo>
                <a:lnTo>
                  <a:pt x="4328" y="1096"/>
                </a:lnTo>
                <a:lnTo>
                  <a:pt x="4330" y="1101"/>
                </a:lnTo>
                <a:close/>
                <a:moveTo>
                  <a:pt x="3661" y="61"/>
                </a:moveTo>
                <a:lnTo>
                  <a:pt x="3656" y="76"/>
                </a:lnTo>
                <a:lnTo>
                  <a:pt x="3656" y="80"/>
                </a:lnTo>
                <a:lnTo>
                  <a:pt x="3652" y="114"/>
                </a:lnTo>
                <a:lnTo>
                  <a:pt x="3647" y="140"/>
                </a:lnTo>
                <a:lnTo>
                  <a:pt x="3645" y="149"/>
                </a:lnTo>
                <a:lnTo>
                  <a:pt x="3540" y="149"/>
                </a:lnTo>
                <a:lnTo>
                  <a:pt x="3538" y="140"/>
                </a:lnTo>
                <a:lnTo>
                  <a:pt x="3533" y="114"/>
                </a:lnTo>
                <a:lnTo>
                  <a:pt x="3526" y="80"/>
                </a:lnTo>
                <a:lnTo>
                  <a:pt x="3526" y="76"/>
                </a:lnTo>
                <a:lnTo>
                  <a:pt x="3524" y="59"/>
                </a:lnTo>
                <a:lnTo>
                  <a:pt x="3661" y="61"/>
                </a:lnTo>
                <a:close/>
                <a:moveTo>
                  <a:pt x="2131" y="804"/>
                </a:moveTo>
                <a:lnTo>
                  <a:pt x="2136" y="816"/>
                </a:lnTo>
                <a:lnTo>
                  <a:pt x="2131" y="831"/>
                </a:lnTo>
                <a:lnTo>
                  <a:pt x="2131" y="804"/>
                </a:lnTo>
                <a:close/>
                <a:moveTo>
                  <a:pt x="2133" y="864"/>
                </a:moveTo>
                <a:lnTo>
                  <a:pt x="2133" y="864"/>
                </a:lnTo>
                <a:lnTo>
                  <a:pt x="2131" y="838"/>
                </a:lnTo>
                <a:lnTo>
                  <a:pt x="2136" y="850"/>
                </a:lnTo>
                <a:lnTo>
                  <a:pt x="2133" y="864"/>
                </a:lnTo>
                <a:close/>
                <a:moveTo>
                  <a:pt x="2138" y="852"/>
                </a:moveTo>
                <a:lnTo>
                  <a:pt x="2140" y="864"/>
                </a:lnTo>
                <a:lnTo>
                  <a:pt x="2133" y="864"/>
                </a:lnTo>
                <a:lnTo>
                  <a:pt x="2138" y="852"/>
                </a:lnTo>
                <a:close/>
                <a:moveTo>
                  <a:pt x="2143" y="838"/>
                </a:moveTo>
                <a:lnTo>
                  <a:pt x="2143" y="864"/>
                </a:lnTo>
                <a:lnTo>
                  <a:pt x="2143" y="864"/>
                </a:lnTo>
                <a:lnTo>
                  <a:pt x="2138" y="850"/>
                </a:lnTo>
                <a:lnTo>
                  <a:pt x="2143" y="838"/>
                </a:lnTo>
                <a:close/>
                <a:moveTo>
                  <a:pt x="2143" y="833"/>
                </a:moveTo>
                <a:lnTo>
                  <a:pt x="2138" y="850"/>
                </a:lnTo>
                <a:lnTo>
                  <a:pt x="2131" y="835"/>
                </a:lnTo>
                <a:lnTo>
                  <a:pt x="2131" y="835"/>
                </a:lnTo>
                <a:lnTo>
                  <a:pt x="2143" y="833"/>
                </a:lnTo>
                <a:lnTo>
                  <a:pt x="2143" y="833"/>
                </a:lnTo>
                <a:close/>
                <a:moveTo>
                  <a:pt x="2143" y="833"/>
                </a:moveTo>
                <a:lnTo>
                  <a:pt x="2143" y="833"/>
                </a:lnTo>
                <a:lnTo>
                  <a:pt x="2131" y="833"/>
                </a:lnTo>
                <a:lnTo>
                  <a:pt x="2131" y="833"/>
                </a:lnTo>
                <a:lnTo>
                  <a:pt x="2138" y="819"/>
                </a:lnTo>
                <a:lnTo>
                  <a:pt x="2143" y="833"/>
                </a:lnTo>
                <a:close/>
                <a:moveTo>
                  <a:pt x="2143" y="828"/>
                </a:moveTo>
                <a:lnTo>
                  <a:pt x="2138" y="816"/>
                </a:lnTo>
                <a:lnTo>
                  <a:pt x="2143" y="802"/>
                </a:lnTo>
                <a:lnTo>
                  <a:pt x="2143" y="828"/>
                </a:lnTo>
                <a:close/>
                <a:moveTo>
                  <a:pt x="2143" y="800"/>
                </a:moveTo>
                <a:lnTo>
                  <a:pt x="2143" y="800"/>
                </a:lnTo>
                <a:lnTo>
                  <a:pt x="2138" y="814"/>
                </a:lnTo>
                <a:lnTo>
                  <a:pt x="2131" y="800"/>
                </a:lnTo>
                <a:lnTo>
                  <a:pt x="2131" y="800"/>
                </a:lnTo>
                <a:lnTo>
                  <a:pt x="2143" y="800"/>
                </a:lnTo>
                <a:close/>
                <a:moveTo>
                  <a:pt x="341" y="1115"/>
                </a:moveTo>
                <a:lnTo>
                  <a:pt x="343" y="1113"/>
                </a:lnTo>
                <a:lnTo>
                  <a:pt x="378" y="1175"/>
                </a:lnTo>
                <a:lnTo>
                  <a:pt x="376" y="1175"/>
                </a:lnTo>
                <a:lnTo>
                  <a:pt x="341" y="1232"/>
                </a:lnTo>
                <a:lnTo>
                  <a:pt x="341" y="1115"/>
                </a:lnTo>
                <a:close/>
                <a:moveTo>
                  <a:pt x="310" y="918"/>
                </a:moveTo>
                <a:lnTo>
                  <a:pt x="310" y="918"/>
                </a:lnTo>
                <a:lnTo>
                  <a:pt x="310" y="918"/>
                </a:lnTo>
                <a:lnTo>
                  <a:pt x="307" y="918"/>
                </a:lnTo>
                <a:lnTo>
                  <a:pt x="310" y="918"/>
                </a:lnTo>
                <a:close/>
                <a:moveTo>
                  <a:pt x="291" y="586"/>
                </a:moveTo>
                <a:lnTo>
                  <a:pt x="291" y="586"/>
                </a:lnTo>
                <a:lnTo>
                  <a:pt x="296" y="586"/>
                </a:lnTo>
                <a:lnTo>
                  <a:pt x="300" y="586"/>
                </a:lnTo>
                <a:lnTo>
                  <a:pt x="305" y="586"/>
                </a:lnTo>
                <a:lnTo>
                  <a:pt x="307" y="586"/>
                </a:lnTo>
                <a:lnTo>
                  <a:pt x="307" y="619"/>
                </a:lnTo>
                <a:lnTo>
                  <a:pt x="307" y="619"/>
                </a:lnTo>
                <a:lnTo>
                  <a:pt x="305" y="619"/>
                </a:lnTo>
                <a:lnTo>
                  <a:pt x="305" y="619"/>
                </a:lnTo>
                <a:lnTo>
                  <a:pt x="305" y="619"/>
                </a:lnTo>
                <a:lnTo>
                  <a:pt x="300" y="619"/>
                </a:lnTo>
                <a:lnTo>
                  <a:pt x="300" y="622"/>
                </a:lnTo>
                <a:lnTo>
                  <a:pt x="298" y="622"/>
                </a:lnTo>
                <a:lnTo>
                  <a:pt x="296" y="622"/>
                </a:lnTo>
                <a:lnTo>
                  <a:pt x="293" y="624"/>
                </a:lnTo>
                <a:lnTo>
                  <a:pt x="293" y="629"/>
                </a:lnTo>
                <a:lnTo>
                  <a:pt x="293" y="629"/>
                </a:lnTo>
                <a:lnTo>
                  <a:pt x="291" y="629"/>
                </a:lnTo>
                <a:lnTo>
                  <a:pt x="291" y="629"/>
                </a:lnTo>
                <a:lnTo>
                  <a:pt x="291" y="586"/>
                </a:lnTo>
                <a:close/>
                <a:moveTo>
                  <a:pt x="291" y="645"/>
                </a:moveTo>
                <a:lnTo>
                  <a:pt x="293" y="645"/>
                </a:lnTo>
                <a:lnTo>
                  <a:pt x="293" y="645"/>
                </a:lnTo>
                <a:lnTo>
                  <a:pt x="293" y="650"/>
                </a:lnTo>
                <a:lnTo>
                  <a:pt x="296" y="652"/>
                </a:lnTo>
                <a:lnTo>
                  <a:pt x="298" y="652"/>
                </a:lnTo>
                <a:lnTo>
                  <a:pt x="300" y="655"/>
                </a:lnTo>
                <a:lnTo>
                  <a:pt x="300" y="655"/>
                </a:lnTo>
                <a:lnTo>
                  <a:pt x="305" y="655"/>
                </a:lnTo>
                <a:lnTo>
                  <a:pt x="305" y="655"/>
                </a:lnTo>
                <a:lnTo>
                  <a:pt x="305" y="655"/>
                </a:lnTo>
                <a:lnTo>
                  <a:pt x="307" y="655"/>
                </a:lnTo>
                <a:lnTo>
                  <a:pt x="307" y="655"/>
                </a:lnTo>
                <a:lnTo>
                  <a:pt x="307" y="679"/>
                </a:lnTo>
                <a:lnTo>
                  <a:pt x="305" y="679"/>
                </a:lnTo>
                <a:lnTo>
                  <a:pt x="305" y="679"/>
                </a:lnTo>
                <a:lnTo>
                  <a:pt x="305" y="679"/>
                </a:lnTo>
                <a:lnTo>
                  <a:pt x="300" y="681"/>
                </a:lnTo>
                <a:lnTo>
                  <a:pt x="300" y="681"/>
                </a:lnTo>
                <a:lnTo>
                  <a:pt x="298" y="681"/>
                </a:lnTo>
                <a:lnTo>
                  <a:pt x="298" y="683"/>
                </a:lnTo>
                <a:lnTo>
                  <a:pt x="296" y="686"/>
                </a:lnTo>
                <a:lnTo>
                  <a:pt x="293" y="688"/>
                </a:lnTo>
                <a:lnTo>
                  <a:pt x="293" y="690"/>
                </a:lnTo>
                <a:lnTo>
                  <a:pt x="293" y="690"/>
                </a:lnTo>
                <a:lnTo>
                  <a:pt x="291" y="690"/>
                </a:lnTo>
                <a:lnTo>
                  <a:pt x="291" y="645"/>
                </a:lnTo>
                <a:close/>
                <a:moveTo>
                  <a:pt x="291" y="705"/>
                </a:moveTo>
                <a:lnTo>
                  <a:pt x="293" y="705"/>
                </a:lnTo>
                <a:lnTo>
                  <a:pt x="293" y="707"/>
                </a:lnTo>
                <a:lnTo>
                  <a:pt x="293" y="709"/>
                </a:lnTo>
                <a:lnTo>
                  <a:pt x="298" y="712"/>
                </a:lnTo>
                <a:lnTo>
                  <a:pt x="298" y="712"/>
                </a:lnTo>
                <a:lnTo>
                  <a:pt x="300" y="714"/>
                </a:lnTo>
                <a:lnTo>
                  <a:pt x="305" y="714"/>
                </a:lnTo>
                <a:lnTo>
                  <a:pt x="305" y="714"/>
                </a:lnTo>
                <a:lnTo>
                  <a:pt x="305" y="714"/>
                </a:lnTo>
                <a:lnTo>
                  <a:pt x="305" y="714"/>
                </a:lnTo>
                <a:lnTo>
                  <a:pt x="307" y="714"/>
                </a:lnTo>
                <a:lnTo>
                  <a:pt x="307" y="745"/>
                </a:lnTo>
                <a:lnTo>
                  <a:pt x="307" y="745"/>
                </a:lnTo>
                <a:lnTo>
                  <a:pt x="305" y="745"/>
                </a:lnTo>
                <a:lnTo>
                  <a:pt x="305" y="745"/>
                </a:lnTo>
                <a:lnTo>
                  <a:pt x="303" y="745"/>
                </a:lnTo>
                <a:lnTo>
                  <a:pt x="303" y="745"/>
                </a:lnTo>
                <a:lnTo>
                  <a:pt x="300" y="745"/>
                </a:lnTo>
                <a:lnTo>
                  <a:pt x="298" y="747"/>
                </a:lnTo>
                <a:lnTo>
                  <a:pt x="296" y="747"/>
                </a:lnTo>
                <a:lnTo>
                  <a:pt x="293" y="750"/>
                </a:lnTo>
                <a:lnTo>
                  <a:pt x="293" y="752"/>
                </a:lnTo>
                <a:lnTo>
                  <a:pt x="291" y="755"/>
                </a:lnTo>
                <a:lnTo>
                  <a:pt x="291" y="755"/>
                </a:lnTo>
                <a:lnTo>
                  <a:pt x="291" y="755"/>
                </a:lnTo>
                <a:lnTo>
                  <a:pt x="291" y="705"/>
                </a:lnTo>
                <a:close/>
                <a:moveTo>
                  <a:pt x="291" y="769"/>
                </a:moveTo>
                <a:lnTo>
                  <a:pt x="291" y="769"/>
                </a:lnTo>
                <a:lnTo>
                  <a:pt x="293" y="771"/>
                </a:lnTo>
                <a:lnTo>
                  <a:pt x="293" y="774"/>
                </a:lnTo>
                <a:lnTo>
                  <a:pt x="296" y="776"/>
                </a:lnTo>
                <a:lnTo>
                  <a:pt x="296" y="776"/>
                </a:lnTo>
                <a:lnTo>
                  <a:pt x="300" y="778"/>
                </a:lnTo>
                <a:lnTo>
                  <a:pt x="303" y="781"/>
                </a:lnTo>
                <a:lnTo>
                  <a:pt x="303" y="781"/>
                </a:lnTo>
                <a:lnTo>
                  <a:pt x="305" y="781"/>
                </a:lnTo>
                <a:lnTo>
                  <a:pt x="305" y="781"/>
                </a:lnTo>
                <a:lnTo>
                  <a:pt x="307" y="781"/>
                </a:lnTo>
                <a:lnTo>
                  <a:pt x="307" y="781"/>
                </a:lnTo>
                <a:lnTo>
                  <a:pt x="307" y="809"/>
                </a:lnTo>
                <a:lnTo>
                  <a:pt x="307" y="809"/>
                </a:lnTo>
                <a:lnTo>
                  <a:pt x="307" y="809"/>
                </a:lnTo>
                <a:lnTo>
                  <a:pt x="307" y="809"/>
                </a:lnTo>
                <a:lnTo>
                  <a:pt x="305" y="809"/>
                </a:lnTo>
                <a:lnTo>
                  <a:pt x="305" y="809"/>
                </a:lnTo>
                <a:lnTo>
                  <a:pt x="305" y="809"/>
                </a:lnTo>
                <a:lnTo>
                  <a:pt x="305" y="809"/>
                </a:lnTo>
                <a:lnTo>
                  <a:pt x="300" y="809"/>
                </a:lnTo>
                <a:lnTo>
                  <a:pt x="300" y="809"/>
                </a:lnTo>
                <a:lnTo>
                  <a:pt x="298" y="812"/>
                </a:lnTo>
                <a:lnTo>
                  <a:pt x="293" y="814"/>
                </a:lnTo>
                <a:lnTo>
                  <a:pt x="293" y="816"/>
                </a:lnTo>
                <a:lnTo>
                  <a:pt x="293" y="819"/>
                </a:lnTo>
                <a:lnTo>
                  <a:pt x="291" y="819"/>
                </a:lnTo>
                <a:lnTo>
                  <a:pt x="291" y="819"/>
                </a:lnTo>
                <a:lnTo>
                  <a:pt x="291" y="769"/>
                </a:lnTo>
                <a:close/>
                <a:moveTo>
                  <a:pt x="291" y="833"/>
                </a:moveTo>
                <a:lnTo>
                  <a:pt x="293" y="833"/>
                </a:lnTo>
                <a:lnTo>
                  <a:pt x="293" y="835"/>
                </a:lnTo>
                <a:lnTo>
                  <a:pt x="293" y="838"/>
                </a:lnTo>
                <a:lnTo>
                  <a:pt x="296" y="840"/>
                </a:lnTo>
                <a:lnTo>
                  <a:pt x="300" y="842"/>
                </a:lnTo>
                <a:lnTo>
                  <a:pt x="300" y="842"/>
                </a:lnTo>
                <a:lnTo>
                  <a:pt x="303" y="845"/>
                </a:lnTo>
                <a:lnTo>
                  <a:pt x="305" y="845"/>
                </a:lnTo>
                <a:lnTo>
                  <a:pt x="305" y="845"/>
                </a:lnTo>
                <a:lnTo>
                  <a:pt x="305" y="845"/>
                </a:lnTo>
                <a:lnTo>
                  <a:pt x="305" y="845"/>
                </a:lnTo>
                <a:lnTo>
                  <a:pt x="307" y="845"/>
                </a:lnTo>
                <a:lnTo>
                  <a:pt x="307" y="845"/>
                </a:lnTo>
                <a:lnTo>
                  <a:pt x="307" y="845"/>
                </a:lnTo>
                <a:lnTo>
                  <a:pt x="307" y="883"/>
                </a:lnTo>
                <a:lnTo>
                  <a:pt x="305" y="883"/>
                </a:lnTo>
                <a:lnTo>
                  <a:pt x="303" y="883"/>
                </a:lnTo>
                <a:lnTo>
                  <a:pt x="303" y="883"/>
                </a:lnTo>
                <a:lnTo>
                  <a:pt x="300" y="883"/>
                </a:lnTo>
                <a:lnTo>
                  <a:pt x="300" y="883"/>
                </a:lnTo>
                <a:lnTo>
                  <a:pt x="296" y="885"/>
                </a:lnTo>
                <a:lnTo>
                  <a:pt x="293" y="888"/>
                </a:lnTo>
                <a:lnTo>
                  <a:pt x="293" y="890"/>
                </a:lnTo>
                <a:lnTo>
                  <a:pt x="291" y="892"/>
                </a:lnTo>
                <a:lnTo>
                  <a:pt x="291" y="892"/>
                </a:lnTo>
                <a:lnTo>
                  <a:pt x="291" y="892"/>
                </a:lnTo>
                <a:lnTo>
                  <a:pt x="291" y="833"/>
                </a:lnTo>
                <a:close/>
                <a:moveTo>
                  <a:pt x="291" y="906"/>
                </a:moveTo>
                <a:lnTo>
                  <a:pt x="291" y="906"/>
                </a:lnTo>
                <a:lnTo>
                  <a:pt x="291" y="909"/>
                </a:lnTo>
                <a:lnTo>
                  <a:pt x="293" y="911"/>
                </a:lnTo>
                <a:lnTo>
                  <a:pt x="296" y="914"/>
                </a:lnTo>
                <a:lnTo>
                  <a:pt x="300" y="916"/>
                </a:lnTo>
                <a:lnTo>
                  <a:pt x="300" y="916"/>
                </a:lnTo>
                <a:lnTo>
                  <a:pt x="303" y="918"/>
                </a:lnTo>
                <a:lnTo>
                  <a:pt x="303" y="918"/>
                </a:lnTo>
                <a:lnTo>
                  <a:pt x="307" y="918"/>
                </a:lnTo>
                <a:lnTo>
                  <a:pt x="307" y="918"/>
                </a:lnTo>
                <a:lnTo>
                  <a:pt x="307" y="944"/>
                </a:lnTo>
                <a:lnTo>
                  <a:pt x="291" y="944"/>
                </a:lnTo>
                <a:lnTo>
                  <a:pt x="291" y="944"/>
                </a:lnTo>
                <a:lnTo>
                  <a:pt x="291" y="906"/>
                </a:lnTo>
                <a:close/>
                <a:moveTo>
                  <a:pt x="291" y="1139"/>
                </a:moveTo>
                <a:lnTo>
                  <a:pt x="296" y="1120"/>
                </a:lnTo>
                <a:lnTo>
                  <a:pt x="305" y="1123"/>
                </a:lnTo>
                <a:lnTo>
                  <a:pt x="305" y="1177"/>
                </a:lnTo>
                <a:lnTo>
                  <a:pt x="291" y="1177"/>
                </a:lnTo>
                <a:lnTo>
                  <a:pt x="291" y="1139"/>
                </a:lnTo>
                <a:close/>
                <a:moveTo>
                  <a:pt x="291" y="1196"/>
                </a:moveTo>
                <a:lnTo>
                  <a:pt x="305" y="1196"/>
                </a:lnTo>
                <a:lnTo>
                  <a:pt x="305" y="1263"/>
                </a:lnTo>
                <a:lnTo>
                  <a:pt x="305" y="1263"/>
                </a:lnTo>
                <a:lnTo>
                  <a:pt x="291" y="1213"/>
                </a:lnTo>
                <a:lnTo>
                  <a:pt x="291" y="1196"/>
                </a:lnTo>
                <a:close/>
                <a:moveTo>
                  <a:pt x="374" y="1265"/>
                </a:moveTo>
                <a:lnTo>
                  <a:pt x="357" y="1263"/>
                </a:lnTo>
                <a:lnTo>
                  <a:pt x="341" y="1263"/>
                </a:lnTo>
                <a:lnTo>
                  <a:pt x="341" y="1260"/>
                </a:lnTo>
                <a:lnTo>
                  <a:pt x="385" y="1189"/>
                </a:lnTo>
                <a:lnTo>
                  <a:pt x="388" y="1191"/>
                </a:lnTo>
                <a:lnTo>
                  <a:pt x="426" y="1258"/>
                </a:lnTo>
                <a:lnTo>
                  <a:pt x="395" y="1255"/>
                </a:lnTo>
                <a:lnTo>
                  <a:pt x="395" y="1265"/>
                </a:lnTo>
                <a:lnTo>
                  <a:pt x="385" y="1265"/>
                </a:lnTo>
                <a:lnTo>
                  <a:pt x="374" y="1265"/>
                </a:lnTo>
                <a:close/>
              </a:path>
            </a:pathLst>
          </a:custGeom>
          <a:solidFill>
            <a:srgbClr val="DBDBDB">
              <a:alpha val="54000"/>
            </a:srgbClr>
          </a:solidFill>
          <a:ln w="9525">
            <a:noFill/>
            <a:round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4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94795" y="216925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28" name="文本框 2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" y="4231261"/>
            <a:ext cx="5605145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9900" dirty="0">
                <a:solidFill>
                  <a:srgbClr val="276399"/>
                </a:solidFill>
                <a:latin typeface="Eras Demi ITC" panose="020B0805030504020804" pitchFamily="34" charset="0"/>
              </a:rPr>
              <a:t>Hi-Q</a:t>
            </a:r>
            <a:endParaRPr lang="en-US" altLang="zh-CN" sz="19900" dirty="0">
              <a:solidFill>
                <a:srgbClr val="276399"/>
              </a:solidFill>
              <a:latin typeface="Eras Demi ITC" panose="020B08050305040208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4234753" y="466382"/>
            <a:ext cx="3722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276399"/>
                </a:solidFill>
                <a:latin typeface="Eras Bold ITC" panose="020B0907030504020204" pitchFamily="34" charset="0"/>
              </a:rPr>
              <a:t>CONTENT</a:t>
            </a:r>
            <a:endParaRPr lang="zh-CN" altLang="en-US" sz="54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矩形 3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5687785" y="1367181"/>
            <a:ext cx="816429" cy="5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5" name="组合 14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GrpSpPr/>
          <p:nvPr/>
        </p:nvGrpSpPr>
        <p:grpSpPr>
          <a:xfrm>
            <a:off x="4556230" y="2973607"/>
            <a:ext cx="3123393" cy="1200329"/>
            <a:chOff x="988343" y="3473884"/>
            <a:chExt cx="3123393" cy="1200329"/>
          </a:xfrm>
        </p:grpSpPr>
        <p:sp>
          <p:nvSpPr>
            <p:cNvPr id="12" name="文本框 11"/>
            <p:cNvSpPr txBox="1"/>
            <p:nvPr/>
          </p:nvSpPr>
          <p:spPr>
            <a:xfrm>
              <a:off x="988343" y="3751379"/>
              <a:ext cx="212661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Demi ITC" panose="020B0805030504020804" pitchFamily="34" charset="0"/>
                </a:rPr>
                <a:t>提升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Demi ITC" panose="020B0805030504020804" pitchFamily="34" charset="0"/>
                </a:rPr>
                <a:t>改进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Demi ITC" panose="020B08050305040208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36414" y="3473884"/>
              <a:ext cx="1175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Eras Light ITC" panose="020B0402030504020804" pitchFamily="34" charset="0"/>
                </a:rPr>
                <a:t>02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</p:txBody>
        </p:sp>
      </p:grpSp>
      <p:grpSp>
        <p:nvGrpSpPr>
          <p:cNvPr id="16" name="组合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GrpSpPr/>
          <p:nvPr/>
        </p:nvGrpSpPr>
        <p:grpSpPr>
          <a:xfrm>
            <a:off x="164038" y="2973607"/>
            <a:ext cx="4270203" cy="1200329"/>
            <a:chOff x="353343" y="3473884"/>
            <a:chExt cx="4270203" cy="1200329"/>
          </a:xfrm>
        </p:grpSpPr>
        <p:sp>
          <p:nvSpPr>
            <p:cNvPr id="18" name="文本框 17"/>
            <p:cNvSpPr txBox="1"/>
            <p:nvPr/>
          </p:nvSpPr>
          <p:spPr>
            <a:xfrm>
              <a:off x="353343" y="3751533"/>
              <a:ext cx="331470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Demi ITC" panose="020B0805030504020804" pitchFamily="34" charset="0"/>
                </a:rPr>
                <a:t>Alpha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Demi ITC" panose="020B0805030504020804" pitchFamily="34" charset="0"/>
                </a:rPr>
                <a:t>版本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Demi ITC" panose="020B0805030504020804" pitchFamily="34" charset="0"/>
                </a:rPr>
                <a:t>总结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Demi ITC" panose="020B08050305040208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48224" y="3473884"/>
              <a:ext cx="1175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Eras Light ITC" panose="020B0402030504020804" pitchFamily="34" charset="0"/>
                </a:rPr>
                <a:t>01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</p:txBody>
        </p:sp>
      </p:grpSp>
      <p:grpSp>
        <p:nvGrpSpPr>
          <p:cNvPr id="21" name="组合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GrpSpPr/>
          <p:nvPr/>
        </p:nvGrpSpPr>
        <p:grpSpPr>
          <a:xfrm>
            <a:off x="8641081" y="2973607"/>
            <a:ext cx="2891618" cy="1200329"/>
            <a:chOff x="1415698" y="3473884"/>
            <a:chExt cx="2891618" cy="1200329"/>
          </a:xfrm>
        </p:grpSpPr>
        <p:sp>
          <p:nvSpPr>
            <p:cNvPr id="23" name="文本框 22"/>
            <p:cNvSpPr txBox="1"/>
            <p:nvPr/>
          </p:nvSpPr>
          <p:spPr>
            <a:xfrm>
              <a:off x="1415698" y="3919654"/>
              <a:ext cx="162496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ras Demi ITC" panose="020B08050305040208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31994" y="3473884"/>
              <a:ext cx="1175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Eras Light ITC" panose="020B0402030504020804" pitchFamily="34" charset="0"/>
                </a:rPr>
                <a:t>03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</p:txBody>
        </p:sp>
      </p:grp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7" name="文本框 6"/>
          <p:cNvSpPr txBox="1"/>
          <p:nvPr/>
        </p:nvSpPr>
        <p:spPr>
          <a:xfrm>
            <a:off x="0" y="194310"/>
            <a:ext cx="364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77940" y="3249986"/>
            <a:ext cx="20821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Demi ITC" panose="020B0805030504020804" pitchFamily="34" charset="0"/>
              </a:rPr>
              <a:t>Beta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Demi ITC" panose="020B0805030504020804" pitchFamily="34" charset="0"/>
              </a:rPr>
              <a:t>版本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17700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2128479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2339258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L 形 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 rot="10800000">
            <a:off x="5130800" y="1585042"/>
            <a:ext cx="444500" cy="444500"/>
          </a:xfrm>
          <a:prstGeom prst="corner">
            <a:avLst>
              <a:gd name="adj1" fmla="val 5682"/>
              <a:gd name="adj2" fmla="val 681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L 形 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 rot="10800000" flipV="1">
            <a:off x="5130800" y="5471242"/>
            <a:ext cx="444500" cy="444500"/>
          </a:xfrm>
          <a:prstGeom prst="corner">
            <a:avLst>
              <a:gd name="adj1" fmla="val 5682"/>
              <a:gd name="adj2" fmla="val 681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219200" y="1799679"/>
            <a:ext cx="32239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76399"/>
                </a:solidFill>
                <a:latin typeface="Eras Bold ITC" panose="020B0907030504020204" pitchFamily="34" charset="0"/>
              </a:rPr>
              <a:t>PART ONE</a:t>
            </a:r>
            <a:endParaRPr lang="zh-CN" altLang="en-US" sz="44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pic>
        <p:nvPicPr>
          <p:cNvPr id="10" name="图形 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97679" y="2721692"/>
            <a:ext cx="2667000" cy="2667000"/>
          </a:xfrm>
          <a:prstGeom prst="rect">
            <a:avLst/>
          </a:prstGeom>
        </p:spPr>
      </p:pic>
      <p:sp>
        <p:nvSpPr>
          <p:cNvPr id="11" name="文本框 1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 rot="10800000" flipV="1">
            <a:off x="4088702" y="4644964"/>
            <a:ext cx="736600" cy="12827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600" dirty="0">
                <a:solidFill>
                  <a:srgbClr val="276399"/>
                </a:solidFill>
              </a:rPr>
              <a:t>α</a:t>
            </a:r>
            <a:r>
              <a:rPr lang="zh-CN" altLang="en-US" sz="3600" dirty="0">
                <a:solidFill>
                  <a:srgbClr val="276399"/>
                </a:solidFill>
              </a:rPr>
              <a:t>总结</a:t>
            </a:r>
            <a:endParaRPr lang="zh-CN" altLang="en-US" sz="3600" dirty="0">
              <a:solidFill>
                <a:srgbClr val="276399"/>
              </a:solidFill>
            </a:endParaRPr>
          </a:p>
        </p:txBody>
      </p:sp>
      <p:sp>
        <p:nvSpPr>
          <p:cNvPr id="13" name="文本框 12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6661150" y="2159635"/>
            <a:ext cx="4727575" cy="394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just">
              <a:lnSpc>
                <a:spcPct val="11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      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基本实现了口算软件应具备的功能：出题、高级设置、错题统计。且页面简洁、清晰明了、配色干净美观。但功能较为单一。没有缜密</a:t>
            </a:r>
            <a:r>
              <a:rPr lang="zh-CN" altLang="en-US" sz="3200" dirty="0">
                <a:solidFill>
                  <a:schemeClr val="tx1"/>
                </a:solidFill>
              </a:rPr>
              <a:t>地考虑用户</a:t>
            </a:r>
            <a:r>
              <a:rPr lang="zh-CN" altLang="en-US" sz="3200" dirty="0">
                <a:solidFill>
                  <a:schemeClr val="tx1"/>
                </a:solidFill>
              </a:rPr>
              <a:t>需求。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矩形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718892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929671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6140450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0800418" y="5693204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76399"/>
                </a:solidFill>
                <a:latin typeface="Eras Bold ITC" panose="020B0907030504020204" pitchFamily="34" charset="0"/>
              </a:rPr>
              <a:t>#1</a:t>
            </a:r>
            <a:endParaRPr lang="zh-CN" altLang="en-US" sz="32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cxnSp>
        <p:nvCxnSpPr>
          <p:cNvPr id="20" name="直接连接符 1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CxnSpPr/>
          <p:nvPr/>
        </p:nvCxnSpPr>
        <p:spPr>
          <a:xfrm>
            <a:off x="0" y="86774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5943"/>
            <a:ext cx="598714" cy="435427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07570" y="228990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718892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929671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6140450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0800418" y="5693204"/>
            <a:ext cx="712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76399"/>
                </a:solidFill>
                <a:latin typeface="Eras Bold ITC" panose="020B0907030504020204" pitchFamily="34" charset="0"/>
              </a:rPr>
              <a:t>#2</a:t>
            </a:r>
            <a:endParaRPr lang="zh-CN" altLang="en-US" sz="32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cxnSp>
        <p:nvCxnSpPr>
          <p:cNvPr id="20" name="直接连接符 1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CxnSpPr/>
          <p:nvPr/>
        </p:nvCxnSpPr>
        <p:spPr>
          <a:xfrm>
            <a:off x="0" y="86774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5943"/>
            <a:ext cx="598714" cy="435427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07570" y="228990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14" name="文本框 13"/>
          <p:cNvSpPr txBox="1"/>
          <p:nvPr/>
        </p:nvSpPr>
        <p:spPr>
          <a:xfrm>
            <a:off x="6671945" y="19030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1" name="矩形 30">
            <a:hlinkClick r:id="rId1" action="ppaction://hlinksldjump"/>
          </p:cNvPr>
          <p:cNvSpPr/>
          <p:nvPr/>
        </p:nvSpPr>
        <p:spPr>
          <a:xfrm>
            <a:off x="5870575" y="524954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3" name="图片 2" descr="QQ图片202111190811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9850" y="405765"/>
            <a:ext cx="9924415" cy="6736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17700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2128479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2339258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L 形 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 rot="10800000">
            <a:off x="5130800" y="1585042"/>
            <a:ext cx="444500" cy="444500"/>
          </a:xfrm>
          <a:prstGeom prst="corner">
            <a:avLst>
              <a:gd name="adj1" fmla="val 5682"/>
              <a:gd name="adj2" fmla="val 681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L 形 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 rot="10800000" flipV="1">
            <a:off x="5130800" y="5471242"/>
            <a:ext cx="444500" cy="444500"/>
          </a:xfrm>
          <a:prstGeom prst="corner">
            <a:avLst>
              <a:gd name="adj1" fmla="val 5682"/>
              <a:gd name="adj2" fmla="val 681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142365" y="1800314"/>
            <a:ext cx="34664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276399"/>
                </a:solidFill>
                <a:latin typeface="Eras Bold ITC" panose="020B0907030504020204" pitchFamily="34" charset="0"/>
              </a:rPr>
              <a:t>PART  T</a:t>
            </a:r>
            <a:r>
              <a:rPr lang="en-US" altLang="zh-CN" sz="4400" dirty="0">
                <a:solidFill>
                  <a:srgbClr val="276399"/>
                </a:solidFill>
                <a:latin typeface="Eras Bold ITC" panose="020B0907030504020204" pitchFamily="34" charset="0"/>
              </a:rPr>
              <a:t>WO</a:t>
            </a:r>
            <a:endParaRPr lang="en-US" altLang="zh-CN" sz="44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sp>
        <p:nvSpPr>
          <p:cNvPr id="11" name="文本框 1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 rot="10800000" flipV="1">
            <a:off x="4838637" y="3910269"/>
            <a:ext cx="736600" cy="1920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dirty="0">
                <a:solidFill>
                  <a:srgbClr val="276399"/>
                </a:solidFill>
              </a:rPr>
              <a:t>提升改进</a:t>
            </a:r>
            <a:endParaRPr lang="zh-CN" altLang="en-US" sz="3600" dirty="0">
              <a:solidFill>
                <a:srgbClr val="276399"/>
              </a:solidFill>
            </a:endParaRPr>
          </a:p>
        </p:txBody>
      </p:sp>
      <p:sp>
        <p:nvSpPr>
          <p:cNvPr id="16" name="矩形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718892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929671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6140450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0800418" y="5693204"/>
            <a:ext cx="712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76399"/>
                </a:solidFill>
                <a:latin typeface="Eras Bold ITC" panose="020B0907030504020204" pitchFamily="34" charset="0"/>
              </a:rPr>
              <a:t>#2</a:t>
            </a:r>
            <a:endParaRPr lang="zh-CN" altLang="en-US" sz="32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cxnSp>
        <p:nvCxnSpPr>
          <p:cNvPr id="20" name="直接连接符 1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CxnSpPr/>
          <p:nvPr/>
        </p:nvCxnSpPr>
        <p:spPr>
          <a:xfrm>
            <a:off x="0" y="86774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5943"/>
            <a:ext cx="598714" cy="435427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07570" y="228990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graphicFrame>
        <p:nvGraphicFramePr>
          <p:cNvPr id="12" name="图表 1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GraphicFramePr/>
          <p:nvPr/>
        </p:nvGraphicFramePr>
        <p:xfrm>
          <a:off x="923925" y="2962275"/>
          <a:ext cx="3684905" cy="2154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671945" y="19030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58890" y="2568575"/>
            <a:ext cx="5913755" cy="279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3200"/>
              <a:t>    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综合考虑出题时家长的思考以及学生的能力水平，出适合学生的题目，并且要满足一些纸质做答的要求。可以更完善错题界面的美观性。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718892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929671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6140450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0800418" y="5693204"/>
            <a:ext cx="712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76399"/>
                </a:solidFill>
                <a:latin typeface="Eras Bold ITC" panose="020B0907030504020204" pitchFamily="34" charset="0"/>
              </a:rPr>
              <a:t>#2</a:t>
            </a:r>
            <a:endParaRPr lang="zh-CN" altLang="en-US" sz="32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cxnSp>
        <p:nvCxnSpPr>
          <p:cNvPr id="20" name="直接连接符 1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CxnSpPr/>
          <p:nvPr/>
        </p:nvCxnSpPr>
        <p:spPr>
          <a:xfrm>
            <a:off x="0" y="86774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5943"/>
            <a:ext cx="598714" cy="435427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07570" y="228990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14" name="文本框 13"/>
          <p:cNvSpPr txBox="1"/>
          <p:nvPr/>
        </p:nvSpPr>
        <p:spPr>
          <a:xfrm>
            <a:off x="6671945" y="19030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0" name="图片 29" descr="C:\Users\lenovo\Desktop\QQ图片20211118231937.jpgQQ图片2021111823193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30390" y="1010920"/>
            <a:ext cx="2341880" cy="515048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8415" t="5038" r="27585" b="4240"/>
          <a:stretch>
            <a:fillRect/>
          </a:stretch>
        </p:blipFill>
        <p:spPr>
          <a:xfrm>
            <a:off x="6784340" y="985520"/>
            <a:ext cx="2633980" cy="5439410"/>
          </a:xfrm>
          <a:prstGeom prst="rect">
            <a:avLst/>
          </a:prstGeom>
        </p:spPr>
      </p:pic>
      <p:sp>
        <p:nvSpPr>
          <p:cNvPr id="31" name="矩形 30">
            <a:hlinkClick r:id="rId3" action="ppaction://hlinksldjump"/>
          </p:cNvPr>
          <p:cNvSpPr/>
          <p:nvPr/>
        </p:nvSpPr>
        <p:spPr>
          <a:xfrm>
            <a:off x="5870575" y="524954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630" y="1248410"/>
            <a:ext cx="4207510" cy="4912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一.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除了保留原始的高级</a:t>
            </a:r>
            <a:r>
              <a:rPr lang="en-US" altLang="zh-CN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设置外，新增添了</a:t>
            </a:r>
            <a:r>
              <a:rPr lang="zh-CN" altLang="en-US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年级快速选择，并且通过调研小学生的课本按照实际进度细分为</a:t>
            </a:r>
            <a:r>
              <a:rPr lang="zh-CN" altLang="en-US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上下俩册，方便快捷地给出合适的题目。</a:t>
            </a:r>
            <a:endParaRPr lang="zh-CN" altLang="en-US" sz="28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zh-CN" altLang="en-US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并且UI布局方面充分考虑手机“刘海”。</a:t>
            </a:r>
            <a:endParaRPr lang="zh-CN" altLang="en-US" sz="28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718892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929671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6140450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0800418" y="5693204"/>
            <a:ext cx="712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76399"/>
                </a:solidFill>
                <a:latin typeface="Eras Bold ITC" panose="020B0907030504020204" pitchFamily="34" charset="0"/>
              </a:rPr>
              <a:t>#2</a:t>
            </a:r>
            <a:endParaRPr lang="zh-CN" altLang="en-US" sz="32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cxnSp>
        <p:nvCxnSpPr>
          <p:cNvPr id="20" name="直接连接符 1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CxnSpPr/>
          <p:nvPr/>
        </p:nvCxnSpPr>
        <p:spPr>
          <a:xfrm>
            <a:off x="0" y="86774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5943"/>
            <a:ext cx="598714" cy="435427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07570" y="228990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14" name="文本框 13"/>
          <p:cNvSpPr txBox="1"/>
          <p:nvPr/>
        </p:nvSpPr>
        <p:spPr>
          <a:xfrm>
            <a:off x="6671945" y="19030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0" name="图片 29" descr="C:\Users\Y\Desktop\QQ图片20211119080219.jpgQQ图片202111190802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10705" y="1000125"/>
            <a:ext cx="2464435" cy="515683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8415" t="5038" r="27585" b="4240"/>
          <a:stretch>
            <a:fillRect/>
          </a:stretch>
        </p:blipFill>
        <p:spPr>
          <a:xfrm>
            <a:off x="6826250" y="1000125"/>
            <a:ext cx="2633980" cy="5439410"/>
          </a:xfrm>
          <a:prstGeom prst="rect">
            <a:avLst/>
          </a:prstGeom>
        </p:spPr>
      </p:pic>
      <p:sp>
        <p:nvSpPr>
          <p:cNvPr id="31" name="矩形 30">
            <a:hlinkClick r:id="rId3" action="ppaction://hlinksldjump"/>
          </p:cNvPr>
          <p:cNvSpPr/>
          <p:nvPr/>
        </p:nvSpPr>
        <p:spPr>
          <a:xfrm>
            <a:off x="5870575" y="524954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0845" y="2479675"/>
            <a:ext cx="4207510" cy="189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二.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</a:t>
            </a:r>
            <a:r>
              <a:rPr lang="en-US" altLang="zh-CN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PDF</a:t>
            </a:r>
            <a:r>
              <a:rPr lang="zh-CN" altLang="en-US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打印功能，多元化的满足做题要求。</a:t>
            </a:r>
            <a:endParaRPr lang="zh-CN" altLang="en-US" sz="28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zh-CN" altLang="en-US" sz="2800" b="1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图标简单易懂。</a:t>
            </a:r>
            <a:endParaRPr lang="zh-CN" altLang="en-US" sz="2800" b="1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718892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929671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6140450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0800418" y="5693204"/>
            <a:ext cx="712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76399"/>
                </a:solidFill>
                <a:latin typeface="Eras Bold ITC" panose="020B0907030504020204" pitchFamily="34" charset="0"/>
              </a:rPr>
              <a:t>#2</a:t>
            </a:r>
            <a:endParaRPr lang="zh-CN" altLang="en-US" sz="32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cxnSp>
        <p:nvCxnSpPr>
          <p:cNvPr id="20" name="直接连接符 1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CxnSpPr/>
          <p:nvPr/>
        </p:nvCxnSpPr>
        <p:spPr>
          <a:xfrm>
            <a:off x="0" y="86774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5943"/>
            <a:ext cx="598714" cy="435427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07570" y="228990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14" name="文本框 13"/>
          <p:cNvSpPr txBox="1"/>
          <p:nvPr/>
        </p:nvSpPr>
        <p:spPr>
          <a:xfrm>
            <a:off x="6671945" y="19030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0" name="图片 29" descr="C:\Users\Y\Desktop\QQ图片20211119080236.jpgQQ图片2021111908023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31025" y="989965"/>
            <a:ext cx="2341245" cy="515048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8415" t="5038" r="27585" b="4240"/>
          <a:stretch>
            <a:fillRect/>
          </a:stretch>
        </p:blipFill>
        <p:spPr>
          <a:xfrm>
            <a:off x="6784340" y="985520"/>
            <a:ext cx="2633980" cy="5439410"/>
          </a:xfrm>
          <a:prstGeom prst="rect">
            <a:avLst/>
          </a:prstGeom>
        </p:spPr>
      </p:pic>
      <p:sp>
        <p:nvSpPr>
          <p:cNvPr id="31" name="矩形 30">
            <a:hlinkClick r:id="rId3" action="ppaction://hlinksldjump"/>
          </p:cNvPr>
          <p:cNvSpPr/>
          <p:nvPr/>
        </p:nvSpPr>
        <p:spPr>
          <a:xfrm>
            <a:off x="5870575" y="524954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5770" y="2164080"/>
            <a:ext cx="4207510" cy="310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三.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加入数据库，存储错题、删改错题，避免了因为错题过多而影响使用感，可以及时将会做的移除，高效学习。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zh-CN" altLang="en-US" sz="280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718892"/>
            <a:ext cx="524797" cy="111842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5929671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11667203" y="6140450"/>
            <a:ext cx="524797" cy="111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10800418" y="5693204"/>
            <a:ext cx="712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76399"/>
                </a:solidFill>
                <a:latin typeface="Eras Bold ITC" panose="020B0907030504020204" pitchFamily="34" charset="0"/>
              </a:rPr>
              <a:t>#2</a:t>
            </a:r>
            <a:endParaRPr lang="zh-CN" altLang="en-US" sz="3200" dirty="0">
              <a:solidFill>
                <a:srgbClr val="276399"/>
              </a:solidFill>
              <a:latin typeface="Eras Bold ITC" panose="020B0907030504020204" pitchFamily="34" charset="0"/>
            </a:endParaRPr>
          </a:p>
        </p:txBody>
      </p:sp>
      <p:cxnSp>
        <p:nvCxnSpPr>
          <p:cNvPr id="20" name="直接连接符 19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CxnSpPr/>
          <p:nvPr/>
        </p:nvCxnSpPr>
        <p:spPr>
          <a:xfrm>
            <a:off x="0" y="86774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/>
          <p:nvPr/>
        </p:nvSpPr>
        <p:spPr>
          <a:xfrm>
            <a:off x="0" y="195943"/>
            <a:ext cx="598714" cy="435427"/>
          </a:xfrm>
          <a:prstGeom prst="rect">
            <a:avLst/>
          </a:prstGeom>
          <a:solidFill>
            <a:srgbClr val="27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/>
          <p:cNvSpPr txBox="1"/>
          <p:nvPr/>
        </p:nvSpPr>
        <p:spPr>
          <a:xfrm>
            <a:off x="707570" y="228990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Hi-Q</a:t>
            </a:r>
            <a:r>
              <a:rPr lang="en-US" altLang="zh-CN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rgbClr val="27639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 Black" panose="020B0A02040204020203" pitchFamily="34" charset="0"/>
                <a:sym typeface="+mn-ea"/>
              </a:rPr>
              <a:t>Oral Arithmetic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e7d195523061f1c0" descr="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e9b3ffe7e44df0ff734887e5df9cafe85410467C7D4BF498388736C4A47BDD8DF8E410732F89EB20E3DD26C0AE63ED6FC8FD81476FCC37DE72C787945F58CBA99AD5DEF472EB0F4004B9DEB06EDEFF04C99E9B0601BDDD150462851A4B8F558ECE1B3F11D824673E780A119FDBD9F4C96BDBFFAE9A65BC2AFA6324550DCF196885465813010A896B</a:t>
            </a:r>
            <a:endParaRPr lang="zh-CN" altLang="en-US" sz="100"/>
          </a:p>
        </p:txBody>
      </p:sp>
      <p:sp>
        <p:nvSpPr>
          <p:cNvPr id="14" name="文本框 13"/>
          <p:cNvSpPr txBox="1"/>
          <p:nvPr/>
        </p:nvSpPr>
        <p:spPr>
          <a:xfrm>
            <a:off x="6671945" y="19030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 descr="QQ图片202111190802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5610" y="985520"/>
            <a:ext cx="2406650" cy="529336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8415" t="5038" r="27585" b="4240"/>
          <a:stretch>
            <a:fillRect/>
          </a:stretch>
        </p:blipFill>
        <p:spPr>
          <a:xfrm>
            <a:off x="6671945" y="985520"/>
            <a:ext cx="2633980" cy="5439410"/>
          </a:xfrm>
          <a:prstGeom prst="rect">
            <a:avLst/>
          </a:prstGeom>
        </p:spPr>
      </p:pic>
      <p:sp>
        <p:nvSpPr>
          <p:cNvPr id="31" name="矩形 30">
            <a:hlinkClick r:id="rId3" action="ppaction://hlinksldjump"/>
          </p:cNvPr>
          <p:cNvSpPr/>
          <p:nvPr/>
        </p:nvSpPr>
        <p:spPr>
          <a:xfrm>
            <a:off x="5870575" y="5249545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763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5770" y="2164080"/>
            <a:ext cx="4207510" cy="1296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四.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完善个人主页，增强用户体验感。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zh-CN" altLang="en-US" sz="280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76399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27639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76399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27639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5051</Words>
  <Application>WPS 演示</Application>
  <PresentationFormat>宽屏</PresentationFormat>
  <Paragraphs>157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Arial Black</vt:lpstr>
      <vt:lpstr>Meiryo UI</vt:lpstr>
      <vt:lpstr>Yu Gothic UI</vt:lpstr>
      <vt:lpstr>Segoe UI Black</vt:lpstr>
      <vt:lpstr>Eras Demi ITC</vt:lpstr>
      <vt:lpstr>Eras Bold ITC</vt:lpstr>
      <vt:lpstr>Yu Gothic UI Semibold</vt:lpstr>
      <vt:lpstr>Eras Light ITC</vt:lpstr>
      <vt:lpstr>微软雅黑 Light</vt:lpstr>
      <vt:lpstr>Microsoft JhengHei Light</vt:lpstr>
      <vt:lpstr>微软雅黑</vt:lpstr>
      <vt:lpstr>Wingdings</vt:lpstr>
      <vt:lpstr>等线</vt:lpstr>
      <vt:lpstr>Arial Unicode MS</vt:lpstr>
      <vt:lpstr>等线 Light</vt:lpstr>
      <vt:lpstr>Yu Gothic UI Semilight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Xzy</cp:lastModifiedBy>
  <cp:revision>81</cp:revision>
  <dcterms:created xsi:type="dcterms:W3CDTF">2017-04-22T14:01:00Z</dcterms:created>
  <dcterms:modified xsi:type="dcterms:W3CDTF">2021-11-20T03:41:06Z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D336B21698E741AF8EAF7B91FB857EC6</vt:lpwstr>
  </property>
  <property fmtid="{D5CDD505-2E9C-101B-9397-08002B2CF9AE}" pid="3" name="KSOProductBuildVer">
    <vt:lpwstr>2052-11.1.0.11115</vt:lpwstr>
  </property>
</Properties>
</file>