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8"/>
  </p:notesMasterIdLst>
  <p:sldIdLst>
    <p:sldId id="256" r:id="rId4"/>
    <p:sldId id="258" r:id="rId5"/>
    <p:sldId id="259" r:id="rId6"/>
    <p:sldId id="262" r:id="rId7"/>
    <p:sldId id="274" r:id="rId8"/>
    <p:sldId id="265" r:id="rId9"/>
    <p:sldId id="272" r:id="rId10"/>
    <p:sldId id="285" r:id="rId11"/>
    <p:sldId id="267" r:id="rId12"/>
    <p:sldId id="266" r:id="rId13"/>
    <p:sldId id="261" r:id="rId14"/>
    <p:sldId id="276" r:id="rId15"/>
    <p:sldId id="286" r:id="rId16"/>
    <p:sldId id="273" r:id="rId17"/>
    <p:sldId id="264" r:id="rId18"/>
    <p:sldId id="275" r:id="rId19"/>
    <p:sldId id="279" r:id="rId20"/>
    <p:sldId id="287" r:id="rId21"/>
    <p:sldId id="277" r:id="rId22"/>
    <p:sldId id="278" r:id="rId23"/>
    <p:sldId id="280" r:id="rId24"/>
    <p:sldId id="281" r:id="rId25"/>
    <p:sldId id="283" r:id="rId26"/>
    <p:sldId id="28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0" Type="http://schemas.openxmlformats.org/officeDocument/2006/relationships/notesSlide" Target="../notesSlides/notesSlide1.xml"/><Relationship Id="rId1" Type="http://schemas.openxmlformats.org/officeDocument/2006/relationships/hyperlink" Target="http://www.ypppt.com/mob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>
            <a:fillRect/>
          </a:stretch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95727" y="1905506"/>
            <a:ext cx="5212080" cy="3353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区块链</a:t>
            </a:r>
            <a:endParaRPr lang="zh-CN" altLang="en-US" sz="80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66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6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智能合约安全</a:t>
            </a:r>
            <a:endParaRPr lang="zh-CN" altLang="en-US" sz="60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王顺</a:t>
            </a:r>
            <a:endParaRPr 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8617721">
            <a:off x="-126460" y="1673156"/>
            <a:ext cx="5204298" cy="3511685"/>
          </a:xfrm>
          <a:prstGeom prst="rect">
            <a:avLst/>
          </a:prstGeom>
          <a:blipFill dpi="0" rotWithShape="1">
            <a:blip r:embed="rId1">
              <a:alphaModFix amt="7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2505" y="8388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38618" y="1749182"/>
            <a:ext cx="4134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菩提并无树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明镜亦无台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世本无一物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何处染尘埃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!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5675" y="2521082"/>
            <a:ext cx="5283129" cy="4336918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72505" y="3283084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23436" y="3927512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69645" y="0"/>
            <a:ext cx="252709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72560" y="762103"/>
            <a:ext cx="2646878" cy="58477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31203" y="4460131"/>
            <a:ext cx="5359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8861" y="2511703"/>
            <a:ext cx="5314275" cy="33855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上善若水，水利万物而不争，处众人之所恶，故几于道。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" name="aee46af3-c357-4e8c-9ad4-5243925fac5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254761" y="2554662"/>
            <a:ext cx="368199" cy="252635"/>
            <a:chOff x="951358" y="964779"/>
            <a:chExt cx="5728476" cy="3930528"/>
          </a:xfrm>
        </p:grpSpPr>
        <p:sp>
          <p:nvSpPr>
            <p:cNvPr id="11" name="í$líḓê"/>
            <p:cNvSpPr/>
            <p:nvPr/>
          </p:nvSpPr>
          <p:spPr bwMode="auto">
            <a:xfrm>
              <a:off x="951358" y="964779"/>
              <a:ext cx="3431281" cy="3432402"/>
            </a:xfrm>
            <a:custGeom>
              <a:avLst/>
              <a:gdLst>
                <a:gd name="T0" fmla="*/ 1287 w 1289"/>
                <a:gd name="T1" fmla="*/ 626 h 1289"/>
                <a:gd name="T2" fmla="*/ 1273 w 1289"/>
                <a:gd name="T3" fmla="*/ 520 h 1289"/>
                <a:gd name="T4" fmla="*/ 1236 w 1289"/>
                <a:gd name="T5" fmla="*/ 421 h 1289"/>
                <a:gd name="T6" fmla="*/ 1184 w 1289"/>
                <a:gd name="T7" fmla="*/ 327 h 1289"/>
                <a:gd name="T8" fmla="*/ 1163 w 1289"/>
                <a:gd name="T9" fmla="*/ 324 h 1289"/>
                <a:gd name="T10" fmla="*/ 1140 w 1289"/>
                <a:gd name="T11" fmla="*/ 289 h 1289"/>
                <a:gd name="T12" fmla="*/ 1150 w 1289"/>
                <a:gd name="T13" fmla="*/ 279 h 1289"/>
                <a:gd name="T14" fmla="*/ 1134 w 1289"/>
                <a:gd name="T15" fmla="*/ 283 h 1289"/>
                <a:gd name="T16" fmla="*/ 1129 w 1289"/>
                <a:gd name="T17" fmla="*/ 301 h 1289"/>
                <a:gd name="T18" fmla="*/ 1192 w 1289"/>
                <a:gd name="T19" fmla="*/ 408 h 1289"/>
                <a:gd name="T20" fmla="*/ 1228 w 1289"/>
                <a:gd name="T21" fmla="*/ 566 h 1289"/>
                <a:gd name="T22" fmla="*/ 1203 w 1289"/>
                <a:gd name="T23" fmla="*/ 769 h 1289"/>
                <a:gd name="T24" fmla="*/ 1134 w 1289"/>
                <a:gd name="T25" fmla="*/ 831 h 1289"/>
                <a:gd name="T26" fmla="*/ 1037 w 1289"/>
                <a:gd name="T27" fmla="*/ 886 h 1289"/>
                <a:gd name="T28" fmla="*/ 1003 w 1289"/>
                <a:gd name="T29" fmla="*/ 924 h 1289"/>
                <a:gd name="T30" fmla="*/ 981 w 1289"/>
                <a:gd name="T31" fmla="*/ 976 h 1289"/>
                <a:gd name="T32" fmla="*/ 956 w 1289"/>
                <a:gd name="T33" fmla="*/ 1089 h 1289"/>
                <a:gd name="T34" fmla="*/ 932 w 1289"/>
                <a:gd name="T35" fmla="*/ 1125 h 1289"/>
                <a:gd name="T36" fmla="*/ 802 w 1289"/>
                <a:gd name="T37" fmla="*/ 1216 h 1289"/>
                <a:gd name="T38" fmla="*/ 722 w 1289"/>
                <a:gd name="T39" fmla="*/ 1245 h 1289"/>
                <a:gd name="T40" fmla="*/ 633 w 1289"/>
                <a:gd name="T41" fmla="*/ 1248 h 1289"/>
                <a:gd name="T42" fmla="*/ 500 w 1289"/>
                <a:gd name="T43" fmla="*/ 1235 h 1289"/>
                <a:gd name="T44" fmla="*/ 350 w 1289"/>
                <a:gd name="T45" fmla="*/ 1181 h 1289"/>
                <a:gd name="T46" fmla="*/ 254 w 1289"/>
                <a:gd name="T47" fmla="*/ 1111 h 1289"/>
                <a:gd name="T48" fmla="*/ 250 w 1289"/>
                <a:gd name="T49" fmla="*/ 1103 h 1289"/>
                <a:gd name="T50" fmla="*/ 198 w 1289"/>
                <a:gd name="T51" fmla="*/ 1068 h 1289"/>
                <a:gd name="T52" fmla="*/ 67 w 1289"/>
                <a:gd name="T53" fmla="*/ 858 h 1289"/>
                <a:gd name="T54" fmla="*/ 33 w 1289"/>
                <a:gd name="T55" fmla="*/ 684 h 1289"/>
                <a:gd name="T56" fmla="*/ 50 w 1289"/>
                <a:gd name="T57" fmla="*/ 522 h 1289"/>
                <a:gd name="T58" fmla="*/ 122 w 1289"/>
                <a:gd name="T59" fmla="*/ 347 h 1289"/>
                <a:gd name="T60" fmla="*/ 257 w 1289"/>
                <a:gd name="T61" fmla="*/ 198 h 1289"/>
                <a:gd name="T62" fmla="*/ 466 w 1289"/>
                <a:gd name="T63" fmla="*/ 78 h 1289"/>
                <a:gd name="T64" fmla="*/ 711 w 1289"/>
                <a:gd name="T65" fmla="*/ 61 h 1289"/>
                <a:gd name="T66" fmla="*/ 890 w 1289"/>
                <a:gd name="T67" fmla="*/ 107 h 1289"/>
                <a:gd name="T68" fmla="*/ 1083 w 1289"/>
                <a:gd name="T69" fmla="*/ 245 h 1289"/>
                <a:gd name="T70" fmla="*/ 1118 w 1289"/>
                <a:gd name="T71" fmla="*/ 283 h 1289"/>
                <a:gd name="T72" fmla="*/ 1104 w 1289"/>
                <a:gd name="T73" fmla="*/ 250 h 1289"/>
                <a:gd name="T74" fmla="*/ 1077 w 1289"/>
                <a:gd name="T75" fmla="*/ 206 h 1289"/>
                <a:gd name="T76" fmla="*/ 1017 w 1289"/>
                <a:gd name="T77" fmla="*/ 152 h 1289"/>
                <a:gd name="T78" fmla="*/ 790 w 1289"/>
                <a:gd name="T79" fmla="*/ 43 h 1289"/>
                <a:gd name="T80" fmla="*/ 593 w 1289"/>
                <a:gd name="T81" fmla="*/ 11 h 1289"/>
                <a:gd name="T82" fmla="*/ 283 w 1289"/>
                <a:gd name="T83" fmla="*/ 126 h 1289"/>
                <a:gd name="T84" fmla="*/ 160 w 1289"/>
                <a:gd name="T85" fmla="*/ 228 h 1289"/>
                <a:gd name="T86" fmla="*/ 135 w 1289"/>
                <a:gd name="T87" fmla="*/ 264 h 1289"/>
                <a:gd name="T88" fmla="*/ 1 w 1289"/>
                <a:gd name="T89" fmla="*/ 654 h 1289"/>
                <a:gd name="T90" fmla="*/ 70 w 1289"/>
                <a:gd name="T91" fmla="*/ 936 h 1289"/>
                <a:gd name="T92" fmla="*/ 196 w 1289"/>
                <a:gd name="T93" fmla="*/ 1104 h 1289"/>
                <a:gd name="T94" fmla="*/ 283 w 1289"/>
                <a:gd name="T95" fmla="*/ 1163 h 1289"/>
                <a:gd name="T96" fmla="*/ 388 w 1289"/>
                <a:gd name="T97" fmla="*/ 1225 h 1289"/>
                <a:gd name="T98" fmla="*/ 395 w 1289"/>
                <a:gd name="T99" fmla="*/ 1219 h 1289"/>
                <a:gd name="T100" fmla="*/ 410 w 1289"/>
                <a:gd name="T101" fmla="*/ 1233 h 1289"/>
                <a:gd name="T102" fmla="*/ 575 w 1289"/>
                <a:gd name="T103" fmla="*/ 1280 h 1289"/>
                <a:gd name="T104" fmla="*/ 731 w 1289"/>
                <a:gd name="T105" fmla="*/ 1279 h 1289"/>
                <a:gd name="T106" fmla="*/ 830 w 1289"/>
                <a:gd name="T107" fmla="*/ 1252 h 1289"/>
                <a:gd name="T108" fmla="*/ 1003 w 1289"/>
                <a:gd name="T109" fmla="*/ 1175 h 1289"/>
                <a:gd name="T110" fmla="*/ 1176 w 1289"/>
                <a:gd name="T111" fmla="*/ 1013 h 1289"/>
                <a:gd name="T112" fmla="*/ 1273 w 1289"/>
                <a:gd name="T113" fmla="*/ 858 h 1289"/>
                <a:gd name="T114" fmla="*/ 1270 w 1289"/>
                <a:gd name="T115" fmla="*/ 826 h 1289"/>
                <a:gd name="T116" fmla="*/ 449 w 1289"/>
                <a:gd name="T117" fmla="*/ 1235 h 1289"/>
                <a:gd name="T118" fmla="*/ 449 w 1289"/>
                <a:gd name="T119" fmla="*/ 1235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9" h="1289">
                  <a:moveTo>
                    <a:pt x="1280" y="766"/>
                  </a:moveTo>
                  <a:cubicBezTo>
                    <a:pt x="1289" y="720"/>
                    <a:pt x="1286" y="673"/>
                    <a:pt x="1287" y="626"/>
                  </a:cubicBezTo>
                  <a:cubicBezTo>
                    <a:pt x="1288" y="611"/>
                    <a:pt x="1281" y="598"/>
                    <a:pt x="1281" y="583"/>
                  </a:cubicBezTo>
                  <a:cubicBezTo>
                    <a:pt x="1281" y="562"/>
                    <a:pt x="1283" y="540"/>
                    <a:pt x="1273" y="520"/>
                  </a:cubicBezTo>
                  <a:cubicBezTo>
                    <a:pt x="1271" y="514"/>
                    <a:pt x="1270" y="508"/>
                    <a:pt x="1270" y="502"/>
                  </a:cubicBezTo>
                  <a:cubicBezTo>
                    <a:pt x="1269" y="470"/>
                    <a:pt x="1259" y="443"/>
                    <a:pt x="1236" y="421"/>
                  </a:cubicBezTo>
                  <a:cubicBezTo>
                    <a:pt x="1227" y="413"/>
                    <a:pt x="1221" y="402"/>
                    <a:pt x="1216" y="391"/>
                  </a:cubicBezTo>
                  <a:cubicBezTo>
                    <a:pt x="1205" y="370"/>
                    <a:pt x="1195" y="348"/>
                    <a:pt x="1184" y="327"/>
                  </a:cubicBezTo>
                  <a:cubicBezTo>
                    <a:pt x="1181" y="322"/>
                    <a:pt x="1180" y="314"/>
                    <a:pt x="1173" y="312"/>
                  </a:cubicBezTo>
                  <a:cubicBezTo>
                    <a:pt x="1168" y="315"/>
                    <a:pt x="1172" y="324"/>
                    <a:pt x="1163" y="324"/>
                  </a:cubicBezTo>
                  <a:cubicBezTo>
                    <a:pt x="1162" y="320"/>
                    <a:pt x="1163" y="317"/>
                    <a:pt x="1157" y="313"/>
                  </a:cubicBezTo>
                  <a:cubicBezTo>
                    <a:pt x="1149" y="309"/>
                    <a:pt x="1135" y="305"/>
                    <a:pt x="1140" y="289"/>
                  </a:cubicBezTo>
                  <a:cubicBezTo>
                    <a:pt x="1141" y="285"/>
                    <a:pt x="1139" y="280"/>
                    <a:pt x="1138" y="275"/>
                  </a:cubicBezTo>
                  <a:cubicBezTo>
                    <a:pt x="1142" y="277"/>
                    <a:pt x="1146" y="278"/>
                    <a:pt x="1150" y="279"/>
                  </a:cubicBezTo>
                  <a:cubicBezTo>
                    <a:pt x="1146" y="268"/>
                    <a:pt x="1146" y="268"/>
                    <a:pt x="1136" y="267"/>
                  </a:cubicBezTo>
                  <a:cubicBezTo>
                    <a:pt x="1133" y="272"/>
                    <a:pt x="1135" y="277"/>
                    <a:pt x="1134" y="283"/>
                  </a:cubicBezTo>
                  <a:cubicBezTo>
                    <a:pt x="1133" y="291"/>
                    <a:pt x="1129" y="294"/>
                    <a:pt x="1122" y="287"/>
                  </a:cubicBezTo>
                  <a:cubicBezTo>
                    <a:pt x="1123" y="292"/>
                    <a:pt x="1126" y="297"/>
                    <a:pt x="1129" y="301"/>
                  </a:cubicBezTo>
                  <a:cubicBezTo>
                    <a:pt x="1147" y="323"/>
                    <a:pt x="1162" y="347"/>
                    <a:pt x="1176" y="372"/>
                  </a:cubicBezTo>
                  <a:cubicBezTo>
                    <a:pt x="1182" y="384"/>
                    <a:pt x="1185" y="397"/>
                    <a:pt x="1192" y="408"/>
                  </a:cubicBezTo>
                  <a:cubicBezTo>
                    <a:pt x="1201" y="423"/>
                    <a:pt x="1206" y="440"/>
                    <a:pt x="1210" y="456"/>
                  </a:cubicBezTo>
                  <a:cubicBezTo>
                    <a:pt x="1217" y="493"/>
                    <a:pt x="1221" y="529"/>
                    <a:pt x="1228" y="566"/>
                  </a:cubicBezTo>
                  <a:cubicBezTo>
                    <a:pt x="1237" y="614"/>
                    <a:pt x="1245" y="663"/>
                    <a:pt x="1240" y="713"/>
                  </a:cubicBezTo>
                  <a:cubicBezTo>
                    <a:pt x="1237" y="740"/>
                    <a:pt x="1223" y="756"/>
                    <a:pt x="1203" y="769"/>
                  </a:cubicBezTo>
                  <a:cubicBezTo>
                    <a:pt x="1190" y="777"/>
                    <a:pt x="1177" y="785"/>
                    <a:pt x="1169" y="798"/>
                  </a:cubicBezTo>
                  <a:cubicBezTo>
                    <a:pt x="1160" y="812"/>
                    <a:pt x="1146" y="821"/>
                    <a:pt x="1134" y="831"/>
                  </a:cubicBezTo>
                  <a:cubicBezTo>
                    <a:pt x="1119" y="845"/>
                    <a:pt x="1097" y="851"/>
                    <a:pt x="1080" y="865"/>
                  </a:cubicBezTo>
                  <a:cubicBezTo>
                    <a:pt x="1069" y="874"/>
                    <a:pt x="1052" y="880"/>
                    <a:pt x="1037" y="886"/>
                  </a:cubicBezTo>
                  <a:cubicBezTo>
                    <a:pt x="1023" y="891"/>
                    <a:pt x="1018" y="900"/>
                    <a:pt x="1012" y="911"/>
                  </a:cubicBezTo>
                  <a:cubicBezTo>
                    <a:pt x="1010" y="916"/>
                    <a:pt x="1007" y="920"/>
                    <a:pt x="1003" y="924"/>
                  </a:cubicBezTo>
                  <a:cubicBezTo>
                    <a:pt x="989" y="935"/>
                    <a:pt x="972" y="944"/>
                    <a:pt x="982" y="966"/>
                  </a:cubicBezTo>
                  <a:cubicBezTo>
                    <a:pt x="983" y="969"/>
                    <a:pt x="983" y="973"/>
                    <a:pt x="981" y="976"/>
                  </a:cubicBezTo>
                  <a:cubicBezTo>
                    <a:pt x="968" y="996"/>
                    <a:pt x="970" y="1018"/>
                    <a:pt x="971" y="1041"/>
                  </a:cubicBezTo>
                  <a:cubicBezTo>
                    <a:pt x="972" y="1059"/>
                    <a:pt x="972" y="1077"/>
                    <a:pt x="956" y="1089"/>
                  </a:cubicBezTo>
                  <a:cubicBezTo>
                    <a:pt x="946" y="1096"/>
                    <a:pt x="938" y="1103"/>
                    <a:pt x="939" y="1117"/>
                  </a:cubicBezTo>
                  <a:cubicBezTo>
                    <a:pt x="939" y="1121"/>
                    <a:pt x="935" y="1123"/>
                    <a:pt x="932" y="1125"/>
                  </a:cubicBezTo>
                  <a:cubicBezTo>
                    <a:pt x="910" y="1140"/>
                    <a:pt x="888" y="1155"/>
                    <a:pt x="866" y="1170"/>
                  </a:cubicBezTo>
                  <a:cubicBezTo>
                    <a:pt x="844" y="1184"/>
                    <a:pt x="818" y="1194"/>
                    <a:pt x="802" y="1216"/>
                  </a:cubicBezTo>
                  <a:cubicBezTo>
                    <a:pt x="792" y="1229"/>
                    <a:pt x="780" y="1235"/>
                    <a:pt x="764" y="1236"/>
                  </a:cubicBezTo>
                  <a:cubicBezTo>
                    <a:pt x="750" y="1237"/>
                    <a:pt x="736" y="1240"/>
                    <a:pt x="722" y="1245"/>
                  </a:cubicBezTo>
                  <a:cubicBezTo>
                    <a:pt x="717" y="1246"/>
                    <a:pt x="713" y="1246"/>
                    <a:pt x="708" y="1246"/>
                  </a:cubicBezTo>
                  <a:cubicBezTo>
                    <a:pt x="683" y="1247"/>
                    <a:pt x="658" y="1248"/>
                    <a:pt x="633" y="1248"/>
                  </a:cubicBezTo>
                  <a:cubicBezTo>
                    <a:pt x="621" y="1248"/>
                    <a:pt x="611" y="1255"/>
                    <a:pt x="600" y="1253"/>
                  </a:cubicBezTo>
                  <a:cubicBezTo>
                    <a:pt x="567" y="1245"/>
                    <a:pt x="534" y="1240"/>
                    <a:pt x="500" y="1235"/>
                  </a:cubicBezTo>
                  <a:cubicBezTo>
                    <a:pt x="466" y="1229"/>
                    <a:pt x="435" y="1212"/>
                    <a:pt x="400" y="1211"/>
                  </a:cubicBezTo>
                  <a:cubicBezTo>
                    <a:pt x="386" y="1196"/>
                    <a:pt x="368" y="1188"/>
                    <a:pt x="350" y="1181"/>
                  </a:cubicBezTo>
                  <a:cubicBezTo>
                    <a:pt x="314" y="1167"/>
                    <a:pt x="285" y="1144"/>
                    <a:pt x="256" y="1121"/>
                  </a:cubicBezTo>
                  <a:cubicBezTo>
                    <a:pt x="252" y="1118"/>
                    <a:pt x="248" y="1115"/>
                    <a:pt x="254" y="1111"/>
                  </a:cubicBezTo>
                  <a:cubicBezTo>
                    <a:pt x="256" y="1110"/>
                    <a:pt x="260" y="1109"/>
                    <a:pt x="259" y="1105"/>
                  </a:cubicBezTo>
                  <a:cubicBezTo>
                    <a:pt x="257" y="1102"/>
                    <a:pt x="253" y="1102"/>
                    <a:pt x="250" y="1103"/>
                  </a:cubicBezTo>
                  <a:cubicBezTo>
                    <a:pt x="243" y="1106"/>
                    <a:pt x="238" y="1104"/>
                    <a:pt x="233" y="1100"/>
                  </a:cubicBezTo>
                  <a:cubicBezTo>
                    <a:pt x="221" y="1089"/>
                    <a:pt x="207" y="1080"/>
                    <a:pt x="198" y="1068"/>
                  </a:cubicBezTo>
                  <a:cubicBezTo>
                    <a:pt x="169" y="1028"/>
                    <a:pt x="131" y="995"/>
                    <a:pt x="109" y="949"/>
                  </a:cubicBezTo>
                  <a:cubicBezTo>
                    <a:pt x="94" y="919"/>
                    <a:pt x="80" y="889"/>
                    <a:pt x="67" y="858"/>
                  </a:cubicBezTo>
                  <a:cubicBezTo>
                    <a:pt x="56" y="831"/>
                    <a:pt x="51" y="802"/>
                    <a:pt x="43" y="775"/>
                  </a:cubicBezTo>
                  <a:cubicBezTo>
                    <a:pt x="35" y="745"/>
                    <a:pt x="35" y="714"/>
                    <a:pt x="33" y="684"/>
                  </a:cubicBezTo>
                  <a:cubicBezTo>
                    <a:pt x="32" y="659"/>
                    <a:pt x="35" y="633"/>
                    <a:pt x="35" y="608"/>
                  </a:cubicBezTo>
                  <a:cubicBezTo>
                    <a:pt x="35" y="578"/>
                    <a:pt x="43" y="550"/>
                    <a:pt x="50" y="522"/>
                  </a:cubicBezTo>
                  <a:cubicBezTo>
                    <a:pt x="56" y="498"/>
                    <a:pt x="63" y="473"/>
                    <a:pt x="72" y="449"/>
                  </a:cubicBezTo>
                  <a:cubicBezTo>
                    <a:pt x="86" y="413"/>
                    <a:pt x="104" y="380"/>
                    <a:pt x="122" y="347"/>
                  </a:cubicBezTo>
                  <a:cubicBezTo>
                    <a:pt x="133" y="325"/>
                    <a:pt x="150" y="308"/>
                    <a:pt x="164" y="289"/>
                  </a:cubicBezTo>
                  <a:cubicBezTo>
                    <a:pt x="191" y="255"/>
                    <a:pt x="224" y="226"/>
                    <a:pt x="257" y="198"/>
                  </a:cubicBezTo>
                  <a:cubicBezTo>
                    <a:pt x="287" y="172"/>
                    <a:pt x="320" y="152"/>
                    <a:pt x="353" y="133"/>
                  </a:cubicBezTo>
                  <a:cubicBezTo>
                    <a:pt x="390" y="111"/>
                    <a:pt x="425" y="88"/>
                    <a:pt x="466" y="78"/>
                  </a:cubicBezTo>
                  <a:cubicBezTo>
                    <a:pt x="509" y="67"/>
                    <a:pt x="552" y="62"/>
                    <a:pt x="595" y="58"/>
                  </a:cubicBezTo>
                  <a:cubicBezTo>
                    <a:pt x="633" y="54"/>
                    <a:pt x="672" y="57"/>
                    <a:pt x="711" y="61"/>
                  </a:cubicBezTo>
                  <a:cubicBezTo>
                    <a:pt x="736" y="63"/>
                    <a:pt x="761" y="70"/>
                    <a:pt x="785" y="75"/>
                  </a:cubicBezTo>
                  <a:cubicBezTo>
                    <a:pt x="821" y="83"/>
                    <a:pt x="856" y="93"/>
                    <a:pt x="890" y="107"/>
                  </a:cubicBezTo>
                  <a:cubicBezTo>
                    <a:pt x="918" y="120"/>
                    <a:pt x="946" y="134"/>
                    <a:pt x="973" y="152"/>
                  </a:cubicBezTo>
                  <a:cubicBezTo>
                    <a:pt x="1013" y="179"/>
                    <a:pt x="1050" y="210"/>
                    <a:pt x="1083" y="245"/>
                  </a:cubicBezTo>
                  <a:cubicBezTo>
                    <a:pt x="1087" y="250"/>
                    <a:pt x="1091" y="253"/>
                    <a:pt x="1097" y="255"/>
                  </a:cubicBezTo>
                  <a:cubicBezTo>
                    <a:pt x="1099" y="268"/>
                    <a:pt x="1111" y="273"/>
                    <a:pt x="1118" y="283"/>
                  </a:cubicBezTo>
                  <a:cubicBezTo>
                    <a:pt x="1120" y="279"/>
                    <a:pt x="1126" y="279"/>
                    <a:pt x="1127" y="273"/>
                  </a:cubicBezTo>
                  <a:cubicBezTo>
                    <a:pt x="1111" y="273"/>
                    <a:pt x="1108" y="261"/>
                    <a:pt x="1104" y="250"/>
                  </a:cubicBezTo>
                  <a:cubicBezTo>
                    <a:pt x="1115" y="243"/>
                    <a:pt x="1114" y="234"/>
                    <a:pt x="1106" y="227"/>
                  </a:cubicBezTo>
                  <a:cubicBezTo>
                    <a:pt x="1097" y="219"/>
                    <a:pt x="1088" y="210"/>
                    <a:pt x="1077" y="206"/>
                  </a:cubicBezTo>
                  <a:cubicBezTo>
                    <a:pt x="1069" y="204"/>
                    <a:pt x="1062" y="199"/>
                    <a:pt x="1058" y="192"/>
                  </a:cubicBezTo>
                  <a:cubicBezTo>
                    <a:pt x="1047" y="176"/>
                    <a:pt x="1031" y="165"/>
                    <a:pt x="1017" y="152"/>
                  </a:cubicBezTo>
                  <a:cubicBezTo>
                    <a:pt x="991" y="128"/>
                    <a:pt x="960" y="113"/>
                    <a:pt x="928" y="97"/>
                  </a:cubicBezTo>
                  <a:cubicBezTo>
                    <a:pt x="884" y="74"/>
                    <a:pt x="837" y="58"/>
                    <a:pt x="790" y="43"/>
                  </a:cubicBezTo>
                  <a:cubicBezTo>
                    <a:pt x="770" y="37"/>
                    <a:pt x="749" y="36"/>
                    <a:pt x="730" y="27"/>
                  </a:cubicBezTo>
                  <a:cubicBezTo>
                    <a:pt x="686" y="9"/>
                    <a:pt x="640" y="0"/>
                    <a:pt x="593" y="11"/>
                  </a:cubicBezTo>
                  <a:cubicBezTo>
                    <a:pt x="544" y="23"/>
                    <a:pt x="494" y="32"/>
                    <a:pt x="446" y="48"/>
                  </a:cubicBezTo>
                  <a:cubicBezTo>
                    <a:pt x="389" y="68"/>
                    <a:pt x="334" y="92"/>
                    <a:pt x="283" y="126"/>
                  </a:cubicBezTo>
                  <a:cubicBezTo>
                    <a:pt x="245" y="151"/>
                    <a:pt x="208" y="180"/>
                    <a:pt x="178" y="215"/>
                  </a:cubicBezTo>
                  <a:cubicBezTo>
                    <a:pt x="173" y="221"/>
                    <a:pt x="168" y="226"/>
                    <a:pt x="160" y="228"/>
                  </a:cubicBezTo>
                  <a:cubicBezTo>
                    <a:pt x="156" y="229"/>
                    <a:pt x="153" y="232"/>
                    <a:pt x="152" y="236"/>
                  </a:cubicBezTo>
                  <a:cubicBezTo>
                    <a:pt x="149" y="247"/>
                    <a:pt x="141" y="255"/>
                    <a:pt x="135" y="264"/>
                  </a:cubicBezTo>
                  <a:cubicBezTo>
                    <a:pt x="81" y="340"/>
                    <a:pt x="37" y="420"/>
                    <a:pt x="17" y="512"/>
                  </a:cubicBezTo>
                  <a:cubicBezTo>
                    <a:pt x="8" y="559"/>
                    <a:pt x="0" y="607"/>
                    <a:pt x="1" y="654"/>
                  </a:cubicBezTo>
                  <a:cubicBezTo>
                    <a:pt x="2" y="722"/>
                    <a:pt x="15" y="788"/>
                    <a:pt x="36" y="851"/>
                  </a:cubicBezTo>
                  <a:cubicBezTo>
                    <a:pt x="45" y="880"/>
                    <a:pt x="61" y="907"/>
                    <a:pt x="70" y="936"/>
                  </a:cubicBezTo>
                  <a:cubicBezTo>
                    <a:pt x="82" y="981"/>
                    <a:pt x="106" y="1019"/>
                    <a:pt x="139" y="1051"/>
                  </a:cubicBezTo>
                  <a:cubicBezTo>
                    <a:pt x="157" y="1070"/>
                    <a:pt x="176" y="1088"/>
                    <a:pt x="196" y="1104"/>
                  </a:cubicBezTo>
                  <a:cubicBezTo>
                    <a:pt x="216" y="1120"/>
                    <a:pt x="234" y="1138"/>
                    <a:pt x="258" y="1148"/>
                  </a:cubicBezTo>
                  <a:cubicBezTo>
                    <a:pt x="266" y="1152"/>
                    <a:pt x="277" y="1156"/>
                    <a:pt x="283" y="1163"/>
                  </a:cubicBezTo>
                  <a:cubicBezTo>
                    <a:pt x="300" y="1181"/>
                    <a:pt x="321" y="1192"/>
                    <a:pt x="342" y="1202"/>
                  </a:cubicBezTo>
                  <a:cubicBezTo>
                    <a:pt x="358" y="1209"/>
                    <a:pt x="371" y="1220"/>
                    <a:pt x="388" y="1225"/>
                  </a:cubicBezTo>
                  <a:cubicBezTo>
                    <a:pt x="391" y="1226"/>
                    <a:pt x="394" y="1229"/>
                    <a:pt x="397" y="1226"/>
                  </a:cubicBezTo>
                  <a:cubicBezTo>
                    <a:pt x="402" y="1223"/>
                    <a:pt x="396" y="1221"/>
                    <a:pt x="395" y="1219"/>
                  </a:cubicBezTo>
                  <a:cubicBezTo>
                    <a:pt x="392" y="1213"/>
                    <a:pt x="397" y="1213"/>
                    <a:pt x="400" y="1211"/>
                  </a:cubicBezTo>
                  <a:cubicBezTo>
                    <a:pt x="406" y="1217"/>
                    <a:pt x="402" y="1229"/>
                    <a:pt x="410" y="1233"/>
                  </a:cubicBezTo>
                  <a:cubicBezTo>
                    <a:pt x="437" y="1244"/>
                    <a:pt x="463" y="1255"/>
                    <a:pt x="490" y="1263"/>
                  </a:cubicBezTo>
                  <a:cubicBezTo>
                    <a:pt x="518" y="1271"/>
                    <a:pt x="546" y="1278"/>
                    <a:pt x="575" y="1280"/>
                  </a:cubicBezTo>
                  <a:cubicBezTo>
                    <a:pt x="597" y="1280"/>
                    <a:pt x="619" y="1284"/>
                    <a:pt x="642" y="1286"/>
                  </a:cubicBezTo>
                  <a:cubicBezTo>
                    <a:pt x="672" y="1289"/>
                    <a:pt x="702" y="1283"/>
                    <a:pt x="731" y="1279"/>
                  </a:cubicBezTo>
                  <a:cubicBezTo>
                    <a:pt x="757" y="1275"/>
                    <a:pt x="784" y="1276"/>
                    <a:pt x="808" y="1263"/>
                  </a:cubicBezTo>
                  <a:cubicBezTo>
                    <a:pt x="815" y="1259"/>
                    <a:pt x="822" y="1254"/>
                    <a:pt x="830" y="1252"/>
                  </a:cubicBezTo>
                  <a:cubicBezTo>
                    <a:pt x="858" y="1249"/>
                    <a:pt x="883" y="1237"/>
                    <a:pt x="907" y="1226"/>
                  </a:cubicBezTo>
                  <a:cubicBezTo>
                    <a:pt x="940" y="1212"/>
                    <a:pt x="973" y="1196"/>
                    <a:pt x="1003" y="1175"/>
                  </a:cubicBezTo>
                  <a:cubicBezTo>
                    <a:pt x="1030" y="1156"/>
                    <a:pt x="1062" y="1144"/>
                    <a:pt x="1084" y="1116"/>
                  </a:cubicBezTo>
                  <a:cubicBezTo>
                    <a:pt x="1113" y="1080"/>
                    <a:pt x="1147" y="1049"/>
                    <a:pt x="1176" y="1013"/>
                  </a:cubicBezTo>
                  <a:cubicBezTo>
                    <a:pt x="1209" y="972"/>
                    <a:pt x="1234" y="929"/>
                    <a:pt x="1253" y="881"/>
                  </a:cubicBezTo>
                  <a:cubicBezTo>
                    <a:pt x="1257" y="871"/>
                    <a:pt x="1262" y="862"/>
                    <a:pt x="1273" y="858"/>
                  </a:cubicBezTo>
                  <a:cubicBezTo>
                    <a:pt x="1281" y="856"/>
                    <a:pt x="1282" y="850"/>
                    <a:pt x="1276" y="845"/>
                  </a:cubicBezTo>
                  <a:cubicBezTo>
                    <a:pt x="1270" y="840"/>
                    <a:pt x="1270" y="833"/>
                    <a:pt x="1270" y="826"/>
                  </a:cubicBezTo>
                  <a:cubicBezTo>
                    <a:pt x="1271" y="806"/>
                    <a:pt x="1276" y="786"/>
                    <a:pt x="1280" y="766"/>
                  </a:cubicBezTo>
                  <a:close/>
                  <a:moveTo>
                    <a:pt x="449" y="1235"/>
                  </a:moveTo>
                  <a:cubicBezTo>
                    <a:pt x="459" y="1232"/>
                    <a:pt x="464" y="1236"/>
                    <a:pt x="469" y="1242"/>
                  </a:cubicBezTo>
                  <a:cubicBezTo>
                    <a:pt x="463" y="1241"/>
                    <a:pt x="456" y="1242"/>
                    <a:pt x="449" y="1235"/>
                  </a:cubicBezTo>
                  <a:close/>
                </a:path>
              </a:pathLst>
            </a:custGeom>
            <a:solidFill>
              <a:srgbClr val="8C2C2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ïṡlïḓe"/>
            <p:cNvSpPr/>
            <p:nvPr/>
          </p:nvSpPr>
          <p:spPr bwMode="auto">
            <a:xfrm>
              <a:off x="5793439" y="4874015"/>
              <a:ext cx="34739" cy="21292"/>
            </a:xfrm>
            <a:custGeom>
              <a:avLst/>
              <a:gdLst>
                <a:gd name="T0" fmla="*/ 0 w 13"/>
                <a:gd name="T1" fmla="*/ 4 h 8"/>
                <a:gd name="T2" fmla="*/ 6 w 13"/>
                <a:gd name="T3" fmla="*/ 8 h 8"/>
                <a:gd name="T4" fmla="*/ 13 w 13"/>
                <a:gd name="T5" fmla="*/ 3 h 8"/>
                <a:gd name="T6" fmla="*/ 8 w 13"/>
                <a:gd name="T7" fmla="*/ 0 h 8"/>
                <a:gd name="T8" fmla="*/ 0 w 13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8"/>
                    <a:pt x="3" y="8"/>
                    <a:pt x="6" y="8"/>
                  </a:cubicBezTo>
                  <a:cubicBezTo>
                    <a:pt x="9" y="8"/>
                    <a:pt x="13" y="7"/>
                    <a:pt x="13" y="3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5" y="0"/>
                    <a:pt x="1" y="0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íṥľîḓe"/>
            <p:cNvSpPr/>
            <p:nvPr/>
          </p:nvSpPr>
          <p:spPr bwMode="auto">
            <a:xfrm>
              <a:off x="6650698" y="4649895"/>
              <a:ext cx="29136" cy="24653"/>
            </a:xfrm>
            <a:custGeom>
              <a:avLst/>
              <a:gdLst>
                <a:gd name="T0" fmla="*/ 0 w 11"/>
                <a:gd name="T1" fmla="*/ 4 h 9"/>
                <a:gd name="T2" fmla="*/ 5 w 11"/>
                <a:gd name="T3" fmla="*/ 9 h 9"/>
                <a:gd name="T4" fmla="*/ 11 w 11"/>
                <a:gd name="T5" fmla="*/ 4 h 9"/>
                <a:gd name="T6" fmla="*/ 6 w 11"/>
                <a:gd name="T7" fmla="*/ 0 h 9"/>
                <a:gd name="T8" fmla="*/ 0 w 11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10" y="8"/>
                    <a:pt x="11" y="4"/>
                  </a:cubicBezTo>
                  <a:cubicBezTo>
                    <a:pt x="11" y="1"/>
                    <a:pt x="9" y="0"/>
                    <a:pt x="6" y="0"/>
                  </a:cubicBezTo>
                  <a:cubicBezTo>
                    <a:pt x="3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10760" y="1503680"/>
            <a:ext cx="2570480" cy="4155440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0002" y="2277616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01414" y="3196641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50482" y="2277616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3336" y="3196641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57446" y="2304127"/>
            <a:ext cx="677108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>
            <a:fillRect/>
          </a:stretch>
        </p:blipFill>
        <p:spPr>
          <a:xfrm>
            <a:off x="5330121" y="2743598"/>
            <a:ext cx="1531757" cy="13264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51642" y="6151389"/>
            <a:ext cx="5940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命由己造，相由心生，世间万物皆是化相，心不动，万物皆不动，心不变，万物皆不变。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5539" y="117393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03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2561" y="29871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点击输入标题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566169" y="6245156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4" t="22979" r="35612" b="27092"/>
          <a:stretch>
            <a:fillRect/>
          </a:stretch>
        </p:blipFill>
        <p:spPr>
          <a:xfrm>
            <a:off x="1634836" y="1682021"/>
            <a:ext cx="522276" cy="519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57112" y="1682021"/>
            <a:ext cx="203132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4" t="22979" r="35612" b="27092"/>
          <a:stretch>
            <a:fillRect/>
          </a:stretch>
        </p:blipFill>
        <p:spPr>
          <a:xfrm>
            <a:off x="7643091" y="1682021"/>
            <a:ext cx="522276" cy="519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65367" y="1682021"/>
            <a:ext cx="203132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4" t="22979" r="35612" b="27092"/>
          <a:stretch>
            <a:fillRect/>
          </a:stretch>
        </p:blipFill>
        <p:spPr>
          <a:xfrm>
            <a:off x="1634836" y="4014203"/>
            <a:ext cx="522276" cy="519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57112" y="4014203"/>
            <a:ext cx="203132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4" t="22979" r="35612" b="27092"/>
          <a:stretch>
            <a:fillRect/>
          </a:stretch>
        </p:blipFill>
        <p:spPr>
          <a:xfrm>
            <a:off x="7643091" y="4014203"/>
            <a:ext cx="522276" cy="519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65367" y="4014203"/>
            <a:ext cx="203132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26279" y="2284473"/>
            <a:ext cx="2492990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2934" y="2284473"/>
            <a:ext cx="2492990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26279" y="4699782"/>
            <a:ext cx="2492990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2934" y="4699782"/>
            <a:ext cx="2492990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8" r="26866" b="936"/>
          <a:stretch>
            <a:fillRect/>
          </a:stretch>
        </p:blipFill>
        <p:spPr>
          <a:xfrm>
            <a:off x="7782126" y="401779"/>
            <a:ext cx="2697635" cy="25894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35248" y="140412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622" y="6373530"/>
            <a:ext cx="67963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羽化不是我的抉择，我也不是羽化的抉择，注定的眼睛，俯瞰着万物苍生。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92169" y="2991256"/>
            <a:ext cx="2277547" cy="28988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净心守志，可会至道，譬如磨镜，垢去明存，断欲无求，当得宿命。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49293" y="2991254"/>
            <a:ext cx="3861881" cy="135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2952893"/>
            <a:ext cx="6095999" cy="952213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72561" y="620852"/>
            <a:ext cx="2646878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402" y="2255314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3336" y="3196641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70849" y="1981846"/>
            <a:ext cx="1661993" cy="42454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净心守志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，           可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会至道，譬如磨镜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，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PingFang SC"/>
            </a:endParaRPr>
          </a:p>
          <a:p>
            <a:pPr>
              <a:lnSpc>
                <a:spcPct val="300000"/>
              </a:lnSpc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PingFang SC"/>
              </a:rPr>
              <a:t>垢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去明存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，           断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欲无求，当得宿命。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4" r="48787" b="2627"/>
          <a:stretch>
            <a:fillRect/>
          </a:stretch>
        </p:blipFill>
        <p:spPr>
          <a:xfrm>
            <a:off x="1424708" y="2985655"/>
            <a:ext cx="221674" cy="16163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4" r="48787" b="2627"/>
          <a:stretch>
            <a:fillRect/>
          </a:stretch>
        </p:blipFill>
        <p:spPr>
          <a:xfrm>
            <a:off x="2199408" y="2232891"/>
            <a:ext cx="221674" cy="2456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4" r="48787" b="2627"/>
          <a:stretch>
            <a:fillRect/>
          </a:stretch>
        </p:blipFill>
        <p:spPr>
          <a:xfrm>
            <a:off x="2974109" y="3793837"/>
            <a:ext cx="221674" cy="895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4" r="48787" b="2627"/>
          <a:stretch>
            <a:fillRect/>
          </a:stretch>
        </p:blipFill>
        <p:spPr>
          <a:xfrm>
            <a:off x="3748810" y="1503220"/>
            <a:ext cx="221674" cy="31865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4" r="48787" b="2627"/>
          <a:stretch>
            <a:fillRect/>
          </a:stretch>
        </p:blipFill>
        <p:spPr>
          <a:xfrm>
            <a:off x="4523511" y="2551546"/>
            <a:ext cx="221674" cy="21382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93298" y="639325"/>
            <a:ext cx="100540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6747" y="4689762"/>
            <a:ext cx="54373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2016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37771" y="4689761"/>
            <a:ext cx="54373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2017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3076" y="4689761"/>
            <a:ext cx="54373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2018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65236" y="4689760"/>
            <a:ext cx="54373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2019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2479" y="4675081"/>
            <a:ext cx="54373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2020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24682" y="1991959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75616" y="2933286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>
            <a:fillRect/>
          </a:stretch>
        </p:blipFill>
        <p:spPr>
          <a:xfrm>
            <a:off x="5330121" y="2743598"/>
            <a:ext cx="1531757" cy="13264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51642" y="6151389"/>
            <a:ext cx="5940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命由己造，相由心生，世间万物皆是化相，心不动，万物皆不动，心不变，万物皆不变。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5539" y="117393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04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2561" y="29871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点击输入标题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566169" y="6245156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1174" y="-361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4232" y="2706003"/>
            <a:ext cx="1422184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主题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5" t="14950" r="10454" b="31043"/>
          <a:stretch>
            <a:fillRect/>
          </a:stretch>
        </p:blipFill>
        <p:spPr>
          <a:xfrm rot="5106185">
            <a:off x="1627107" y="2422975"/>
            <a:ext cx="5450388" cy="20120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59345" y="1711676"/>
            <a:ext cx="1415772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 键 词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9345" y="2928942"/>
            <a:ext cx="1415772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 键 词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9346" y="4146208"/>
            <a:ext cx="1415772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 键 词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9346" y="5363474"/>
            <a:ext cx="1415772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 键 词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9424" y="1971362"/>
            <a:ext cx="223651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69424" y="3227021"/>
            <a:ext cx="223651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69424" y="4482680"/>
            <a:ext cx="223651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69424" y="5738339"/>
            <a:ext cx="223651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>
            <a:fillRect/>
          </a:stretch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  <a:endParaRPr lang="zh-CN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99690" y="3103245"/>
            <a:ext cx="551180" cy="3210560"/>
            <a:chOff x="4094" y="4887"/>
            <a:chExt cx="868" cy="5056"/>
          </a:xfrm>
        </p:grpSpPr>
        <p:sp>
          <p:nvSpPr>
            <p:cNvPr id="4" name="文本框 3"/>
            <p:cNvSpPr txBox="1"/>
            <p:nvPr/>
          </p:nvSpPr>
          <p:spPr>
            <a:xfrm>
              <a:off x="4094" y="5959"/>
              <a:ext cx="869" cy="39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区块链与智能合约</a:t>
              </a:r>
              <a:endPara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18" y="4887"/>
              <a:ext cx="521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675" y="3103245"/>
            <a:ext cx="551180" cy="3210560"/>
            <a:chOff x="7505" y="4887"/>
            <a:chExt cx="868" cy="5056"/>
          </a:xfrm>
        </p:grpSpPr>
        <p:sp>
          <p:nvSpPr>
            <p:cNvPr id="5" name="文本框 4"/>
            <p:cNvSpPr txBox="1"/>
            <p:nvPr/>
          </p:nvSpPr>
          <p:spPr>
            <a:xfrm>
              <a:off x="7505" y="5959"/>
              <a:ext cx="869" cy="39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智能合约安全问题</a:t>
              </a:r>
              <a:endPara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30" y="4887"/>
              <a:ext cx="521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2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32295" y="3103124"/>
            <a:ext cx="551815" cy="3550406"/>
            <a:chOff x="10917" y="4887"/>
            <a:chExt cx="869" cy="5591"/>
          </a:xfrm>
        </p:grpSpPr>
        <p:sp>
          <p:nvSpPr>
            <p:cNvPr id="6" name="文本框 5"/>
            <p:cNvSpPr txBox="1"/>
            <p:nvPr/>
          </p:nvSpPr>
          <p:spPr>
            <a:xfrm>
              <a:off x="10917" y="6014"/>
              <a:ext cx="869" cy="446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解决方法与研究方向</a:t>
              </a:r>
              <a:endPara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41" y="4887"/>
              <a:ext cx="49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3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098280" y="3103124"/>
            <a:ext cx="551815" cy="2940806"/>
            <a:chOff x="14328" y="4887"/>
            <a:chExt cx="869" cy="4631"/>
          </a:xfrm>
        </p:grpSpPr>
        <p:sp>
          <p:nvSpPr>
            <p:cNvPr id="7" name="文本框 6"/>
            <p:cNvSpPr txBox="1"/>
            <p:nvPr/>
          </p:nvSpPr>
          <p:spPr>
            <a:xfrm>
              <a:off x="14328" y="6014"/>
              <a:ext cx="869" cy="35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研究目标与结果</a:t>
              </a:r>
              <a:endPara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465" y="4887"/>
              <a:ext cx="49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4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10">
        <p15:prstTrans prst="fallOve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2907" y="2906831"/>
            <a:ext cx="2974109" cy="4107168"/>
          </a:xfrm>
          <a:prstGeom prst="rect">
            <a:avLst/>
          </a:prstGeom>
          <a:blipFill dpi="0" rotWithShape="1">
            <a:blip r:embed="rId1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91805" y="1734671"/>
            <a:ext cx="203132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4026" y="2463953"/>
            <a:ext cx="2492990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4960" y="3405280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43547" y="2408382"/>
            <a:ext cx="2974109" cy="4107168"/>
          </a:xfrm>
          <a:prstGeom prst="rect">
            <a:avLst/>
          </a:prstGeom>
          <a:blipFill dpi="0" rotWithShape="1">
            <a:blip r:embed="rId1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92445" y="1236222"/>
            <a:ext cx="203132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24666" y="1965504"/>
            <a:ext cx="2492990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5600" y="2906831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0281" y="2906831"/>
            <a:ext cx="2974109" cy="4107168"/>
          </a:xfrm>
          <a:prstGeom prst="rect">
            <a:avLst/>
          </a:prstGeom>
          <a:blipFill dpi="0" rotWithShape="1">
            <a:blip r:embed="rId1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79179" y="1734671"/>
            <a:ext cx="203132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11400" y="2463953"/>
            <a:ext cx="2492990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62334" y="3405280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/>
      <p:bldP spid="4" grpId="0"/>
      <p:bldP spid="5" grpId="0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>
            <a:fillRect/>
          </a:stretch>
        </p:blipFill>
        <p:spPr>
          <a:xfrm>
            <a:off x="9241721" y="2102588"/>
            <a:ext cx="1531757" cy="13264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>
            <a:fillRect/>
          </a:stretch>
        </p:blipFill>
        <p:spPr>
          <a:xfrm>
            <a:off x="6640761" y="2156592"/>
            <a:ext cx="1531757" cy="1326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>
            <a:fillRect/>
          </a:stretch>
        </p:blipFill>
        <p:spPr>
          <a:xfrm>
            <a:off x="4039801" y="2156592"/>
            <a:ext cx="1531757" cy="13264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>
            <a:fillRect/>
          </a:stretch>
        </p:blipFill>
        <p:spPr>
          <a:xfrm>
            <a:off x="1438841" y="2102588"/>
            <a:ext cx="1531757" cy="13264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0025" y="2619743"/>
            <a:ext cx="569387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20%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20986" y="2622017"/>
            <a:ext cx="569387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32%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1946" y="2619743"/>
            <a:ext cx="569387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45%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22905" y="2622017"/>
            <a:ext cx="569387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67%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7912" y="3746100"/>
            <a:ext cx="121058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4951" y="4346627"/>
            <a:ext cx="223651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9832" y="3746100"/>
            <a:ext cx="121058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6871" y="4346627"/>
            <a:ext cx="223651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41752" y="3746100"/>
            <a:ext cx="121058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28791" y="4346627"/>
            <a:ext cx="223651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03672" y="3746100"/>
            <a:ext cx="121058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90711" y="4346627"/>
            <a:ext cx="223651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4240" y="1508760"/>
            <a:ext cx="3962400" cy="3840480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70359" y="1332952"/>
            <a:ext cx="2030162" cy="4192096"/>
          </a:xfrm>
          <a:prstGeom prst="rect">
            <a:avLst/>
          </a:prstGeom>
          <a:blipFill dpi="0" rotWithShape="1">
            <a:blip r:embed="rId1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06090" y="3069174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9463" y="3677495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一切皆为虚幻。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7485" y="1332952"/>
            <a:ext cx="2646878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" t="33616" r="1397" b="8085"/>
          <a:stretch>
            <a:fillRect/>
          </a:stretch>
        </p:blipFill>
        <p:spPr>
          <a:xfrm rot="16200000">
            <a:off x="9754236" y="5139125"/>
            <a:ext cx="2297382" cy="1140367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>
            <a:fillRect/>
          </a:stretch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 smtClean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9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9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xxx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>
            <a:fillRect/>
          </a:stretch>
        </p:blipFill>
        <p:spPr>
          <a:xfrm>
            <a:off x="5330121" y="2743598"/>
            <a:ext cx="1531757" cy="13264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51642" y="6151389"/>
            <a:ext cx="5940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命由己造，相由心生，世间万物皆是化相，心不动，万物皆不动，心不变，万物皆不变。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5539" y="117393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2561" y="298713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区块链与智能合约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566169" y="6245156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10">
        <p15:prstTrans prst="drap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7358" y="2466841"/>
            <a:ext cx="2597284" cy="4844375"/>
          </a:xfrm>
          <a:prstGeom prst="rect">
            <a:avLst/>
          </a:prstGeom>
          <a:blipFill dpi="0" rotWithShape="1">
            <a:blip r:embed="rId1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97358" y="60135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8605" y="3119974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3089" y="3119973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1978" y="3728295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一切皆为虚幻。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7345" y="3728295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一切皆为虚幻。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 animBg="1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8" t="24377" r="39924" b="27408"/>
          <a:stretch>
            <a:fillRect/>
          </a:stretch>
        </p:blipFill>
        <p:spPr>
          <a:xfrm>
            <a:off x="-1283854" y="1699491"/>
            <a:ext cx="2900218" cy="33066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8" t="24377" r="39924" b="27408"/>
          <a:stretch>
            <a:fillRect/>
          </a:stretch>
        </p:blipFill>
        <p:spPr>
          <a:xfrm>
            <a:off x="10741891" y="1775691"/>
            <a:ext cx="2900218" cy="33066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1264" y="2624768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2198" y="3566095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2561" y="620852"/>
            <a:ext cx="2646878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90305" y="2069653"/>
            <a:ext cx="430887" cy="234936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一花一世界，一叶一菩提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" t="33616" r="1397" b="8085"/>
          <a:stretch>
            <a:fillRect/>
          </a:stretch>
        </p:blipFill>
        <p:spPr>
          <a:xfrm rot="19574234">
            <a:off x="1582078" y="2524759"/>
            <a:ext cx="982494" cy="4876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23688" r="6546" b="8369"/>
          <a:stretch>
            <a:fillRect/>
          </a:stretch>
        </p:blipFill>
        <p:spPr>
          <a:xfrm>
            <a:off x="7279240" y="2490131"/>
            <a:ext cx="645560" cy="7542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9" t="24255" r="15343" b="18724"/>
          <a:stretch>
            <a:fillRect/>
          </a:stretch>
        </p:blipFill>
        <p:spPr>
          <a:xfrm>
            <a:off x="4503166" y="2487676"/>
            <a:ext cx="680652" cy="561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475" y="2579674"/>
            <a:ext cx="755295" cy="575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72561" y="56755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73243" y="3327019"/>
            <a:ext cx="600164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3410" y="3327017"/>
            <a:ext cx="600164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95692" y="3327019"/>
            <a:ext cx="600164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70606" y="3327018"/>
            <a:ext cx="600164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0171" y="1695192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 键 词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38835" y="2562096"/>
            <a:ext cx="0" cy="2704289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39524" y="2562096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0456" y="3227121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9217" y="1695192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 键 词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007881" y="2562096"/>
            <a:ext cx="0" cy="2704289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08570" y="2562096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59502" y="3227121"/>
            <a:ext cx="24476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坐亦禅，行亦禅，一花一世界，一叶一如来，春来花自青，秋至叶飘零，无穷般若心自在，语默动静体自然。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>
            <a:fillRect/>
          </a:stretch>
        </p:blipFill>
        <p:spPr>
          <a:xfrm>
            <a:off x="5330121" y="2743598"/>
            <a:ext cx="1531757" cy="13264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51642" y="6151389"/>
            <a:ext cx="5940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命由己造，相由心生，世间万物皆是化相，心不动，万物皆不动，心不变，万物皆不变。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5539" y="117393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02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2561" y="29871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点击输入标题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566169" y="6245156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$líḓê"/>
          <p:cNvSpPr/>
          <p:nvPr/>
        </p:nvSpPr>
        <p:spPr bwMode="auto">
          <a:xfrm>
            <a:off x="5104308" y="2410264"/>
            <a:ext cx="2082479" cy="2083155"/>
          </a:xfrm>
          <a:custGeom>
            <a:avLst/>
            <a:gdLst>
              <a:gd name="T0" fmla="*/ 1287 w 1289"/>
              <a:gd name="T1" fmla="*/ 626 h 1289"/>
              <a:gd name="T2" fmla="*/ 1273 w 1289"/>
              <a:gd name="T3" fmla="*/ 520 h 1289"/>
              <a:gd name="T4" fmla="*/ 1236 w 1289"/>
              <a:gd name="T5" fmla="*/ 421 h 1289"/>
              <a:gd name="T6" fmla="*/ 1184 w 1289"/>
              <a:gd name="T7" fmla="*/ 327 h 1289"/>
              <a:gd name="T8" fmla="*/ 1163 w 1289"/>
              <a:gd name="T9" fmla="*/ 324 h 1289"/>
              <a:gd name="T10" fmla="*/ 1140 w 1289"/>
              <a:gd name="T11" fmla="*/ 289 h 1289"/>
              <a:gd name="T12" fmla="*/ 1150 w 1289"/>
              <a:gd name="T13" fmla="*/ 279 h 1289"/>
              <a:gd name="T14" fmla="*/ 1134 w 1289"/>
              <a:gd name="T15" fmla="*/ 283 h 1289"/>
              <a:gd name="T16" fmla="*/ 1129 w 1289"/>
              <a:gd name="T17" fmla="*/ 301 h 1289"/>
              <a:gd name="T18" fmla="*/ 1192 w 1289"/>
              <a:gd name="T19" fmla="*/ 408 h 1289"/>
              <a:gd name="T20" fmla="*/ 1228 w 1289"/>
              <a:gd name="T21" fmla="*/ 566 h 1289"/>
              <a:gd name="T22" fmla="*/ 1203 w 1289"/>
              <a:gd name="T23" fmla="*/ 769 h 1289"/>
              <a:gd name="T24" fmla="*/ 1134 w 1289"/>
              <a:gd name="T25" fmla="*/ 831 h 1289"/>
              <a:gd name="T26" fmla="*/ 1037 w 1289"/>
              <a:gd name="T27" fmla="*/ 886 h 1289"/>
              <a:gd name="T28" fmla="*/ 1003 w 1289"/>
              <a:gd name="T29" fmla="*/ 924 h 1289"/>
              <a:gd name="T30" fmla="*/ 981 w 1289"/>
              <a:gd name="T31" fmla="*/ 976 h 1289"/>
              <a:gd name="T32" fmla="*/ 956 w 1289"/>
              <a:gd name="T33" fmla="*/ 1089 h 1289"/>
              <a:gd name="T34" fmla="*/ 932 w 1289"/>
              <a:gd name="T35" fmla="*/ 1125 h 1289"/>
              <a:gd name="T36" fmla="*/ 802 w 1289"/>
              <a:gd name="T37" fmla="*/ 1216 h 1289"/>
              <a:gd name="T38" fmla="*/ 722 w 1289"/>
              <a:gd name="T39" fmla="*/ 1245 h 1289"/>
              <a:gd name="T40" fmla="*/ 633 w 1289"/>
              <a:gd name="T41" fmla="*/ 1248 h 1289"/>
              <a:gd name="T42" fmla="*/ 500 w 1289"/>
              <a:gd name="T43" fmla="*/ 1235 h 1289"/>
              <a:gd name="T44" fmla="*/ 350 w 1289"/>
              <a:gd name="T45" fmla="*/ 1181 h 1289"/>
              <a:gd name="T46" fmla="*/ 254 w 1289"/>
              <a:gd name="T47" fmla="*/ 1111 h 1289"/>
              <a:gd name="T48" fmla="*/ 250 w 1289"/>
              <a:gd name="T49" fmla="*/ 1103 h 1289"/>
              <a:gd name="T50" fmla="*/ 198 w 1289"/>
              <a:gd name="T51" fmla="*/ 1068 h 1289"/>
              <a:gd name="T52" fmla="*/ 67 w 1289"/>
              <a:gd name="T53" fmla="*/ 858 h 1289"/>
              <a:gd name="T54" fmla="*/ 33 w 1289"/>
              <a:gd name="T55" fmla="*/ 684 h 1289"/>
              <a:gd name="T56" fmla="*/ 50 w 1289"/>
              <a:gd name="T57" fmla="*/ 522 h 1289"/>
              <a:gd name="T58" fmla="*/ 122 w 1289"/>
              <a:gd name="T59" fmla="*/ 347 h 1289"/>
              <a:gd name="T60" fmla="*/ 257 w 1289"/>
              <a:gd name="T61" fmla="*/ 198 h 1289"/>
              <a:gd name="T62" fmla="*/ 466 w 1289"/>
              <a:gd name="T63" fmla="*/ 78 h 1289"/>
              <a:gd name="T64" fmla="*/ 711 w 1289"/>
              <a:gd name="T65" fmla="*/ 61 h 1289"/>
              <a:gd name="T66" fmla="*/ 890 w 1289"/>
              <a:gd name="T67" fmla="*/ 107 h 1289"/>
              <a:gd name="T68" fmla="*/ 1083 w 1289"/>
              <a:gd name="T69" fmla="*/ 245 h 1289"/>
              <a:gd name="T70" fmla="*/ 1118 w 1289"/>
              <a:gd name="T71" fmla="*/ 283 h 1289"/>
              <a:gd name="T72" fmla="*/ 1104 w 1289"/>
              <a:gd name="T73" fmla="*/ 250 h 1289"/>
              <a:gd name="T74" fmla="*/ 1077 w 1289"/>
              <a:gd name="T75" fmla="*/ 206 h 1289"/>
              <a:gd name="T76" fmla="*/ 1017 w 1289"/>
              <a:gd name="T77" fmla="*/ 152 h 1289"/>
              <a:gd name="T78" fmla="*/ 790 w 1289"/>
              <a:gd name="T79" fmla="*/ 43 h 1289"/>
              <a:gd name="T80" fmla="*/ 593 w 1289"/>
              <a:gd name="T81" fmla="*/ 11 h 1289"/>
              <a:gd name="T82" fmla="*/ 283 w 1289"/>
              <a:gd name="T83" fmla="*/ 126 h 1289"/>
              <a:gd name="T84" fmla="*/ 160 w 1289"/>
              <a:gd name="T85" fmla="*/ 228 h 1289"/>
              <a:gd name="T86" fmla="*/ 135 w 1289"/>
              <a:gd name="T87" fmla="*/ 264 h 1289"/>
              <a:gd name="T88" fmla="*/ 1 w 1289"/>
              <a:gd name="T89" fmla="*/ 654 h 1289"/>
              <a:gd name="T90" fmla="*/ 70 w 1289"/>
              <a:gd name="T91" fmla="*/ 936 h 1289"/>
              <a:gd name="T92" fmla="*/ 196 w 1289"/>
              <a:gd name="T93" fmla="*/ 1104 h 1289"/>
              <a:gd name="T94" fmla="*/ 283 w 1289"/>
              <a:gd name="T95" fmla="*/ 1163 h 1289"/>
              <a:gd name="T96" fmla="*/ 388 w 1289"/>
              <a:gd name="T97" fmla="*/ 1225 h 1289"/>
              <a:gd name="T98" fmla="*/ 395 w 1289"/>
              <a:gd name="T99" fmla="*/ 1219 h 1289"/>
              <a:gd name="T100" fmla="*/ 410 w 1289"/>
              <a:gd name="T101" fmla="*/ 1233 h 1289"/>
              <a:gd name="T102" fmla="*/ 575 w 1289"/>
              <a:gd name="T103" fmla="*/ 1280 h 1289"/>
              <a:gd name="T104" fmla="*/ 731 w 1289"/>
              <a:gd name="T105" fmla="*/ 1279 h 1289"/>
              <a:gd name="T106" fmla="*/ 830 w 1289"/>
              <a:gd name="T107" fmla="*/ 1252 h 1289"/>
              <a:gd name="T108" fmla="*/ 1003 w 1289"/>
              <a:gd name="T109" fmla="*/ 1175 h 1289"/>
              <a:gd name="T110" fmla="*/ 1176 w 1289"/>
              <a:gd name="T111" fmla="*/ 1013 h 1289"/>
              <a:gd name="T112" fmla="*/ 1273 w 1289"/>
              <a:gd name="T113" fmla="*/ 858 h 1289"/>
              <a:gd name="T114" fmla="*/ 1270 w 1289"/>
              <a:gd name="T115" fmla="*/ 826 h 1289"/>
              <a:gd name="T116" fmla="*/ 449 w 1289"/>
              <a:gd name="T117" fmla="*/ 1235 h 1289"/>
              <a:gd name="T118" fmla="*/ 449 w 1289"/>
              <a:gd name="T119" fmla="*/ 1235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9" h="1289">
                <a:moveTo>
                  <a:pt x="1280" y="766"/>
                </a:moveTo>
                <a:cubicBezTo>
                  <a:pt x="1289" y="720"/>
                  <a:pt x="1286" y="673"/>
                  <a:pt x="1287" y="626"/>
                </a:cubicBezTo>
                <a:cubicBezTo>
                  <a:pt x="1288" y="611"/>
                  <a:pt x="1281" y="598"/>
                  <a:pt x="1281" y="583"/>
                </a:cubicBezTo>
                <a:cubicBezTo>
                  <a:pt x="1281" y="562"/>
                  <a:pt x="1283" y="540"/>
                  <a:pt x="1273" y="520"/>
                </a:cubicBezTo>
                <a:cubicBezTo>
                  <a:pt x="1271" y="514"/>
                  <a:pt x="1270" y="508"/>
                  <a:pt x="1270" y="502"/>
                </a:cubicBezTo>
                <a:cubicBezTo>
                  <a:pt x="1269" y="470"/>
                  <a:pt x="1259" y="443"/>
                  <a:pt x="1236" y="421"/>
                </a:cubicBezTo>
                <a:cubicBezTo>
                  <a:pt x="1227" y="413"/>
                  <a:pt x="1221" y="402"/>
                  <a:pt x="1216" y="391"/>
                </a:cubicBezTo>
                <a:cubicBezTo>
                  <a:pt x="1205" y="370"/>
                  <a:pt x="1195" y="348"/>
                  <a:pt x="1184" y="327"/>
                </a:cubicBezTo>
                <a:cubicBezTo>
                  <a:pt x="1181" y="322"/>
                  <a:pt x="1180" y="314"/>
                  <a:pt x="1173" y="312"/>
                </a:cubicBezTo>
                <a:cubicBezTo>
                  <a:pt x="1168" y="315"/>
                  <a:pt x="1172" y="324"/>
                  <a:pt x="1163" y="324"/>
                </a:cubicBezTo>
                <a:cubicBezTo>
                  <a:pt x="1162" y="320"/>
                  <a:pt x="1163" y="317"/>
                  <a:pt x="1157" y="313"/>
                </a:cubicBezTo>
                <a:cubicBezTo>
                  <a:pt x="1149" y="309"/>
                  <a:pt x="1135" y="305"/>
                  <a:pt x="1140" y="289"/>
                </a:cubicBezTo>
                <a:cubicBezTo>
                  <a:pt x="1141" y="285"/>
                  <a:pt x="1139" y="280"/>
                  <a:pt x="1138" y="275"/>
                </a:cubicBezTo>
                <a:cubicBezTo>
                  <a:pt x="1142" y="277"/>
                  <a:pt x="1146" y="278"/>
                  <a:pt x="1150" y="279"/>
                </a:cubicBezTo>
                <a:cubicBezTo>
                  <a:pt x="1146" y="268"/>
                  <a:pt x="1146" y="268"/>
                  <a:pt x="1136" y="267"/>
                </a:cubicBezTo>
                <a:cubicBezTo>
                  <a:pt x="1133" y="272"/>
                  <a:pt x="1135" y="277"/>
                  <a:pt x="1134" y="283"/>
                </a:cubicBezTo>
                <a:cubicBezTo>
                  <a:pt x="1133" y="291"/>
                  <a:pt x="1129" y="294"/>
                  <a:pt x="1122" y="287"/>
                </a:cubicBezTo>
                <a:cubicBezTo>
                  <a:pt x="1123" y="292"/>
                  <a:pt x="1126" y="297"/>
                  <a:pt x="1129" y="301"/>
                </a:cubicBezTo>
                <a:cubicBezTo>
                  <a:pt x="1147" y="323"/>
                  <a:pt x="1162" y="347"/>
                  <a:pt x="1176" y="372"/>
                </a:cubicBezTo>
                <a:cubicBezTo>
                  <a:pt x="1182" y="384"/>
                  <a:pt x="1185" y="397"/>
                  <a:pt x="1192" y="408"/>
                </a:cubicBezTo>
                <a:cubicBezTo>
                  <a:pt x="1201" y="423"/>
                  <a:pt x="1206" y="440"/>
                  <a:pt x="1210" y="456"/>
                </a:cubicBezTo>
                <a:cubicBezTo>
                  <a:pt x="1217" y="493"/>
                  <a:pt x="1221" y="529"/>
                  <a:pt x="1228" y="566"/>
                </a:cubicBezTo>
                <a:cubicBezTo>
                  <a:pt x="1237" y="614"/>
                  <a:pt x="1245" y="663"/>
                  <a:pt x="1240" y="713"/>
                </a:cubicBezTo>
                <a:cubicBezTo>
                  <a:pt x="1237" y="740"/>
                  <a:pt x="1223" y="756"/>
                  <a:pt x="1203" y="769"/>
                </a:cubicBezTo>
                <a:cubicBezTo>
                  <a:pt x="1190" y="777"/>
                  <a:pt x="1177" y="785"/>
                  <a:pt x="1169" y="798"/>
                </a:cubicBezTo>
                <a:cubicBezTo>
                  <a:pt x="1160" y="812"/>
                  <a:pt x="1146" y="821"/>
                  <a:pt x="1134" y="831"/>
                </a:cubicBezTo>
                <a:cubicBezTo>
                  <a:pt x="1119" y="845"/>
                  <a:pt x="1097" y="851"/>
                  <a:pt x="1080" y="865"/>
                </a:cubicBezTo>
                <a:cubicBezTo>
                  <a:pt x="1069" y="874"/>
                  <a:pt x="1052" y="880"/>
                  <a:pt x="1037" y="886"/>
                </a:cubicBezTo>
                <a:cubicBezTo>
                  <a:pt x="1023" y="891"/>
                  <a:pt x="1018" y="900"/>
                  <a:pt x="1012" y="911"/>
                </a:cubicBezTo>
                <a:cubicBezTo>
                  <a:pt x="1010" y="916"/>
                  <a:pt x="1007" y="920"/>
                  <a:pt x="1003" y="924"/>
                </a:cubicBezTo>
                <a:cubicBezTo>
                  <a:pt x="989" y="935"/>
                  <a:pt x="972" y="944"/>
                  <a:pt x="982" y="966"/>
                </a:cubicBezTo>
                <a:cubicBezTo>
                  <a:pt x="983" y="969"/>
                  <a:pt x="983" y="973"/>
                  <a:pt x="981" y="976"/>
                </a:cubicBezTo>
                <a:cubicBezTo>
                  <a:pt x="968" y="996"/>
                  <a:pt x="970" y="1018"/>
                  <a:pt x="971" y="1041"/>
                </a:cubicBezTo>
                <a:cubicBezTo>
                  <a:pt x="972" y="1059"/>
                  <a:pt x="972" y="1077"/>
                  <a:pt x="956" y="1089"/>
                </a:cubicBezTo>
                <a:cubicBezTo>
                  <a:pt x="946" y="1096"/>
                  <a:pt x="938" y="1103"/>
                  <a:pt x="939" y="1117"/>
                </a:cubicBezTo>
                <a:cubicBezTo>
                  <a:pt x="939" y="1121"/>
                  <a:pt x="935" y="1123"/>
                  <a:pt x="932" y="1125"/>
                </a:cubicBezTo>
                <a:cubicBezTo>
                  <a:pt x="910" y="1140"/>
                  <a:pt x="888" y="1155"/>
                  <a:pt x="866" y="1170"/>
                </a:cubicBezTo>
                <a:cubicBezTo>
                  <a:pt x="844" y="1184"/>
                  <a:pt x="818" y="1194"/>
                  <a:pt x="802" y="1216"/>
                </a:cubicBezTo>
                <a:cubicBezTo>
                  <a:pt x="792" y="1229"/>
                  <a:pt x="780" y="1235"/>
                  <a:pt x="764" y="1236"/>
                </a:cubicBezTo>
                <a:cubicBezTo>
                  <a:pt x="750" y="1237"/>
                  <a:pt x="736" y="1240"/>
                  <a:pt x="722" y="1245"/>
                </a:cubicBezTo>
                <a:cubicBezTo>
                  <a:pt x="717" y="1246"/>
                  <a:pt x="713" y="1246"/>
                  <a:pt x="708" y="1246"/>
                </a:cubicBezTo>
                <a:cubicBezTo>
                  <a:pt x="683" y="1247"/>
                  <a:pt x="658" y="1248"/>
                  <a:pt x="633" y="1248"/>
                </a:cubicBezTo>
                <a:cubicBezTo>
                  <a:pt x="621" y="1248"/>
                  <a:pt x="611" y="1255"/>
                  <a:pt x="600" y="1253"/>
                </a:cubicBezTo>
                <a:cubicBezTo>
                  <a:pt x="567" y="1245"/>
                  <a:pt x="534" y="1240"/>
                  <a:pt x="500" y="1235"/>
                </a:cubicBezTo>
                <a:cubicBezTo>
                  <a:pt x="466" y="1229"/>
                  <a:pt x="435" y="1212"/>
                  <a:pt x="400" y="1211"/>
                </a:cubicBezTo>
                <a:cubicBezTo>
                  <a:pt x="386" y="1196"/>
                  <a:pt x="368" y="1188"/>
                  <a:pt x="350" y="1181"/>
                </a:cubicBezTo>
                <a:cubicBezTo>
                  <a:pt x="314" y="1167"/>
                  <a:pt x="285" y="1144"/>
                  <a:pt x="256" y="1121"/>
                </a:cubicBezTo>
                <a:cubicBezTo>
                  <a:pt x="252" y="1118"/>
                  <a:pt x="248" y="1115"/>
                  <a:pt x="254" y="1111"/>
                </a:cubicBezTo>
                <a:cubicBezTo>
                  <a:pt x="256" y="1110"/>
                  <a:pt x="260" y="1109"/>
                  <a:pt x="259" y="1105"/>
                </a:cubicBezTo>
                <a:cubicBezTo>
                  <a:pt x="257" y="1102"/>
                  <a:pt x="253" y="1102"/>
                  <a:pt x="250" y="1103"/>
                </a:cubicBezTo>
                <a:cubicBezTo>
                  <a:pt x="243" y="1106"/>
                  <a:pt x="238" y="1104"/>
                  <a:pt x="233" y="1100"/>
                </a:cubicBezTo>
                <a:cubicBezTo>
                  <a:pt x="221" y="1089"/>
                  <a:pt x="207" y="1080"/>
                  <a:pt x="198" y="1068"/>
                </a:cubicBezTo>
                <a:cubicBezTo>
                  <a:pt x="169" y="1028"/>
                  <a:pt x="131" y="995"/>
                  <a:pt x="109" y="949"/>
                </a:cubicBezTo>
                <a:cubicBezTo>
                  <a:pt x="94" y="919"/>
                  <a:pt x="80" y="889"/>
                  <a:pt x="67" y="858"/>
                </a:cubicBezTo>
                <a:cubicBezTo>
                  <a:pt x="56" y="831"/>
                  <a:pt x="51" y="802"/>
                  <a:pt x="43" y="775"/>
                </a:cubicBezTo>
                <a:cubicBezTo>
                  <a:pt x="35" y="745"/>
                  <a:pt x="35" y="714"/>
                  <a:pt x="33" y="684"/>
                </a:cubicBezTo>
                <a:cubicBezTo>
                  <a:pt x="32" y="659"/>
                  <a:pt x="35" y="633"/>
                  <a:pt x="35" y="608"/>
                </a:cubicBezTo>
                <a:cubicBezTo>
                  <a:pt x="35" y="578"/>
                  <a:pt x="43" y="550"/>
                  <a:pt x="50" y="522"/>
                </a:cubicBezTo>
                <a:cubicBezTo>
                  <a:pt x="56" y="498"/>
                  <a:pt x="63" y="473"/>
                  <a:pt x="72" y="449"/>
                </a:cubicBezTo>
                <a:cubicBezTo>
                  <a:pt x="86" y="413"/>
                  <a:pt x="104" y="380"/>
                  <a:pt x="122" y="347"/>
                </a:cubicBezTo>
                <a:cubicBezTo>
                  <a:pt x="133" y="325"/>
                  <a:pt x="150" y="308"/>
                  <a:pt x="164" y="289"/>
                </a:cubicBezTo>
                <a:cubicBezTo>
                  <a:pt x="191" y="255"/>
                  <a:pt x="224" y="226"/>
                  <a:pt x="257" y="198"/>
                </a:cubicBezTo>
                <a:cubicBezTo>
                  <a:pt x="287" y="172"/>
                  <a:pt x="320" y="152"/>
                  <a:pt x="353" y="133"/>
                </a:cubicBezTo>
                <a:cubicBezTo>
                  <a:pt x="390" y="111"/>
                  <a:pt x="425" y="88"/>
                  <a:pt x="466" y="78"/>
                </a:cubicBezTo>
                <a:cubicBezTo>
                  <a:pt x="509" y="67"/>
                  <a:pt x="552" y="62"/>
                  <a:pt x="595" y="58"/>
                </a:cubicBezTo>
                <a:cubicBezTo>
                  <a:pt x="633" y="54"/>
                  <a:pt x="672" y="57"/>
                  <a:pt x="711" y="61"/>
                </a:cubicBezTo>
                <a:cubicBezTo>
                  <a:pt x="736" y="63"/>
                  <a:pt x="761" y="70"/>
                  <a:pt x="785" y="75"/>
                </a:cubicBezTo>
                <a:cubicBezTo>
                  <a:pt x="821" y="83"/>
                  <a:pt x="856" y="93"/>
                  <a:pt x="890" y="107"/>
                </a:cubicBezTo>
                <a:cubicBezTo>
                  <a:pt x="918" y="120"/>
                  <a:pt x="946" y="134"/>
                  <a:pt x="973" y="152"/>
                </a:cubicBezTo>
                <a:cubicBezTo>
                  <a:pt x="1013" y="179"/>
                  <a:pt x="1050" y="210"/>
                  <a:pt x="1083" y="245"/>
                </a:cubicBezTo>
                <a:cubicBezTo>
                  <a:pt x="1087" y="250"/>
                  <a:pt x="1091" y="253"/>
                  <a:pt x="1097" y="255"/>
                </a:cubicBezTo>
                <a:cubicBezTo>
                  <a:pt x="1099" y="268"/>
                  <a:pt x="1111" y="273"/>
                  <a:pt x="1118" y="283"/>
                </a:cubicBezTo>
                <a:cubicBezTo>
                  <a:pt x="1120" y="279"/>
                  <a:pt x="1126" y="279"/>
                  <a:pt x="1127" y="273"/>
                </a:cubicBezTo>
                <a:cubicBezTo>
                  <a:pt x="1111" y="273"/>
                  <a:pt x="1108" y="261"/>
                  <a:pt x="1104" y="250"/>
                </a:cubicBezTo>
                <a:cubicBezTo>
                  <a:pt x="1115" y="243"/>
                  <a:pt x="1114" y="234"/>
                  <a:pt x="1106" y="227"/>
                </a:cubicBezTo>
                <a:cubicBezTo>
                  <a:pt x="1097" y="219"/>
                  <a:pt x="1088" y="210"/>
                  <a:pt x="1077" y="206"/>
                </a:cubicBezTo>
                <a:cubicBezTo>
                  <a:pt x="1069" y="204"/>
                  <a:pt x="1062" y="199"/>
                  <a:pt x="1058" y="192"/>
                </a:cubicBezTo>
                <a:cubicBezTo>
                  <a:pt x="1047" y="176"/>
                  <a:pt x="1031" y="165"/>
                  <a:pt x="1017" y="152"/>
                </a:cubicBezTo>
                <a:cubicBezTo>
                  <a:pt x="991" y="128"/>
                  <a:pt x="960" y="113"/>
                  <a:pt x="928" y="97"/>
                </a:cubicBezTo>
                <a:cubicBezTo>
                  <a:pt x="884" y="74"/>
                  <a:pt x="837" y="58"/>
                  <a:pt x="790" y="43"/>
                </a:cubicBezTo>
                <a:cubicBezTo>
                  <a:pt x="770" y="37"/>
                  <a:pt x="749" y="36"/>
                  <a:pt x="730" y="27"/>
                </a:cubicBezTo>
                <a:cubicBezTo>
                  <a:pt x="686" y="9"/>
                  <a:pt x="640" y="0"/>
                  <a:pt x="593" y="11"/>
                </a:cubicBezTo>
                <a:cubicBezTo>
                  <a:pt x="544" y="23"/>
                  <a:pt x="494" y="32"/>
                  <a:pt x="446" y="48"/>
                </a:cubicBezTo>
                <a:cubicBezTo>
                  <a:pt x="389" y="68"/>
                  <a:pt x="334" y="92"/>
                  <a:pt x="283" y="126"/>
                </a:cubicBezTo>
                <a:cubicBezTo>
                  <a:pt x="245" y="151"/>
                  <a:pt x="208" y="180"/>
                  <a:pt x="178" y="215"/>
                </a:cubicBezTo>
                <a:cubicBezTo>
                  <a:pt x="173" y="221"/>
                  <a:pt x="168" y="226"/>
                  <a:pt x="160" y="228"/>
                </a:cubicBezTo>
                <a:cubicBezTo>
                  <a:pt x="156" y="229"/>
                  <a:pt x="153" y="232"/>
                  <a:pt x="152" y="236"/>
                </a:cubicBezTo>
                <a:cubicBezTo>
                  <a:pt x="149" y="247"/>
                  <a:pt x="141" y="255"/>
                  <a:pt x="135" y="264"/>
                </a:cubicBezTo>
                <a:cubicBezTo>
                  <a:pt x="81" y="340"/>
                  <a:pt x="37" y="420"/>
                  <a:pt x="17" y="512"/>
                </a:cubicBezTo>
                <a:cubicBezTo>
                  <a:pt x="8" y="559"/>
                  <a:pt x="0" y="607"/>
                  <a:pt x="1" y="654"/>
                </a:cubicBezTo>
                <a:cubicBezTo>
                  <a:pt x="2" y="722"/>
                  <a:pt x="15" y="788"/>
                  <a:pt x="36" y="851"/>
                </a:cubicBezTo>
                <a:cubicBezTo>
                  <a:pt x="45" y="880"/>
                  <a:pt x="61" y="907"/>
                  <a:pt x="70" y="936"/>
                </a:cubicBezTo>
                <a:cubicBezTo>
                  <a:pt x="82" y="981"/>
                  <a:pt x="106" y="1019"/>
                  <a:pt x="139" y="1051"/>
                </a:cubicBezTo>
                <a:cubicBezTo>
                  <a:pt x="157" y="1070"/>
                  <a:pt x="176" y="1088"/>
                  <a:pt x="196" y="1104"/>
                </a:cubicBezTo>
                <a:cubicBezTo>
                  <a:pt x="216" y="1120"/>
                  <a:pt x="234" y="1138"/>
                  <a:pt x="258" y="1148"/>
                </a:cubicBezTo>
                <a:cubicBezTo>
                  <a:pt x="266" y="1152"/>
                  <a:pt x="277" y="1156"/>
                  <a:pt x="283" y="1163"/>
                </a:cubicBezTo>
                <a:cubicBezTo>
                  <a:pt x="300" y="1181"/>
                  <a:pt x="321" y="1192"/>
                  <a:pt x="342" y="1202"/>
                </a:cubicBezTo>
                <a:cubicBezTo>
                  <a:pt x="358" y="1209"/>
                  <a:pt x="371" y="1220"/>
                  <a:pt x="388" y="1225"/>
                </a:cubicBezTo>
                <a:cubicBezTo>
                  <a:pt x="391" y="1226"/>
                  <a:pt x="394" y="1229"/>
                  <a:pt x="397" y="1226"/>
                </a:cubicBezTo>
                <a:cubicBezTo>
                  <a:pt x="402" y="1223"/>
                  <a:pt x="396" y="1221"/>
                  <a:pt x="395" y="1219"/>
                </a:cubicBezTo>
                <a:cubicBezTo>
                  <a:pt x="392" y="1213"/>
                  <a:pt x="397" y="1213"/>
                  <a:pt x="400" y="1211"/>
                </a:cubicBezTo>
                <a:cubicBezTo>
                  <a:pt x="406" y="1217"/>
                  <a:pt x="402" y="1229"/>
                  <a:pt x="410" y="1233"/>
                </a:cubicBezTo>
                <a:cubicBezTo>
                  <a:pt x="437" y="1244"/>
                  <a:pt x="463" y="1255"/>
                  <a:pt x="490" y="1263"/>
                </a:cubicBezTo>
                <a:cubicBezTo>
                  <a:pt x="518" y="1271"/>
                  <a:pt x="546" y="1278"/>
                  <a:pt x="575" y="1280"/>
                </a:cubicBezTo>
                <a:cubicBezTo>
                  <a:pt x="597" y="1280"/>
                  <a:pt x="619" y="1284"/>
                  <a:pt x="642" y="1286"/>
                </a:cubicBezTo>
                <a:cubicBezTo>
                  <a:pt x="672" y="1289"/>
                  <a:pt x="702" y="1283"/>
                  <a:pt x="731" y="1279"/>
                </a:cubicBezTo>
                <a:cubicBezTo>
                  <a:pt x="757" y="1275"/>
                  <a:pt x="784" y="1276"/>
                  <a:pt x="808" y="1263"/>
                </a:cubicBezTo>
                <a:cubicBezTo>
                  <a:pt x="815" y="1259"/>
                  <a:pt x="822" y="1254"/>
                  <a:pt x="830" y="1252"/>
                </a:cubicBezTo>
                <a:cubicBezTo>
                  <a:pt x="858" y="1249"/>
                  <a:pt x="883" y="1237"/>
                  <a:pt x="907" y="1226"/>
                </a:cubicBezTo>
                <a:cubicBezTo>
                  <a:pt x="940" y="1212"/>
                  <a:pt x="973" y="1196"/>
                  <a:pt x="1003" y="1175"/>
                </a:cubicBezTo>
                <a:cubicBezTo>
                  <a:pt x="1030" y="1156"/>
                  <a:pt x="1062" y="1144"/>
                  <a:pt x="1084" y="1116"/>
                </a:cubicBezTo>
                <a:cubicBezTo>
                  <a:pt x="1113" y="1080"/>
                  <a:pt x="1147" y="1049"/>
                  <a:pt x="1176" y="1013"/>
                </a:cubicBezTo>
                <a:cubicBezTo>
                  <a:pt x="1209" y="972"/>
                  <a:pt x="1234" y="929"/>
                  <a:pt x="1253" y="881"/>
                </a:cubicBezTo>
                <a:cubicBezTo>
                  <a:pt x="1257" y="871"/>
                  <a:pt x="1262" y="862"/>
                  <a:pt x="1273" y="858"/>
                </a:cubicBezTo>
                <a:cubicBezTo>
                  <a:pt x="1281" y="856"/>
                  <a:pt x="1282" y="850"/>
                  <a:pt x="1276" y="845"/>
                </a:cubicBezTo>
                <a:cubicBezTo>
                  <a:pt x="1270" y="840"/>
                  <a:pt x="1270" y="833"/>
                  <a:pt x="1270" y="826"/>
                </a:cubicBezTo>
                <a:cubicBezTo>
                  <a:pt x="1271" y="806"/>
                  <a:pt x="1276" y="786"/>
                  <a:pt x="1280" y="766"/>
                </a:cubicBezTo>
                <a:close/>
                <a:moveTo>
                  <a:pt x="449" y="1235"/>
                </a:moveTo>
                <a:cubicBezTo>
                  <a:pt x="459" y="1232"/>
                  <a:pt x="464" y="1236"/>
                  <a:pt x="469" y="1242"/>
                </a:cubicBezTo>
                <a:cubicBezTo>
                  <a:pt x="463" y="1241"/>
                  <a:pt x="456" y="1242"/>
                  <a:pt x="449" y="1235"/>
                </a:cubicBezTo>
                <a:close/>
              </a:path>
            </a:pathLst>
          </a:custGeom>
          <a:solidFill>
            <a:srgbClr val="8C2C2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66945" y="27723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9199" y="27723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贰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6945" y="36329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6866" y="36329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96746" y="2531449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6045" y="2531448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96746" y="3894510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56045" y="3894510"/>
            <a:ext cx="2749471" cy="48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此处输入你阐述的内容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10684" y="5560979"/>
            <a:ext cx="195563" cy="1297021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72561" y="43983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78314" y="1086825"/>
            <a:ext cx="4134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菩提并无树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明镜亦无台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世本无一物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何处染尘埃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!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  <p:bldP spid="17" grpId="0"/>
    </p:bldLst>
  </p:timing>
</p:sld>
</file>

<file path=ppt/tags/tag1.xml><?xml version="1.0" encoding="utf-8"?>
<p:tagLst xmlns:p="http://schemas.openxmlformats.org/presentationml/2006/main">
  <p:tag name="ISLIDE.VECTOR" val="aee46af3-c357-4e8c-9ad4-5243925fac5b"/>
</p:tagLst>
</file>

<file path=ppt/tags/tag2.xml><?xml version="1.0" encoding="utf-8"?>
<p:tagLst xmlns:p="http://schemas.openxmlformats.org/presentationml/2006/main">
  <p:tag name="ISLIDE.VECTOR" val="#431632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1935</Words>
  <Application>WPS 演示</Application>
  <PresentationFormat>宽屏</PresentationFormat>
  <Paragraphs>264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幼圆</vt:lpstr>
      <vt:lpstr>华文琥珀</vt:lpstr>
      <vt:lpstr>楷体</vt:lpstr>
      <vt:lpstr>PingFang SC</vt:lpstr>
      <vt:lpstr>Segoe Print</vt:lpstr>
      <vt:lpstr>等线</vt:lpstr>
      <vt:lpstr>微软雅黑</vt:lpstr>
      <vt:lpstr>Arial Unicode MS</vt:lpstr>
      <vt:lpstr>等线 Light</vt:lpstr>
      <vt:lpstr>Meiryo</vt:lpstr>
      <vt:lpstr>Yu Gothic UI</vt:lpstr>
      <vt:lpstr>Arial Narrow</vt:lpstr>
      <vt:lpstr>Calibri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GooooooTrue</cp:lastModifiedBy>
  <cp:revision>43</cp:revision>
  <dcterms:created xsi:type="dcterms:W3CDTF">2020-06-27T07:35:00Z</dcterms:created>
  <dcterms:modified xsi:type="dcterms:W3CDTF">2021-04-19T01:58:18Z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