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63" r:id="rId5"/>
    <p:sldId id="258" r:id="rId6"/>
    <p:sldId id="259" r:id="rId7"/>
    <p:sldId id="267" r:id="rId8"/>
    <p:sldId id="261" r:id="rId9"/>
    <p:sldId id="301" r:id="rId10"/>
    <p:sldId id="260" r:id="rId11"/>
    <p:sldId id="265" r:id="rId12"/>
    <p:sldId id="266" r:id="rId13"/>
    <p:sldId id="268" r:id="rId14"/>
    <p:sldId id="302" r:id="rId15"/>
    <p:sldId id="270" r:id="rId16"/>
    <p:sldId id="271" r:id="rId17"/>
    <p:sldId id="282" r:id="rId18"/>
    <p:sldId id="273" r:id="rId19"/>
    <p:sldId id="275" r:id="rId20"/>
    <p:sldId id="303" r:id="rId21"/>
    <p:sldId id="277" r:id="rId22"/>
    <p:sldId id="278" r:id="rId23"/>
    <p:sldId id="281" r:id="rId24"/>
    <p:sldId id="279" r:id="rId25"/>
    <p:sldId id="304" r:id="rId26"/>
    <p:sldId id="305" r:id="rId27"/>
  </p:sldIdLst>
  <p:sldSz cx="12190413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C0504D"/>
    <a:srgbClr val="262626"/>
    <a:srgbClr val="D9969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>
      <p:cViewPr varScale="1">
        <p:scale>
          <a:sx n="106" d="100"/>
          <a:sy n="106" d="100"/>
        </p:scale>
        <p:origin x="756" y="108"/>
      </p:cViewPr>
      <p:guideLst>
        <p:guide orient="horz" pos="212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Product</c:v>
                </c:pt>
              </c:strCache>
            </c:strRef>
          </c:tx>
          <c:spPr>
            <a:ln w="3175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alpha val="6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solidFill>
                  <a:schemeClr val="accent1">
                    <a:alpha val="60000"/>
                  </a:schemeClr>
                </a:solidFill>
                <a:ln w="25400">
                  <a:solidFill>
                    <a:schemeClr val="bg1"/>
                  </a:solidFill>
                </a:ln>
                <a:effectLst/>
              </c:spPr>
            </c:marker>
            <c:bubble3D val="0"/>
          </c:dPt>
          <c:cat>
            <c:numRef>
              <c:f>Sheet1!$A$3:$A$14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Sheet1!$B$3:$B$14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5</c:v>
                </c:pt>
                <c:pt idx="8">
                  <c:v>2.4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558523344"/>
        <c:axId val="-1558522800"/>
      </c:lineChart>
      <c:catAx>
        <c:axId val="-155852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58522800"/>
        <c:crosses val="autoZero"/>
        <c:auto val="1"/>
        <c:lblAlgn val="ctr"/>
        <c:lblOffset val="100"/>
        <c:tickLblSkip val="2"/>
        <c:noMultiLvlLbl val="0"/>
      </c:catAx>
      <c:valAx>
        <c:axId val="-1558522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55852334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yyyy/m/d</c:formatCode>
                <c:ptCount val="31"/>
                <c:pt idx="0">
                  <c:v>41275</c:v>
                </c:pt>
                <c:pt idx="1">
                  <c:v>41276</c:v>
                </c:pt>
                <c:pt idx="2">
                  <c:v>41277</c:v>
                </c:pt>
                <c:pt idx="3">
                  <c:v>41278</c:v>
                </c:pt>
                <c:pt idx="4">
                  <c:v>41279</c:v>
                </c:pt>
                <c:pt idx="5">
                  <c:v>41280</c:v>
                </c:pt>
                <c:pt idx="6">
                  <c:v>41281</c:v>
                </c:pt>
                <c:pt idx="7">
                  <c:v>41282</c:v>
                </c:pt>
                <c:pt idx="8">
                  <c:v>41283</c:v>
                </c:pt>
                <c:pt idx="9">
                  <c:v>41284</c:v>
                </c:pt>
                <c:pt idx="10">
                  <c:v>41285</c:v>
                </c:pt>
                <c:pt idx="11">
                  <c:v>41286</c:v>
                </c:pt>
                <c:pt idx="12">
                  <c:v>41287</c:v>
                </c:pt>
                <c:pt idx="13">
                  <c:v>41288</c:v>
                </c:pt>
                <c:pt idx="14">
                  <c:v>41289</c:v>
                </c:pt>
                <c:pt idx="15">
                  <c:v>41290</c:v>
                </c:pt>
                <c:pt idx="16">
                  <c:v>41291</c:v>
                </c:pt>
                <c:pt idx="17">
                  <c:v>41292</c:v>
                </c:pt>
                <c:pt idx="18">
                  <c:v>41293</c:v>
                </c:pt>
                <c:pt idx="19">
                  <c:v>41294</c:v>
                </c:pt>
                <c:pt idx="20">
                  <c:v>41295</c:v>
                </c:pt>
                <c:pt idx="21">
                  <c:v>41296</c:v>
                </c:pt>
                <c:pt idx="22">
                  <c:v>41297</c:v>
                </c:pt>
                <c:pt idx="23">
                  <c:v>41298</c:v>
                </c:pt>
                <c:pt idx="24">
                  <c:v>41299</c:v>
                </c:pt>
                <c:pt idx="25">
                  <c:v>41300</c:v>
                </c:pt>
                <c:pt idx="26">
                  <c:v>41301</c:v>
                </c:pt>
                <c:pt idx="27">
                  <c:v>41302</c:v>
                </c:pt>
                <c:pt idx="28">
                  <c:v>41303</c:v>
                </c:pt>
                <c:pt idx="29">
                  <c:v>41304</c:v>
                </c:pt>
                <c:pt idx="30">
                  <c:v>41305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5.0297587532124197</c:v>
                </c:pt>
                <c:pt idx="1">
                  <c:v>1.2322191305707599</c:v>
                </c:pt>
                <c:pt idx="2">
                  <c:v>2.6273242971759698</c:v>
                </c:pt>
                <c:pt idx="3">
                  <c:v>5.0931483885978004</c:v>
                </c:pt>
                <c:pt idx="4">
                  <c:v>3.5854774642118601</c:v>
                </c:pt>
                <c:pt idx="5">
                  <c:v>6.95971006537245</c:v>
                </c:pt>
                <c:pt idx="6">
                  <c:v>8.0547765816886905</c:v>
                </c:pt>
                <c:pt idx="7">
                  <c:v>8.8315663956604595</c:v>
                </c:pt>
                <c:pt idx="8">
                  <c:v>8.9243933275629992</c:v>
                </c:pt>
                <c:pt idx="9">
                  <c:v>2.0238756581639001</c:v>
                </c:pt>
                <c:pt idx="10">
                  <c:v>7.9517222713859299</c:v>
                </c:pt>
                <c:pt idx="11">
                  <c:v>6.1315839846224103</c:v>
                </c:pt>
                <c:pt idx="12">
                  <c:v>8.5585148058958893</c:v>
                </c:pt>
                <c:pt idx="13">
                  <c:v>7.9797949636111101</c:v>
                </c:pt>
                <c:pt idx="14">
                  <c:v>9.4986740110336001</c:v>
                </c:pt>
                <c:pt idx="15">
                  <c:v>4.5847561795104204</c:v>
                </c:pt>
                <c:pt idx="16">
                  <c:v>2.7614475387812201</c:v>
                </c:pt>
                <c:pt idx="17">
                  <c:v>9.8082740914849804</c:v>
                </c:pt>
                <c:pt idx="18">
                  <c:v>8.5203688029146001</c:v>
                </c:pt>
                <c:pt idx="19">
                  <c:v>1.57543709449085</c:v>
                </c:pt>
                <c:pt idx="20">
                  <c:v>1.50727722774184</c:v>
                </c:pt>
                <c:pt idx="21">
                  <c:v>8.07805185552896</c:v>
                </c:pt>
                <c:pt idx="22">
                  <c:v>4.1275647392975001</c:v>
                </c:pt>
                <c:pt idx="23">
                  <c:v>5.5939322776698104</c:v>
                </c:pt>
                <c:pt idx="24">
                  <c:v>7.8324160877895403</c:v>
                </c:pt>
                <c:pt idx="25">
                  <c:v>6.6890217427027103</c:v>
                </c:pt>
                <c:pt idx="26">
                  <c:v>1.8692374405007299</c:v>
                </c:pt>
                <c:pt idx="27">
                  <c:v>5.2815784624430098</c:v>
                </c:pt>
                <c:pt idx="28">
                  <c:v>1.3645818946222801</c:v>
                </c:pt>
                <c:pt idx="29">
                  <c:v>4.6432471014336603</c:v>
                </c:pt>
                <c:pt idx="30">
                  <c:v>4.5496508633409496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58526608"/>
        <c:axId val="-1558535312"/>
      </c:barChart>
      <c:dateAx>
        <c:axId val="-1558526608"/>
        <c:scaling>
          <c:orientation val="minMax"/>
        </c:scaling>
        <c:delete val="0"/>
        <c:axPos val="b"/>
        <c:numFmt formatCode="m/d;@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558535312"/>
        <c:crosses val="autoZero"/>
        <c:auto val="0"/>
        <c:lblOffset val="100"/>
        <c:baseTimeUnit val="days"/>
        <c:majorUnit val="7"/>
        <c:majorTimeUnit val="days"/>
      </c:dateAx>
      <c:valAx>
        <c:axId val="-1558535312"/>
        <c:scaling>
          <c:orientation val="minMax"/>
          <c:max val="10"/>
        </c:scaling>
        <c:delete val="1"/>
        <c:axPos val="l"/>
        <c:numFmt formatCode="General" sourceLinked="1"/>
        <c:majorTickMark val="out"/>
        <c:minorTickMark val="none"/>
        <c:tickLblPos val="nextTo"/>
        <c:crossAx val="-1558526608"/>
        <c:crossesAt val="41275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2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2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80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17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15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6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8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23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87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3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08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48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46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35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71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80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7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0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63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8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3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0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0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4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3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8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92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70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2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28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0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7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8.jpe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3" Type="http://schemas.openxmlformats.org/officeDocument/2006/relationships/tags" Target="../tags/tag82.xml"/><Relationship Id="rId21" Type="http://schemas.openxmlformats.org/officeDocument/2006/relationships/notesSlide" Target="../notesSlides/notesSlide17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notesSlide" Target="../notesSlides/notesSlide21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13.jpe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" Type="http://schemas.openxmlformats.org/officeDocument/2006/relationships/tags" Target="../tags/tag16.xml"/><Relationship Id="rId21" Type="http://schemas.openxmlformats.org/officeDocument/2006/relationships/notesSlide" Target="../notesSlides/notesSlide5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3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02150" y="3851275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02150" y="87884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12239">
            <a:off x="1813987" y="420355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1569215" y="403352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等腰三角形 14"/>
          <p:cNvSpPr/>
          <p:nvPr/>
        </p:nvSpPr>
        <p:spPr>
          <a:xfrm rot="512239">
            <a:off x="8927879" y="164171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9579164" y="190980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2449368" y="130621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1816136" y="91440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9569873" y="152625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03395" y="75184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03395" y="3724275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01135" y="2620645"/>
            <a:ext cx="3723640" cy="1336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00985" y="2687320"/>
            <a:ext cx="6444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新宋体" panose="02010609030101010101" charset="-122"/>
                <a:ea typeface="新宋体" panose="02010609030101010101" charset="-122"/>
              </a:rPr>
              <a:t>极简商务工作汇报模板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68395" y="3387090"/>
            <a:ext cx="458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The minimalist business work report template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33340" y="2010410"/>
            <a:ext cx="1651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</a:rPr>
              <a:t>20</a:t>
            </a:r>
            <a:r>
              <a:rPr lang="en-US" altLang="zh-CN" sz="4800" dirty="0" smtClean="0"/>
              <a:t>21</a:t>
            </a:r>
            <a:endParaRPr lang="en-US" altLang="zh-CN" sz="4800" dirty="0"/>
          </a:p>
        </p:txBody>
      </p:sp>
      <p:sp>
        <p:nvSpPr>
          <p:cNvPr id="17" name="矩形 16"/>
          <p:cNvSpPr/>
          <p:nvPr/>
        </p:nvSpPr>
        <p:spPr>
          <a:xfrm>
            <a:off x="5306060" y="4327525"/>
            <a:ext cx="1276985" cy="405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57825" y="436499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START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4" grpId="0" bldLvl="0" animBg="1"/>
      <p:bldP spid="25" grpId="0" bldLvl="0" animBg="1"/>
      <p:bldP spid="27" grpId="0" animBg="1"/>
      <p:bldP spid="15" grpId="0" bldLvl="0" animBg="1"/>
      <p:bldP spid="21" grpId="0" bldLvl="0" animBg="1"/>
      <p:bldP spid="22" grpId="0" bldLvl="0" animBg="1"/>
      <p:bldP spid="23" grpId="0" bldLvl="0" animBg="1"/>
      <p:bldP spid="26" grpId="0" bldLvl="0" animBg="1"/>
      <p:bldP spid="44" grpId="0" animBg="1"/>
      <p:bldP spid="5" grpId="0" animBg="1"/>
      <p:bldP spid="8" grpId="0" animBg="1"/>
      <p:bldP spid="7" grpId="0" animBg="1"/>
      <p:bldP spid="9" grpId="0"/>
      <p:bldP spid="10" grpId="0"/>
      <p:bldP spid="14" grpId="0"/>
      <p:bldP spid="1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左中括号 4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63" y="2108228"/>
            <a:ext cx="2178687" cy="326194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12762" y="2105185"/>
            <a:ext cx="2178687" cy="3268031"/>
          </a:xfrm>
          <a:prstGeom prst="rect">
            <a:avLst/>
          </a:prstGeom>
          <a:solidFill>
            <a:srgbClr val="262626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62" y="2108228"/>
            <a:ext cx="2178687" cy="32619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98961" y="2106498"/>
            <a:ext cx="2178687" cy="3268031"/>
          </a:xfrm>
          <a:prstGeom prst="rect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63071" y="1988840"/>
            <a:ext cx="2916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4646" y="3773939"/>
            <a:ext cx="2916711" cy="167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4646" y="335699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00373" y="377974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请输入你的标题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45089" y="3789040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939135" y="3726324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84371" y="2088833"/>
            <a:ext cx="2644775" cy="2660650"/>
          </a:xfrm>
          <a:prstGeom prst="ellipse">
            <a:avLst/>
          </a:prstGeom>
          <a:noFill/>
          <a:ln w="53975" cmpd="dbl">
            <a:solidFill>
              <a:schemeClr val="accent3">
                <a:lumMod val="60000"/>
                <a:lumOff val="40000"/>
              </a:schemeClr>
            </a:solidFill>
            <a:bevel/>
          </a:ln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zh-CN" sz="8000">
              <a:solidFill>
                <a:schemeClr val="bg1"/>
              </a:solidFill>
              <a:sym typeface="Calibri" panose="020F050202020403020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01821" y="2052321"/>
            <a:ext cx="830263" cy="835025"/>
            <a:chOff x="4692651" y="2590801"/>
            <a:chExt cx="830263" cy="835025"/>
          </a:xfrm>
        </p:grpSpPr>
        <p:sp>
          <p:nvSpPr>
            <p:cNvPr id="34" name="MH_Other_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692651" y="2590801"/>
              <a:ext cx="830263" cy="835025"/>
            </a:xfrm>
            <a:prstGeom prst="ellipse">
              <a:avLst/>
            </a:prstGeom>
            <a:solidFill>
              <a:srgbClr val="262626"/>
            </a:solidFill>
            <a:ln w="28575">
              <a:noFill/>
              <a:bevel/>
            </a:ln>
          </p:spPr>
          <p:txBody>
            <a:bodyPr anchor="ctr">
              <a:normAutofit fontScale="47500" lnSpcReduction="20000"/>
            </a:bodyPr>
            <a:lstStyle/>
            <a:p>
              <a:pPr algn="ctr">
                <a:defRPr/>
              </a:pPr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40" name="MH_Other_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053013" y="3024188"/>
              <a:ext cx="82550" cy="82550"/>
            </a:xfrm>
            <a:custGeom>
              <a:avLst/>
              <a:gdLst>
                <a:gd name="T0" fmla="*/ 89848 w 36"/>
                <a:gd name="T1" fmla="*/ 49916 h 36"/>
                <a:gd name="T2" fmla="*/ 39932 w 36"/>
                <a:gd name="T3" fmla="*/ 0 h 36"/>
                <a:gd name="T4" fmla="*/ 39932 w 36"/>
                <a:gd name="T5" fmla="*/ 0 h 36"/>
                <a:gd name="T6" fmla="*/ 0 w 36"/>
                <a:gd name="T7" fmla="*/ 89848 h 36"/>
                <a:gd name="T8" fmla="*/ 89848 w 36"/>
                <a:gd name="T9" fmla="*/ 4991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rgbClr val="FEFFFF"/>
            </a:solidFill>
            <a:ln w="9525" cmpd="sng">
              <a:noFill/>
              <a:bevel/>
            </a:ln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41" name="MH_Other_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135564" y="3070225"/>
              <a:ext cx="1587" cy="1588"/>
            </a:xfrm>
            <a:prstGeom prst="rect">
              <a:avLst/>
            </a:prstGeom>
            <a:solidFill>
              <a:srgbClr val="FEFFFF"/>
            </a:solidFill>
            <a:ln w="9525">
              <a:noFill/>
              <a:bevel/>
            </a:ln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zh-CN" altLang="zh-CN" sz="1600">
                <a:sym typeface="Calibri" panose="020F0502020204030204" charset="0"/>
              </a:endParaRPr>
            </a:p>
          </p:txBody>
        </p:sp>
        <p:sp>
          <p:nvSpPr>
            <p:cNvPr id="42" name="MH_Other_1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100638" y="2825750"/>
              <a:ext cx="209550" cy="204788"/>
            </a:xfrm>
            <a:custGeom>
              <a:avLst/>
              <a:gdLst>
                <a:gd name="T0" fmla="*/ 202159 w 91"/>
                <a:gd name="T1" fmla="*/ 0 h 89"/>
                <a:gd name="T2" fmla="*/ 0 w 91"/>
                <a:gd name="T3" fmla="*/ 202159 h 89"/>
                <a:gd name="T4" fmla="*/ 19966 w 91"/>
                <a:gd name="T5" fmla="*/ 222125 h 89"/>
                <a:gd name="T6" fmla="*/ 227117 w 91"/>
                <a:gd name="T7" fmla="*/ 19966 h 89"/>
                <a:gd name="T8" fmla="*/ 202159 w 91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89"/>
                <a:gd name="T17" fmla="*/ 91 w 9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EFFFF"/>
            </a:solidFill>
            <a:ln w="9525" cmpd="sng">
              <a:noFill/>
              <a:bevel/>
            </a:ln>
          </p:spPr>
          <p:txBody>
            <a:bodyPr>
              <a:normAutofit fontScale="550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43" name="MH_Other_1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129213" y="2854326"/>
              <a:ext cx="207962" cy="206375"/>
            </a:xfrm>
            <a:custGeom>
              <a:avLst/>
              <a:gdLst>
                <a:gd name="T0" fmla="*/ 0 w 91"/>
                <a:gd name="T1" fmla="*/ 204654 h 90"/>
                <a:gd name="T2" fmla="*/ 19966 w 91"/>
                <a:gd name="T3" fmla="*/ 224620 h 90"/>
                <a:gd name="T4" fmla="*/ 227117 w 91"/>
                <a:gd name="T5" fmla="*/ 19966 h 90"/>
                <a:gd name="T6" fmla="*/ 207151 w 91"/>
                <a:gd name="T7" fmla="*/ 0 h 90"/>
                <a:gd name="T8" fmla="*/ 0 w 91"/>
                <a:gd name="T9" fmla="*/ 20465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0"/>
                <a:gd name="T17" fmla="*/ 91 w 9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EFFFF"/>
            </a:solidFill>
            <a:ln w="9525" cmpd="sng">
              <a:noFill/>
              <a:bevel/>
            </a:ln>
          </p:spPr>
          <p:txBody>
            <a:bodyPr>
              <a:normAutofit fontScale="550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44" name="MH_Other_1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300664" y="2798764"/>
              <a:ext cx="65087" cy="60325"/>
            </a:xfrm>
            <a:custGeom>
              <a:avLst/>
              <a:gdLst>
                <a:gd name="T0" fmla="*/ 46588 w 21"/>
                <a:gd name="T1" fmla="*/ 19467 h 20"/>
                <a:gd name="T2" fmla="*/ 0 w 21"/>
                <a:gd name="T3" fmla="*/ 19467 h 20"/>
                <a:gd name="T4" fmla="*/ 49916 w 21"/>
                <a:gd name="T5" fmla="*/ 64890 h 20"/>
                <a:gd name="T6" fmla="*/ 46588 w 21"/>
                <a:gd name="T7" fmla="*/ 19467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0"/>
                <a:gd name="T14" fmla="*/ 21 w 21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solidFill>
              <a:srgbClr val="FEFFFF"/>
            </a:solidFill>
            <a:ln w="9525" cmpd="sng">
              <a:noFill/>
              <a:bevel/>
            </a:ln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45" name="MH_Other_13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906964" y="2808288"/>
              <a:ext cx="384175" cy="379412"/>
            </a:xfrm>
            <a:custGeom>
              <a:avLst/>
              <a:gdLst>
                <a:gd name="T0" fmla="*/ 366880 w 167"/>
                <a:gd name="T1" fmla="*/ 361889 h 165"/>
                <a:gd name="T2" fmla="*/ 49916 w 167"/>
                <a:gd name="T3" fmla="*/ 361889 h 165"/>
                <a:gd name="T4" fmla="*/ 49916 w 167"/>
                <a:gd name="T5" fmla="*/ 49916 h 165"/>
                <a:gd name="T6" fmla="*/ 346914 w 167"/>
                <a:gd name="T7" fmla="*/ 49916 h 165"/>
                <a:gd name="T8" fmla="*/ 399326 w 167"/>
                <a:gd name="T9" fmla="*/ 0 h 165"/>
                <a:gd name="T10" fmla="*/ 0 w 167"/>
                <a:gd name="T11" fmla="*/ 0 h 165"/>
                <a:gd name="T12" fmla="*/ 0 w 167"/>
                <a:gd name="T13" fmla="*/ 411805 h 165"/>
                <a:gd name="T14" fmla="*/ 416796 w 167"/>
                <a:gd name="T15" fmla="*/ 411805 h 165"/>
                <a:gd name="T16" fmla="*/ 416796 w 167"/>
                <a:gd name="T17" fmla="*/ 152243 h 165"/>
                <a:gd name="T18" fmla="*/ 366880 w 167"/>
                <a:gd name="T19" fmla="*/ 202159 h 165"/>
                <a:gd name="T20" fmla="*/ 366880 w 167"/>
                <a:gd name="T21" fmla="*/ 361889 h 1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65"/>
                <a:gd name="T35" fmla="*/ 167 w 167"/>
                <a:gd name="T36" fmla="*/ 165 h 1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solidFill>
              <a:srgbClr val="FEFFFF"/>
            </a:solidFill>
            <a:ln w="9525" cmpd="sng">
              <a:noFill/>
              <a:bevel/>
            </a:ln>
          </p:spPr>
          <p:txBody>
            <a:bodyPr>
              <a:normAutofit/>
            </a:bodyPr>
            <a:lstStyle/>
            <a:p>
              <a:pPr>
                <a:defRPr/>
              </a:pPr>
              <a:endParaRPr lang="zh-CN" altLang="en-US" sz="16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19233" y="3001646"/>
            <a:ext cx="830262" cy="835025"/>
            <a:chOff x="4310063" y="3540126"/>
            <a:chExt cx="830262" cy="835025"/>
          </a:xfrm>
        </p:grpSpPr>
        <p:sp>
          <p:nvSpPr>
            <p:cNvPr id="35" name="MH_Other_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310063" y="3540126"/>
              <a:ext cx="830262" cy="835025"/>
            </a:xfrm>
            <a:prstGeom prst="ellipse">
              <a:avLst/>
            </a:prstGeom>
            <a:solidFill>
              <a:srgbClr val="262626"/>
            </a:solidFill>
            <a:ln w="28575">
              <a:noFill/>
              <a:bevel/>
            </a:ln>
          </p:spPr>
          <p:txBody>
            <a:bodyPr anchor="ctr">
              <a:normAutofit fontScale="47500" lnSpcReduction="20000"/>
            </a:bodyPr>
            <a:lstStyle/>
            <a:p>
              <a:pPr algn="ctr">
                <a:defRPr/>
              </a:pPr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46" name="MH_Other_14"/>
            <p:cNvSpPr>
              <a:spLocks noEditPoints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500563" y="3754438"/>
              <a:ext cx="430212" cy="425450"/>
            </a:xfrm>
            <a:custGeom>
              <a:avLst/>
              <a:gdLst>
                <a:gd name="T0" fmla="*/ 271436 w 95"/>
                <a:gd name="T1" fmla="*/ 189679 h 93"/>
                <a:gd name="T2" fmla="*/ 314468 w 95"/>
                <a:gd name="T3" fmla="*/ 169713 h 93"/>
                <a:gd name="T4" fmla="*/ 314468 w 95"/>
                <a:gd name="T5" fmla="*/ 136436 h 93"/>
                <a:gd name="T6" fmla="*/ 271436 w 95"/>
                <a:gd name="T7" fmla="*/ 119798 h 93"/>
                <a:gd name="T8" fmla="*/ 264815 w 95"/>
                <a:gd name="T9" fmla="*/ 99831 h 93"/>
                <a:gd name="T10" fmla="*/ 281366 w 95"/>
                <a:gd name="T11" fmla="*/ 56571 h 93"/>
                <a:gd name="T12" fmla="*/ 254885 w 95"/>
                <a:gd name="T13" fmla="*/ 33277 h 93"/>
                <a:gd name="T14" fmla="*/ 211852 w 95"/>
                <a:gd name="T15" fmla="*/ 49916 h 93"/>
                <a:gd name="T16" fmla="*/ 195301 w 95"/>
                <a:gd name="T17" fmla="*/ 43260 h 93"/>
                <a:gd name="T18" fmla="*/ 175440 w 95"/>
                <a:gd name="T19" fmla="*/ 0 h 93"/>
                <a:gd name="T20" fmla="*/ 139028 w 95"/>
                <a:gd name="T21" fmla="*/ 0 h 93"/>
                <a:gd name="T22" fmla="*/ 122477 w 95"/>
                <a:gd name="T23" fmla="*/ 43260 h 93"/>
                <a:gd name="T24" fmla="*/ 102616 w 95"/>
                <a:gd name="T25" fmla="*/ 49916 h 93"/>
                <a:gd name="T26" fmla="*/ 59583 w 95"/>
                <a:gd name="T27" fmla="*/ 33277 h 93"/>
                <a:gd name="T28" fmla="*/ 33102 w 95"/>
                <a:gd name="T29" fmla="*/ 56571 h 93"/>
                <a:gd name="T30" fmla="*/ 52963 w 95"/>
                <a:gd name="T31" fmla="*/ 99831 h 93"/>
                <a:gd name="T32" fmla="*/ 43032 w 95"/>
                <a:gd name="T33" fmla="*/ 119798 h 93"/>
                <a:gd name="T34" fmla="*/ 0 w 95"/>
                <a:gd name="T35" fmla="*/ 136436 h 93"/>
                <a:gd name="T36" fmla="*/ 0 w 95"/>
                <a:gd name="T37" fmla="*/ 173041 h 93"/>
                <a:gd name="T38" fmla="*/ 43032 w 95"/>
                <a:gd name="T39" fmla="*/ 189679 h 93"/>
                <a:gd name="T40" fmla="*/ 52963 w 95"/>
                <a:gd name="T41" fmla="*/ 209646 h 93"/>
                <a:gd name="T42" fmla="*/ 36412 w 95"/>
                <a:gd name="T43" fmla="*/ 252906 h 93"/>
                <a:gd name="T44" fmla="*/ 59583 w 95"/>
                <a:gd name="T45" fmla="*/ 276200 h 93"/>
                <a:gd name="T46" fmla="*/ 102616 w 95"/>
                <a:gd name="T47" fmla="*/ 259561 h 93"/>
                <a:gd name="T48" fmla="*/ 122477 w 95"/>
                <a:gd name="T49" fmla="*/ 266217 h 93"/>
                <a:gd name="T50" fmla="*/ 142338 w 95"/>
                <a:gd name="T51" fmla="*/ 309477 h 93"/>
                <a:gd name="T52" fmla="*/ 175440 w 95"/>
                <a:gd name="T53" fmla="*/ 309477 h 93"/>
                <a:gd name="T54" fmla="*/ 195301 w 95"/>
                <a:gd name="T55" fmla="*/ 266217 h 93"/>
                <a:gd name="T56" fmla="*/ 211852 w 95"/>
                <a:gd name="T57" fmla="*/ 259561 h 93"/>
                <a:gd name="T58" fmla="*/ 258195 w 95"/>
                <a:gd name="T59" fmla="*/ 276200 h 93"/>
                <a:gd name="T60" fmla="*/ 281366 w 95"/>
                <a:gd name="T61" fmla="*/ 249578 h 93"/>
                <a:gd name="T62" fmla="*/ 264815 w 95"/>
                <a:gd name="T63" fmla="*/ 209646 h 93"/>
                <a:gd name="T64" fmla="*/ 271436 w 95"/>
                <a:gd name="T65" fmla="*/ 189679 h 93"/>
                <a:gd name="T66" fmla="*/ 158889 w 95"/>
                <a:gd name="T67" fmla="*/ 202990 h 93"/>
                <a:gd name="T68" fmla="*/ 109236 w 95"/>
                <a:gd name="T69" fmla="*/ 153075 h 93"/>
                <a:gd name="T70" fmla="*/ 158889 w 95"/>
                <a:gd name="T71" fmla="*/ 106487 h 93"/>
                <a:gd name="T72" fmla="*/ 208542 w 95"/>
                <a:gd name="T73" fmla="*/ 153075 h 93"/>
                <a:gd name="T74" fmla="*/ 158889 w 95"/>
                <a:gd name="T75" fmla="*/ 202990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5"/>
                <a:gd name="T115" fmla="*/ 0 h 93"/>
                <a:gd name="T116" fmla="*/ 95 w 95"/>
                <a:gd name="T117" fmla="*/ 93 h 9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solidFill>
              <a:srgbClr val="FEFFFF"/>
            </a:solidFill>
            <a:ln w="9525" cmpd="sng">
              <a:noFill/>
              <a:bevel/>
            </a:ln>
          </p:spPr>
          <p:txBody>
            <a:bodyPr>
              <a:normAutofit/>
            </a:bodyPr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47" name="MH_Other_1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670425" y="3922714"/>
              <a:ext cx="88900" cy="85725"/>
            </a:xfrm>
            <a:prstGeom prst="ellipse">
              <a:avLst/>
            </a:prstGeom>
            <a:solidFill>
              <a:srgbClr val="FEFFFF"/>
            </a:solidFill>
            <a:ln w="9525">
              <a:noFill/>
              <a:bevel/>
            </a:ln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zh-CN" altLang="zh-CN" sz="1600">
                <a:sym typeface="Calibri" panose="020F05020202040302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25920" y="3001646"/>
            <a:ext cx="831850" cy="835025"/>
            <a:chOff x="7016750" y="3540126"/>
            <a:chExt cx="831850" cy="835025"/>
          </a:xfrm>
        </p:grpSpPr>
        <p:sp>
          <p:nvSpPr>
            <p:cNvPr id="38" name="MH_Other_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016750" y="3540126"/>
              <a:ext cx="831850" cy="835025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bevel/>
            </a:ln>
          </p:spPr>
          <p:txBody>
            <a:bodyPr anchor="ctr">
              <a:normAutofit fontScale="47500" lnSpcReduction="20000"/>
            </a:bodyPr>
            <a:lstStyle/>
            <a:p>
              <a:pPr algn="ctr">
                <a:defRPr/>
              </a:pPr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48" name="MH_Other_1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7256464" y="3714751"/>
              <a:ext cx="352425" cy="442913"/>
            </a:xfrm>
            <a:custGeom>
              <a:avLst/>
              <a:gdLst>
                <a:gd name="connsiteX0" fmla="*/ 7193 w 352425"/>
                <a:gd name="connsiteY0" fmla="*/ 298450 h 442913"/>
                <a:gd name="connsiteX1" fmla="*/ 176213 w 352425"/>
                <a:gd name="connsiteY1" fmla="*/ 352624 h 442913"/>
                <a:gd name="connsiteX2" fmla="*/ 345233 w 352425"/>
                <a:gd name="connsiteY2" fmla="*/ 298450 h 442913"/>
                <a:gd name="connsiteX3" fmla="*/ 352425 w 352425"/>
                <a:gd name="connsiteY3" fmla="*/ 312896 h 442913"/>
                <a:gd name="connsiteX4" fmla="*/ 352425 w 352425"/>
                <a:gd name="connsiteY4" fmla="*/ 367070 h 442913"/>
                <a:gd name="connsiteX5" fmla="*/ 176213 w 352425"/>
                <a:gd name="connsiteY5" fmla="*/ 442913 h 442913"/>
                <a:gd name="connsiteX6" fmla="*/ 0 w 352425"/>
                <a:gd name="connsiteY6" fmla="*/ 367070 h 442913"/>
                <a:gd name="connsiteX7" fmla="*/ 0 w 352425"/>
                <a:gd name="connsiteY7" fmla="*/ 312896 h 442913"/>
                <a:gd name="connsiteX8" fmla="*/ 7193 w 352425"/>
                <a:gd name="connsiteY8" fmla="*/ 298450 h 442913"/>
                <a:gd name="connsiteX9" fmla="*/ 7193 w 352425"/>
                <a:gd name="connsiteY9" fmla="*/ 184150 h 442913"/>
                <a:gd name="connsiteX10" fmla="*/ 176213 w 352425"/>
                <a:gd name="connsiteY10" fmla="*/ 243205 h 442913"/>
                <a:gd name="connsiteX11" fmla="*/ 345233 w 352425"/>
                <a:gd name="connsiteY11" fmla="*/ 184150 h 442913"/>
                <a:gd name="connsiteX12" fmla="*/ 352425 w 352425"/>
                <a:gd name="connsiteY12" fmla="*/ 202605 h 442913"/>
                <a:gd name="connsiteX13" fmla="*/ 352425 w 352425"/>
                <a:gd name="connsiteY13" fmla="*/ 257969 h 442913"/>
                <a:gd name="connsiteX14" fmla="*/ 176213 w 352425"/>
                <a:gd name="connsiteY14" fmla="*/ 331788 h 442913"/>
                <a:gd name="connsiteX15" fmla="*/ 0 w 352425"/>
                <a:gd name="connsiteY15" fmla="*/ 257969 h 442913"/>
                <a:gd name="connsiteX16" fmla="*/ 0 w 352425"/>
                <a:gd name="connsiteY16" fmla="*/ 202605 h 442913"/>
                <a:gd name="connsiteX17" fmla="*/ 7193 w 352425"/>
                <a:gd name="connsiteY17" fmla="*/ 184150 h 442913"/>
                <a:gd name="connsiteX18" fmla="*/ 7193 w 352425"/>
                <a:gd name="connsiteY18" fmla="*/ 76200 h 442913"/>
                <a:gd name="connsiteX19" fmla="*/ 176213 w 352425"/>
                <a:gd name="connsiteY19" fmla="*/ 130795 h 442913"/>
                <a:gd name="connsiteX20" fmla="*/ 345233 w 352425"/>
                <a:gd name="connsiteY20" fmla="*/ 76200 h 442913"/>
                <a:gd name="connsiteX21" fmla="*/ 352425 w 352425"/>
                <a:gd name="connsiteY21" fmla="*/ 94398 h 442913"/>
                <a:gd name="connsiteX22" fmla="*/ 352425 w 352425"/>
                <a:gd name="connsiteY22" fmla="*/ 148993 h 442913"/>
                <a:gd name="connsiteX23" fmla="*/ 176213 w 352425"/>
                <a:gd name="connsiteY23" fmla="*/ 225425 h 442913"/>
                <a:gd name="connsiteX24" fmla="*/ 0 w 352425"/>
                <a:gd name="connsiteY24" fmla="*/ 148993 h 442913"/>
                <a:gd name="connsiteX25" fmla="*/ 0 w 352425"/>
                <a:gd name="connsiteY25" fmla="*/ 94398 h 442913"/>
                <a:gd name="connsiteX26" fmla="*/ 7193 w 352425"/>
                <a:gd name="connsiteY26" fmla="*/ 76200 h 442913"/>
                <a:gd name="connsiteX27" fmla="*/ 177006 w 352425"/>
                <a:gd name="connsiteY27" fmla="*/ 0 h 442913"/>
                <a:gd name="connsiteX28" fmla="*/ 349250 w 352425"/>
                <a:gd name="connsiteY28" fmla="*/ 57944 h 442913"/>
                <a:gd name="connsiteX29" fmla="*/ 177006 w 352425"/>
                <a:gd name="connsiteY29" fmla="*/ 115888 h 442913"/>
                <a:gd name="connsiteX30" fmla="*/ 4762 w 352425"/>
                <a:gd name="connsiteY30" fmla="*/ 57944 h 442913"/>
                <a:gd name="connsiteX31" fmla="*/ 177006 w 352425"/>
                <a:gd name="connsiteY31" fmla="*/ 0 h 4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2425" h="442913">
                  <a:moveTo>
                    <a:pt x="7193" y="298450"/>
                  </a:moveTo>
                  <a:cubicBezTo>
                    <a:pt x="25173" y="330954"/>
                    <a:pt x="93501" y="352624"/>
                    <a:pt x="176213" y="352624"/>
                  </a:cubicBezTo>
                  <a:cubicBezTo>
                    <a:pt x="258925" y="352624"/>
                    <a:pt x="327252" y="330954"/>
                    <a:pt x="345233" y="298450"/>
                  </a:cubicBezTo>
                  <a:cubicBezTo>
                    <a:pt x="348829" y="302062"/>
                    <a:pt x="352425" y="309285"/>
                    <a:pt x="352425" y="312896"/>
                  </a:cubicBezTo>
                  <a:cubicBezTo>
                    <a:pt x="352425" y="312896"/>
                    <a:pt x="352425" y="312896"/>
                    <a:pt x="352425" y="367070"/>
                  </a:cubicBezTo>
                  <a:cubicBezTo>
                    <a:pt x="352425" y="410409"/>
                    <a:pt x="273309" y="442913"/>
                    <a:pt x="176213" y="442913"/>
                  </a:cubicBezTo>
                  <a:cubicBezTo>
                    <a:pt x="79116" y="442913"/>
                    <a:pt x="0" y="410409"/>
                    <a:pt x="0" y="367070"/>
                  </a:cubicBezTo>
                  <a:cubicBezTo>
                    <a:pt x="0" y="367070"/>
                    <a:pt x="0" y="367070"/>
                    <a:pt x="0" y="312896"/>
                  </a:cubicBezTo>
                  <a:cubicBezTo>
                    <a:pt x="0" y="309285"/>
                    <a:pt x="3596" y="302062"/>
                    <a:pt x="7193" y="298450"/>
                  </a:cubicBezTo>
                  <a:close/>
                  <a:moveTo>
                    <a:pt x="7193" y="184150"/>
                  </a:moveTo>
                  <a:cubicBezTo>
                    <a:pt x="25173" y="217369"/>
                    <a:pt x="93501" y="243205"/>
                    <a:pt x="176213" y="243205"/>
                  </a:cubicBezTo>
                  <a:cubicBezTo>
                    <a:pt x="258925" y="243205"/>
                    <a:pt x="327252" y="217369"/>
                    <a:pt x="345233" y="184150"/>
                  </a:cubicBezTo>
                  <a:cubicBezTo>
                    <a:pt x="348829" y="191532"/>
                    <a:pt x="352425" y="195223"/>
                    <a:pt x="352425" y="202605"/>
                  </a:cubicBezTo>
                  <a:cubicBezTo>
                    <a:pt x="352425" y="202605"/>
                    <a:pt x="352425" y="202605"/>
                    <a:pt x="352425" y="257969"/>
                  </a:cubicBezTo>
                  <a:cubicBezTo>
                    <a:pt x="352425" y="298570"/>
                    <a:pt x="273309" y="331788"/>
                    <a:pt x="176213" y="331788"/>
                  </a:cubicBezTo>
                  <a:cubicBezTo>
                    <a:pt x="79116" y="331788"/>
                    <a:pt x="0" y="298570"/>
                    <a:pt x="0" y="257969"/>
                  </a:cubicBezTo>
                  <a:cubicBezTo>
                    <a:pt x="0" y="257969"/>
                    <a:pt x="0" y="257969"/>
                    <a:pt x="0" y="202605"/>
                  </a:cubicBezTo>
                  <a:cubicBezTo>
                    <a:pt x="0" y="195223"/>
                    <a:pt x="3596" y="191532"/>
                    <a:pt x="7193" y="184150"/>
                  </a:cubicBezTo>
                  <a:close/>
                  <a:moveTo>
                    <a:pt x="7193" y="76200"/>
                  </a:moveTo>
                  <a:cubicBezTo>
                    <a:pt x="10789" y="108957"/>
                    <a:pt x="86308" y="130795"/>
                    <a:pt x="176213" y="130795"/>
                  </a:cubicBezTo>
                  <a:cubicBezTo>
                    <a:pt x="269713" y="130795"/>
                    <a:pt x="341637" y="108957"/>
                    <a:pt x="345233" y="76200"/>
                  </a:cubicBezTo>
                  <a:cubicBezTo>
                    <a:pt x="348829" y="83479"/>
                    <a:pt x="352425" y="87119"/>
                    <a:pt x="352425" y="94398"/>
                  </a:cubicBezTo>
                  <a:cubicBezTo>
                    <a:pt x="352425" y="94398"/>
                    <a:pt x="352425" y="94398"/>
                    <a:pt x="352425" y="148993"/>
                  </a:cubicBezTo>
                  <a:cubicBezTo>
                    <a:pt x="352425" y="189029"/>
                    <a:pt x="273309" y="225425"/>
                    <a:pt x="176213" y="225425"/>
                  </a:cubicBezTo>
                  <a:cubicBezTo>
                    <a:pt x="79116" y="225425"/>
                    <a:pt x="0" y="189029"/>
                    <a:pt x="0" y="148993"/>
                  </a:cubicBezTo>
                  <a:cubicBezTo>
                    <a:pt x="0" y="148993"/>
                    <a:pt x="0" y="148993"/>
                    <a:pt x="0" y="94398"/>
                  </a:cubicBezTo>
                  <a:cubicBezTo>
                    <a:pt x="0" y="87119"/>
                    <a:pt x="3596" y="83479"/>
                    <a:pt x="7193" y="76200"/>
                  </a:cubicBezTo>
                  <a:close/>
                  <a:moveTo>
                    <a:pt x="177006" y="0"/>
                  </a:moveTo>
                  <a:cubicBezTo>
                    <a:pt x="272134" y="0"/>
                    <a:pt x="349250" y="25942"/>
                    <a:pt x="349250" y="57944"/>
                  </a:cubicBezTo>
                  <a:cubicBezTo>
                    <a:pt x="349250" y="89946"/>
                    <a:pt x="272134" y="115888"/>
                    <a:pt x="177006" y="115888"/>
                  </a:cubicBezTo>
                  <a:cubicBezTo>
                    <a:pt x="81878" y="115888"/>
                    <a:pt x="4762" y="89946"/>
                    <a:pt x="4762" y="57944"/>
                  </a:cubicBezTo>
                  <a:cubicBezTo>
                    <a:pt x="4762" y="25942"/>
                    <a:pt x="81878" y="0"/>
                    <a:pt x="177006" y="0"/>
                  </a:cubicBezTo>
                  <a:close/>
                </a:path>
              </a:pathLst>
            </a:custGeom>
            <a:solidFill>
              <a:srgbClr val="FEFFFF"/>
            </a:solidFill>
            <a:ln w="9525">
              <a:noFill/>
              <a:bevel/>
            </a:ln>
          </p:spPr>
          <p:txBody>
            <a:bodyPr/>
            <a:lstStyle/>
            <a:p>
              <a:pPr>
                <a:defRPr/>
              </a:pPr>
              <a:endParaRPr lang="zh-CN" altLang="zh-CN" sz="1600">
                <a:sym typeface="Calibri" panose="020F050202020403020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01821" y="3998596"/>
            <a:ext cx="830263" cy="836613"/>
            <a:chOff x="4692651" y="4537076"/>
            <a:chExt cx="830263" cy="836613"/>
          </a:xfrm>
        </p:grpSpPr>
        <p:sp>
          <p:nvSpPr>
            <p:cNvPr id="36" name="MH_Other_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692651" y="4537076"/>
              <a:ext cx="830263" cy="836613"/>
            </a:xfrm>
            <a:prstGeom prst="ellipse">
              <a:avLst/>
            </a:prstGeom>
            <a:solidFill>
              <a:srgbClr val="262626"/>
            </a:solidFill>
            <a:ln w="28575">
              <a:noFill/>
              <a:bevel/>
            </a:ln>
          </p:spPr>
          <p:txBody>
            <a:bodyPr anchor="ctr">
              <a:normAutofit fontScale="47500" lnSpcReduction="20000"/>
            </a:bodyPr>
            <a:lstStyle/>
            <a:p>
              <a:pPr algn="ctr">
                <a:defRPr/>
              </a:pPr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49" name="MH_Other_17"/>
            <p:cNvSpPr>
              <a:spLocks noEditPoints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868863" y="4752976"/>
              <a:ext cx="412750" cy="404813"/>
            </a:xfrm>
            <a:custGeom>
              <a:avLst/>
              <a:gdLst>
                <a:gd name="T0" fmla="*/ 2147483646 w 113"/>
                <a:gd name="T1" fmla="*/ 2147483646 h 112"/>
                <a:gd name="T2" fmla="*/ 2147483646 w 113"/>
                <a:gd name="T3" fmla="*/ 2147483646 h 112"/>
                <a:gd name="T4" fmla="*/ 2147483646 w 113"/>
                <a:gd name="T5" fmla="*/ 2147483646 h 112"/>
                <a:gd name="T6" fmla="*/ 2147483646 w 113"/>
                <a:gd name="T7" fmla="*/ 2147483646 h 112"/>
                <a:gd name="T8" fmla="*/ 2147483646 w 113"/>
                <a:gd name="T9" fmla="*/ 2147483646 h 112"/>
                <a:gd name="T10" fmla="*/ 2147483646 w 113"/>
                <a:gd name="T11" fmla="*/ 2147483646 h 112"/>
                <a:gd name="T12" fmla="*/ 2147483646 w 113"/>
                <a:gd name="T13" fmla="*/ 2147483646 h 112"/>
                <a:gd name="T14" fmla="*/ 2147483646 w 113"/>
                <a:gd name="T15" fmla="*/ 2147483646 h 112"/>
                <a:gd name="T16" fmla="*/ 2147483646 w 113"/>
                <a:gd name="T17" fmla="*/ 2147483646 h 112"/>
                <a:gd name="T18" fmla="*/ 2147483646 w 113"/>
                <a:gd name="T19" fmla="*/ 2147483646 h 112"/>
                <a:gd name="T20" fmla="*/ 2147483646 w 113"/>
                <a:gd name="T21" fmla="*/ 2147483646 h 112"/>
                <a:gd name="T22" fmla="*/ 2147483646 w 113"/>
                <a:gd name="T23" fmla="*/ 2147483646 h 112"/>
                <a:gd name="T24" fmla="*/ 2147483646 w 113"/>
                <a:gd name="T25" fmla="*/ 2147483646 h 112"/>
                <a:gd name="T26" fmla="*/ 2147483646 w 113"/>
                <a:gd name="T27" fmla="*/ 2147483646 h 112"/>
                <a:gd name="T28" fmla="*/ 2147483646 w 113"/>
                <a:gd name="T29" fmla="*/ 2147483646 h 112"/>
                <a:gd name="T30" fmla="*/ 2147483646 w 113"/>
                <a:gd name="T31" fmla="*/ 2147483646 h 112"/>
                <a:gd name="T32" fmla="*/ 2147483646 w 113"/>
                <a:gd name="T33" fmla="*/ 2147483646 h 112"/>
                <a:gd name="T34" fmla="*/ 2147483646 w 113"/>
                <a:gd name="T35" fmla="*/ 2147483646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3"/>
                <a:gd name="T55" fmla="*/ 0 h 112"/>
                <a:gd name="T56" fmla="*/ 113 w 113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3" h="112">
                  <a:moveTo>
                    <a:pt x="14" y="13"/>
                  </a:moveTo>
                  <a:cubicBezTo>
                    <a:pt x="0" y="27"/>
                    <a:pt x="0" y="49"/>
                    <a:pt x="14" y="63"/>
                  </a:cubicBezTo>
                  <a:cubicBezTo>
                    <a:pt x="23" y="72"/>
                    <a:pt x="37" y="75"/>
                    <a:pt x="49" y="71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0" y="82"/>
                    <a:pt x="70" y="74"/>
                    <a:pt x="75" y="79"/>
                  </a:cubicBezTo>
                  <a:cubicBezTo>
                    <a:pt x="79" y="83"/>
                    <a:pt x="76" y="89"/>
                    <a:pt x="75" y="93"/>
                  </a:cubicBezTo>
                  <a:cubicBezTo>
                    <a:pt x="74" y="95"/>
                    <a:pt x="73" y="99"/>
                    <a:pt x="78" y="97"/>
                  </a:cubicBezTo>
                  <a:cubicBezTo>
                    <a:pt x="81" y="96"/>
                    <a:pt x="88" y="92"/>
                    <a:pt x="92" y="97"/>
                  </a:cubicBezTo>
                  <a:cubicBezTo>
                    <a:pt x="97" y="102"/>
                    <a:pt x="91" y="112"/>
                    <a:pt x="9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5" y="37"/>
                    <a:pt x="72" y="23"/>
                    <a:pt x="63" y="13"/>
                  </a:cubicBezTo>
                  <a:cubicBezTo>
                    <a:pt x="49" y="0"/>
                    <a:pt x="27" y="0"/>
                    <a:pt x="14" y="13"/>
                  </a:cubicBezTo>
                  <a:close/>
                  <a:moveTo>
                    <a:pt x="17" y="53"/>
                  </a:moveTo>
                  <a:cubicBezTo>
                    <a:pt x="11" y="43"/>
                    <a:pt x="12" y="29"/>
                    <a:pt x="20" y="20"/>
                  </a:cubicBezTo>
                  <a:cubicBezTo>
                    <a:pt x="29" y="12"/>
                    <a:pt x="43" y="11"/>
                    <a:pt x="53" y="17"/>
                  </a:cubicBezTo>
                  <a:lnTo>
                    <a:pt x="17" y="5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94133" y="3998596"/>
            <a:ext cx="830262" cy="836613"/>
            <a:chOff x="6684963" y="4537076"/>
            <a:chExt cx="830262" cy="836613"/>
          </a:xfrm>
        </p:grpSpPr>
        <p:sp>
          <p:nvSpPr>
            <p:cNvPr id="39" name="MH_Other_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684963" y="4537076"/>
              <a:ext cx="830262" cy="836613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bevel/>
            </a:ln>
          </p:spPr>
          <p:txBody>
            <a:bodyPr anchor="ctr">
              <a:normAutofit fontScale="47500" lnSpcReduction="20000"/>
            </a:bodyPr>
            <a:lstStyle/>
            <a:p>
              <a:pPr algn="ctr">
                <a:defRPr/>
              </a:pPr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50" name="MH_Other_18"/>
            <p:cNvSpPr>
              <a:spLocks noEditPoints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883401" y="4729164"/>
              <a:ext cx="434975" cy="428625"/>
            </a:xfrm>
            <a:custGeom>
              <a:avLst/>
              <a:gdLst>
                <a:gd name="T0" fmla="*/ 2147483646 w 120"/>
                <a:gd name="T1" fmla="*/ 2147483646 h 118"/>
                <a:gd name="T2" fmla="*/ 2147483646 w 120"/>
                <a:gd name="T3" fmla="*/ 2147483646 h 118"/>
                <a:gd name="T4" fmla="*/ 2147483646 w 120"/>
                <a:gd name="T5" fmla="*/ 2147483646 h 118"/>
                <a:gd name="T6" fmla="*/ 2147483646 w 120"/>
                <a:gd name="T7" fmla="*/ 2147483646 h 118"/>
                <a:gd name="T8" fmla="*/ 2147483646 w 120"/>
                <a:gd name="T9" fmla="*/ 2147483646 h 118"/>
                <a:gd name="T10" fmla="*/ 2147483646 w 120"/>
                <a:gd name="T11" fmla="*/ 2147483646 h 118"/>
                <a:gd name="T12" fmla="*/ 2147483646 w 120"/>
                <a:gd name="T13" fmla="*/ 2147483646 h 118"/>
                <a:gd name="T14" fmla="*/ 2147483646 w 120"/>
                <a:gd name="T15" fmla="*/ 2147483646 h 118"/>
                <a:gd name="T16" fmla="*/ 2147483646 w 120"/>
                <a:gd name="T17" fmla="*/ 2147483646 h 118"/>
                <a:gd name="T18" fmla="*/ 2147483646 w 120"/>
                <a:gd name="T19" fmla="*/ 2147483646 h 118"/>
                <a:gd name="T20" fmla="*/ 2147483646 w 120"/>
                <a:gd name="T21" fmla="*/ 2147483646 h 118"/>
                <a:gd name="T22" fmla="*/ 2147483646 w 120"/>
                <a:gd name="T23" fmla="*/ 2147483646 h 118"/>
                <a:gd name="T24" fmla="*/ 2147483646 w 120"/>
                <a:gd name="T25" fmla="*/ 2147483646 h 118"/>
                <a:gd name="T26" fmla="*/ 2147483646 w 120"/>
                <a:gd name="T27" fmla="*/ 2147483646 h 118"/>
                <a:gd name="T28" fmla="*/ 2147483646 w 120"/>
                <a:gd name="T29" fmla="*/ 2147483646 h 118"/>
                <a:gd name="T30" fmla="*/ 2147483646 w 120"/>
                <a:gd name="T31" fmla="*/ 2147483646 h 118"/>
                <a:gd name="T32" fmla="*/ 2147483646 w 120"/>
                <a:gd name="T33" fmla="*/ 2147483646 h 118"/>
                <a:gd name="T34" fmla="*/ 2147483646 w 120"/>
                <a:gd name="T35" fmla="*/ 2147483646 h 118"/>
                <a:gd name="T36" fmla="*/ 2147483646 w 120"/>
                <a:gd name="T37" fmla="*/ 2147483646 h 118"/>
                <a:gd name="T38" fmla="*/ 2147483646 w 120"/>
                <a:gd name="T39" fmla="*/ 2147483646 h 11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0"/>
                <a:gd name="T61" fmla="*/ 0 h 118"/>
                <a:gd name="T62" fmla="*/ 120 w 120"/>
                <a:gd name="T63" fmla="*/ 118 h 11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0" h="118">
                  <a:moveTo>
                    <a:pt x="53" y="35"/>
                  </a:moveTo>
                  <a:cubicBezTo>
                    <a:pt x="56" y="26"/>
                    <a:pt x="54" y="16"/>
                    <a:pt x="47" y="9"/>
                  </a:cubicBezTo>
                  <a:cubicBezTo>
                    <a:pt x="40" y="2"/>
                    <a:pt x="30" y="0"/>
                    <a:pt x="21" y="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30"/>
                    <a:pt x="2" y="40"/>
                    <a:pt x="9" y="47"/>
                  </a:cubicBezTo>
                  <a:cubicBezTo>
                    <a:pt x="17" y="54"/>
                    <a:pt x="27" y="56"/>
                    <a:pt x="36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0" y="117"/>
                    <a:pt x="103" y="118"/>
                    <a:pt x="107" y="118"/>
                  </a:cubicBezTo>
                  <a:cubicBezTo>
                    <a:pt x="110" y="118"/>
                    <a:pt x="113" y="117"/>
                    <a:pt x="115" y="115"/>
                  </a:cubicBezTo>
                  <a:cubicBezTo>
                    <a:pt x="120" y="110"/>
                    <a:pt x="120" y="102"/>
                    <a:pt x="115" y="97"/>
                  </a:cubicBezTo>
                  <a:lnTo>
                    <a:pt x="53" y="35"/>
                  </a:lnTo>
                  <a:close/>
                  <a:moveTo>
                    <a:pt x="108" y="113"/>
                  </a:moveTo>
                  <a:cubicBezTo>
                    <a:pt x="105" y="113"/>
                    <a:pt x="103" y="110"/>
                    <a:pt x="103" y="108"/>
                  </a:cubicBezTo>
                  <a:cubicBezTo>
                    <a:pt x="103" y="105"/>
                    <a:pt x="105" y="103"/>
                    <a:pt x="108" y="103"/>
                  </a:cubicBezTo>
                  <a:cubicBezTo>
                    <a:pt x="110" y="103"/>
                    <a:pt x="113" y="105"/>
                    <a:pt x="113" y="108"/>
                  </a:cubicBezTo>
                  <a:cubicBezTo>
                    <a:pt x="113" y="110"/>
                    <a:pt x="110" y="113"/>
                    <a:pt x="108" y="11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94133" y="2052321"/>
            <a:ext cx="830262" cy="835025"/>
            <a:chOff x="6684963" y="2590801"/>
            <a:chExt cx="830262" cy="835025"/>
          </a:xfrm>
        </p:grpSpPr>
        <p:sp>
          <p:nvSpPr>
            <p:cNvPr id="37" name="MH_Other_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684963" y="2590801"/>
              <a:ext cx="830262" cy="835025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bevel/>
            </a:ln>
          </p:spPr>
          <p:txBody>
            <a:bodyPr anchor="ctr">
              <a:normAutofit fontScale="47500" lnSpcReduction="20000"/>
            </a:bodyPr>
            <a:lstStyle/>
            <a:p>
              <a:pPr algn="ctr">
                <a:defRPr/>
              </a:pPr>
              <a:endParaRPr lang="zh-CN" altLang="zh-CN" sz="8000">
                <a:solidFill>
                  <a:schemeClr val="bg1"/>
                </a:solidFill>
                <a:sym typeface="Calibri" panose="020F0502020204030204" charset="0"/>
              </a:endParaRPr>
            </a:p>
          </p:txBody>
        </p:sp>
        <p:sp>
          <p:nvSpPr>
            <p:cNvPr id="51" name="MH_Other_19"/>
            <p:cNvSpPr>
              <a:spLocks noEditPoints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73876" y="2724150"/>
              <a:ext cx="201813" cy="368300"/>
            </a:xfrm>
            <a:custGeom>
              <a:avLst/>
              <a:gdLst>
                <a:gd name="T0" fmla="*/ 2147483646 w 50"/>
                <a:gd name="T1" fmla="*/ 2147483646 h 90"/>
                <a:gd name="T2" fmla="*/ 2147483646 w 50"/>
                <a:gd name="T3" fmla="*/ 2147483646 h 90"/>
                <a:gd name="T4" fmla="*/ 2147483646 w 50"/>
                <a:gd name="T5" fmla="*/ 0 h 90"/>
                <a:gd name="T6" fmla="*/ 2147483646 w 50"/>
                <a:gd name="T7" fmla="*/ 0 h 90"/>
                <a:gd name="T8" fmla="*/ 0 w 50"/>
                <a:gd name="T9" fmla="*/ 2147483646 h 90"/>
                <a:gd name="T10" fmla="*/ 0 w 50"/>
                <a:gd name="T11" fmla="*/ 2147483646 h 90"/>
                <a:gd name="T12" fmla="*/ 2147483646 w 50"/>
                <a:gd name="T13" fmla="*/ 2147483646 h 90"/>
                <a:gd name="T14" fmla="*/ 2147483646 w 50"/>
                <a:gd name="T15" fmla="*/ 2147483646 h 90"/>
                <a:gd name="T16" fmla="*/ 2147483646 w 50"/>
                <a:gd name="T17" fmla="*/ 2147483646 h 90"/>
                <a:gd name="T18" fmla="*/ 2147483646 w 50"/>
                <a:gd name="T19" fmla="*/ 2147483646 h 90"/>
                <a:gd name="T20" fmla="*/ 2147483646 w 50"/>
                <a:gd name="T21" fmla="*/ 2147483646 h 90"/>
                <a:gd name="T22" fmla="*/ 2147483646 w 50"/>
                <a:gd name="T23" fmla="*/ 2147483646 h 90"/>
                <a:gd name="T24" fmla="*/ 2147483646 w 50"/>
                <a:gd name="T25" fmla="*/ 2147483646 h 90"/>
                <a:gd name="T26" fmla="*/ 2147483646 w 50"/>
                <a:gd name="T27" fmla="*/ 2147483646 h 90"/>
                <a:gd name="T28" fmla="*/ 2147483646 w 50"/>
                <a:gd name="T29" fmla="*/ 2147483646 h 90"/>
                <a:gd name="T30" fmla="*/ 2147483646 w 50"/>
                <a:gd name="T31" fmla="*/ 2147483646 h 90"/>
                <a:gd name="T32" fmla="*/ 2147483646 w 50"/>
                <a:gd name="T33" fmla="*/ 2147483646 h 90"/>
                <a:gd name="T34" fmla="*/ 2147483646 w 50"/>
                <a:gd name="T35" fmla="*/ 2147483646 h 90"/>
                <a:gd name="T36" fmla="*/ 2147483646 w 50"/>
                <a:gd name="T37" fmla="*/ 2147483646 h 90"/>
                <a:gd name="T38" fmla="*/ 2147483646 w 50"/>
                <a:gd name="T39" fmla="*/ 2147483646 h 90"/>
                <a:gd name="T40" fmla="*/ 2147483646 w 50"/>
                <a:gd name="T41" fmla="*/ 2147483646 h 90"/>
                <a:gd name="T42" fmla="*/ 2147483646 w 50"/>
                <a:gd name="T43" fmla="*/ 2147483646 h 90"/>
                <a:gd name="T44" fmla="*/ 2147483646 w 50"/>
                <a:gd name="T45" fmla="*/ 2147483646 h 90"/>
                <a:gd name="T46" fmla="*/ 2147483646 w 50"/>
                <a:gd name="T47" fmla="*/ 2147483646 h 90"/>
                <a:gd name="T48" fmla="*/ 2147483646 w 50"/>
                <a:gd name="T49" fmla="*/ 2147483646 h 90"/>
                <a:gd name="T50" fmla="*/ 2147483646 w 50"/>
                <a:gd name="T51" fmla="*/ 2147483646 h 90"/>
                <a:gd name="T52" fmla="*/ 2147483646 w 50"/>
                <a:gd name="T53" fmla="*/ 2147483646 h 90"/>
                <a:gd name="T54" fmla="*/ 2147483646 w 50"/>
                <a:gd name="T55" fmla="*/ 2147483646 h 90"/>
                <a:gd name="T56" fmla="*/ 2147483646 w 50"/>
                <a:gd name="T57" fmla="*/ 2147483646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"/>
                <a:gd name="T88" fmla="*/ 0 h 90"/>
                <a:gd name="T89" fmla="*/ 50 w 50"/>
                <a:gd name="T90" fmla="*/ 90 h 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MH_Other_20"/>
            <p:cNvSpPr>
              <a:spLocks noEditPoints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110413" y="2862263"/>
              <a:ext cx="207962" cy="368300"/>
            </a:xfrm>
            <a:custGeom>
              <a:avLst/>
              <a:gdLst>
                <a:gd name="T0" fmla="*/ 2147483646 w 51"/>
                <a:gd name="T1" fmla="*/ 0 h 90"/>
                <a:gd name="T2" fmla="*/ 2147483646 w 51"/>
                <a:gd name="T3" fmla="*/ 0 h 90"/>
                <a:gd name="T4" fmla="*/ 0 w 51"/>
                <a:gd name="T5" fmla="*/ 2147483646 h 90"/>
                <a:gd name="T6" fmla="*/ 0 w 51"/>
                <a:gd name="T7" fmla="*/ 2147483646 h 90"/>
                <a:gd name="T8" fmla="*/ 2147483646 w 51"/>
                <a:gd name="T9" fmla="*/ 2147483646 h 90"/>
                <a:gd name="T10" fmla="*/ 2147483646 w 51"/>
                <a:gd name="T11" fmla="*/ 2147483646 h 90"/>
                <a:gd name="T12" fmla="*/ 2147483646 w 51"/>
                <a:gd name="T13" fmla="*/ 2147483646 h 90"/>
                <a:gd name="T14" fmla="*/ 2147483646 w 51"/>
                <a:gd name="T15" fmla="*/ 2147483646 h 90"/>
                <a:gd name="T16" fmla="*/ 2147483646 w 51"/>
                <a:gd name="T17" fmla="*/ 0 h 90"/>
                <a:gd name="T18" fmla="*/ 2147483646 w 51"/>
                <a:gd name="T19" fmla="*/ 2147483646 h 90"/>
                <a:gd name="T20" fmla="*/ 2147483646 w 51"/>
                <a:gd name="T21" fmla="*/ 2147483646 h 90"/>
                <a:gd name="T22" fmla="*/ 2147483646 w 51"/>
                <a:gd name="T23" fmla="*/ 2147483646 h 90"/>
                <a:gd name="T24" fmla="*/ 2147483646 w 51"/>
                <a:gd name="T25" fmla="*/ 2147483646 h 90"/>
                <a:gd name="T26" fmla="*/ 2147483646 w 51"/>
                <a:gd name="T27" fmla="*/ 2147483646 h 90"/>
                <a:gd name="T28" fmla="*/ 2147483646 w 51"/>
                <a:gd name="T29" fmla="*/ 2147483646 h 90"/>
                <a:gd name="T30" fmla="*/ 2147483646 w 51"/>
                <a:gd name="T31" fmla="*/ 2147483646 h 90"/>
                <a:gd name="T32" fmla="*/ 2147483646 w 51"/>
                <a:gd name="T33" fmla="*/ 2147483646 h 90"/>
                <a:gd name="T34" fmla="*/ 2147483646 w 51"/>
                <a:gd name="T35" fmla="*/ 2147483646 h 90"/>
                <a:gd name="T36" fmla="*/ 2147483646 w 51"/>
                <a:gd name="T37" fmla="*/ 2147483646 h 90"/>
                <a:gd name="T38" fmla="*/ 2147483646 w 51"/>
                <a:gd name="T39" fmla="*/ 2147483646 h 90"/>
                <a:gd name="T40" fmla="*/ 2147483646 w 51"/>
                <a:gd name="T41" fmla="*/ 2147483646 h 90"/>
                <a:gd name="T42" fmla="*/ 2147483646 w 51"/>
                <a:gd name="T43" fmla="*/ 2147483646 h 90"/>
                <a:gd name="T44" fmla="*/ 2147483646 w 51"/>
                <a:gd name="T45" fmla="*/ 2147483646 h 90"/>
                <a:gd name="T46" fmla="*/ 2147483646 w 51"/>
                <a:gd name="T47" fmla="*/ 2147483646 h 90"/>
                <a:gd name="T48" fmla="*/ 2147483646 w 51"/>
                <a:gd name="T49" fmla="*/ 2147483646 h 90"/>
                <a:gd name="T50" fmla="*/ 2147483646 w 51"/>
                <a:gd name="T51" fmla="*/ 2147483646 h 90"/>
                <a:gd name="T52" fmla="*/ 2147483646 w 51"/>
                <a:gd name="T53" fmla="*/ 2147483646 h 90"/>
                <a:gd name="T54" fmla="*/ 2147483646 w 51"/>
                <a:gd name="T55" fmla="*/ 2147483646 h 90"/>
                <a:gd name="T56" fmla="*/ 2147483646 w 51"/>
                <a:gd name="T57" fmla="*/ 2147483646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1"/>
                <a:gd name="T88" fmla="*/ 0 h 90"/>
                <a:gd name="T89" fmla="*/ 51 w 51"/>
                <a:gd name="T90" fmla="*/ 90 h 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MH_Other_2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094539" y="2746376"/>
              <a:ext cx="122237" cy="100013"/>
            </a:xfrm>
            <a:custGeom>
              <a:avLst/>
              <a:gdLst>
                <a:gd name="T0" fmla="*/ 79865 w 40"/>
                <a:gd name="T1" fmla="*/ 82362 h 33"/>
                <a:gd name="T2" fmla="*/ 99831 w 40"/>
                <a:gd name="T3" fmla="*/ 82362 h 33"/>
                <a:gd name="T4" fmla="*/ 99831 w 40"/>
                <a:gd name="T5" fmla="*/ 19967 h 33"/>
                <a:gd name="T6" fmla="*/ 99831 w 40"/>
                <a:gd name="T7" fmla="*/ 0 h 33"/>
                <a:gd name="T8" fmla="*/ 79865 w 40"/>
                <a:gd name="T9" fmla="*/ 0 h 33"/>
                <a:gd name="T10" fmla="*/ 0 w 40"/>
                <a:gd name="T11" fmla="*/ 0 h 33"/>
                <a:gd name="T12" fmla="*/ 0 w 40"/>
                <a:gd name="T13" fmla="*/ 19967 h 33"/>
                <a:gd name="T14" fmla="*/ 79865 w 40"/>
                <a:gd name="T15" fmla="*/ 19967 h 33"/>
                <a:gd name="T16" fmla="*/ 79865 w 40"/>
                <a:gd name="T17" fmla="*/ 82362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3"/>
                <a:gd name="T29" fmla="*/ 40 w 4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FEFFFF"/>
            </a:solidFill>
            <a:ln w="9525" cmpd="sng">
              <a:noFill/>
              <a:bevel/>
            </a:ln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54" name="MH_Other_2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85001" y="3114676"/>
              <a:ext cx="100013" cy="100013"/>
            </a:xfrm>
            <a:custGeom>
              <a:avLst/>
              <a:gdLst>
                <a:gd name="T0" fmla="*/ 19967 w 33"/>
                <a:gd name="T1" fmla="*/ 0 h 33"/>
                <a:gd name="T2" fmla="*/ 0 w 33"/>
                <a:gd name="T3" fmla="*/ 0 h 33"/>
                <a:gd name="T4" fmla="*/ 0 w 33"/>
                <a:gd name="T5" fmla="*/ 62395 h 33"/>
                <a:gd name="T6" fmla="*/ 0 w 33"/>
                <a:gd name="T7" fmla="*/ 82362 h 33"/>
                <a:gd name="T8" fmla="*/ 19967 w 33"/>
                <a:gd name="T9" fmla="*/ 82362 h 33"/>
                <a:gd name="T10" fmla="*/ 82362 w 33"/>
                <a:gd name="T11" fmla="*/ 82362 h 33"/>
                <a:gd name="T12" fmla="*/ 82362 w 33"/>
                <a:gd name="T13" fmla="*/ 62395 h 33"/>
                <a:gd name="T14" fmla="*/ 19967 w 33"/>
                <a:gd name="T15" fmla="*/ 62395 h 33"/>
                <a:gd name="T16" fmla="*/ 19967 w 33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33"/>
                <a:gd name="T29" fmla="*/ 33 w 3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EFFFF"/>
            </a:solidFill>
            <a:ln w="9525" cmpd="sng">
              <a:noFill/>
              <a:bevel/>
            </a:ln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</p:grpSp>
      <p:sp>
        <p:nvSpPr>
          <p:cNvPr id="55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4059" y="2006283"/>
            <a:ext cx="21605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6" name="MH_SubTitl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99884" y="2966720"/>
            <a:ext cx="21605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7" name="MH_SubTitle_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84059" y="3962084"/>
            <a:ext cx="216058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MH_SubTitle_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479984" y="2006283"/>
            <a:ext cx="21605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MH_SubTitle_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19709" y="2966720"/>
            <a:ext cx="21605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MH_SubTitle_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79984" y="3962084"/>
            <a:ext cx="216058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请单击输入您的内容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500"/>
                            </p:stCondLst>
                            <p:childTnLst>
                              <p:par>
                                <p:cTn id="1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457522" y="4149080"/>
            <a:ext cx="13105456" cy="28803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782" y="480447"/>
            <a:ext cx="7489451" cy="58288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82838" y="5517232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4" name="Rectangle 32"/>
          <p:cNvSpPr/>
          <p:nvPr/>
        </p:nvSpPr>
        <p:spPr>
          <a:xfrm>
            <a:off x="3559877" y="1578994"/>
            <a:ext cx="4963770" cy="307414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latin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68340" y="1816735"/>
            <a:ext cx="1276985" cy="405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20105" y="185420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4122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03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463266" y="3864974"/>
            <a:ext cx="40024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+mn-ea"/>
              </a:rPr>
              <a:t>请 输入你的题 目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54750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15671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54750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9480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6" grpId="0" animBg="1"/>
      <p:bldP spid="18" grpId="0"/>
      <p:bldP spid="17" grpId="0"/>
      <p:bldP spid="17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_1"/>
          <p:cNvSpPr/>
          <p:nvPr>
            <p:custDataLst>
              <p:tags r:id="rId1"/>
            </p:custDataLst>
          </p:nvPr>
        </p:nvSpPr>
        <p:spPr>
          <a:xfrm>
            <a:off x="2660015" y="1835786"/>
            <a:ext cx="3448050" cy="216217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MH_Picture_1"/>
          <p:cNvSpPr/>
          <p:nvPr>
            <p:custDataLst>
              <p:tags r:id="rId2"/>
            </p:custDataLst>
          </p:nvPr>
        </p:nvSpPr>
        <p:spPr>
          <a:xfrm>
            <a:off x="2536190" y="1621156"/>
            <a:ext cx="3448050" cy="216217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MH_Other_2"/>
          <p:cNvSpPr/>
          <p:nvPr>
            <p:custDataLst>
              <p:tags r:id="rId3"/>
            </p:custDataLst>
          </p:nvPr>
        </p:nvSpPr>
        <p:spPr>
          <a:xfrm>
            <a:off x="2445703" y="153066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MH_Other_3"/>
          <p:cNvSpPr/>
          <p:nvPr>
            <p:custDataLst>
              <p:tags r:id="rId4"/>
            </p:custDataLst>
          </p:nvPr>
        </p:nvSpPr>
        <p:spPr>
          <a:xfrm>
            <a:off x="6955790" y="3583306"/>
            <a:ext cx="3448050" cy="216217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Picture_2"/>
          <p:cNvSpPr/>
          <p:nvPr>
            <p:custDataLst>
              <p:tags r:id="rId5"/>
            </p:custDataLst>
          </p:nvPr>
        </p:nvSpPr>
        <p:spPr>
          <a:xfrm>
            <a:off x="6812915" y="3440431"/>
            <a:ext cx="3448050" cy="21621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6722428" y="3349943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MH_Text_1"/>
          <p:cNvSpPr/>
          <p:nvPr>
            <p:custDataLst>
              <p:tags r:id="rId7"/>
            </p:custDataLst>
          </p:nvPr>
        </p:nvSpPr>
        <p:spPr>
          <a:xfrm>
            <a:off x="7124066" y="1938655"/>
            <a:ext cx="3222625" cy="1316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请单击输入您的内容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请单击输入内容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请输入内容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MH_Other_5"/>
          <p:cNvSpPr txBox="1"/>
          <p:nvPr>
            <p:custDataLst>
              <p:tags r:id="rId8"/>
            </p:custDataLst>
          </p:nvPr>
        </p:nvSpPr>
        <p:spPr>
          <a:xfrm>
            <a:off x="2148840" y="4311968"/>
            <a:ext cx="312738" cy="234950"/>
          </a:xfrm>
          <a:custGeom>
            <a:avLst/>
            <a:gdLst/>
            <a:ahLst/>
            <a:cxnLst/>
            <a:rect l="l" t="t" r="r" b="b"/>
            <a:pathLst>
              <a:path w="312502" h="234925">
                <a:moveTo>
                  <a:pt x="282402" y="0"/>
                </a:moveTo>
                <a:cubicBezTo>
                  <a:pt x="289496" y="0"/>
                  <a:pt x="295226" y="273"/>
                  <a:pt x="299591" y="819"/>
                </a:cubicBezTo>
                <a:cubicBezTo>
                  <a:pt x="303957" y="1364"/>
                  <a:pt x="307163" y="2387"/>
                  <a:pt x="309209" y="3888"/>
                </a:cubicBezTo>
                <a:cubicBezTo>
                  <a:pt x="311256" y="5389"/>
                  <a:pt x="312347" y="7231"/>
                  <a:pt x="312484" y="9413"/>
                </a:cubicBezTo>
                <a:cubicBezTo>
                  <a:pt x="312620" y="11596"/>
                  <a:pt x="312006" y="14188"/>
                  <a:pt x="310642" y="17190"/>
                </a:cubicBezTo>
                <a:lnTo>
                  <a:pt x="262756" y="128922"/>
                </a:lnTo>
                <a:lnTo>
                  <a:pt x="262756" y="192360"/>
                </a:lnTo>
                <a:cubicBezTo>
                  <a:pt x="262756" y="201837"/>
                  <a:pt x="261733" y="209072"/>
                  <a:pt x="259687" y="214666"/>
                </a:cubicBezTo>
                <a:cubicBezTo>
                  <a:pt x="257640" y="220259"/>
                  <a:pt x="254503" y="224557"/>
                  <a:pt x="250273" y="227558"/>
                </a:cubicBezTo>
                <a:cubicBezTo>
                  <a:pt x="246044" y="230559"/>
                  <a:pt x="240587" y="232538"/>
                  <a:pt x="233902" y="233493"/>
                </a:cubicBezTo>
                <a:cubicBezTo>
                  <a:pt x="227217" y="234448"/>
                  <a:pt x="219509" y="234925"/>
                  <a:pt x="210778" y="234925"/>
                </a:cubicBezTo>
                <a:cubicBezTo>
                  <a:pt x="201874" y="234925"/>
                  <a:pt x="194134" y="234448"/>
                  <a:pt x="187859" y="233493"/>
                </a:cubicBezTo>
                <a:cubicBezTo>
                  <a:pt x="181583" y="232538"/>
                  <a:pt x="176399" y="230559"/>
                  <a:pt x="172306" y="227558"/>
                </a:cubicBezTo>
                <a:cubicBezTo>
                  <a:pt x="168213" y="224557"/>
                  <a:pt x="165280" y="220259"/>
                  <a:pt x="163507" y="214666"/>
                </a:cubicBezTo>
                <a:cubicBezTo>
                  <a:pt x="161733" y="209072"/>
                  <a:pt x="160846" y="201837"/>
                  <a:pt x="160846" y="192360"/>
                </a:cubicBezTo>
                <a:cubicBezTo>
                  <a:pt x="160846" y="181992"/>
                  <a:pt x="161324" y="172442"/>
                  <a:pt x="162279" y="163711"/>
                </a:cubicBezTo>
                <a:cubicBezTo>
                  <a:pt x="163234" y="154980"/>
                  <a:pt x="164803" y="146658"/>
                  <a:pt x="166985" y="138745"/>
                </a:cubicBezTo>
                <a:cubicBezTo>
                  <a:pt x="169168" y="130832"/>
                  <a:pt x="172101" y="123192"/>
                  <a:pt x="175785" y="115825"/>
                </a:cubicBezTo>
                <a:cubicBezTo>
                  <a:pt x="179468" y="108458"/>
                  <a:pt x="183902" y="100955"/>
                  <a:pt x="189086" y="93315"/>
                </a:cubicBezTo>
                <a:lnTo>
                  <a:pt x="241065" y="15143"/>
                </a:lnTo>
                <a:cubicBezTo>
                  <a:pt x="242975" y="12415"/>
                  <a:pt x="244953" y="10095"/>
                  <a:pt x="246999" y="8186"/>
                </a:cubicBezTo>
                <a:cubicBezTo>
                  <a:pt x="249046" y="6276"/>
                  <a:pt x="251638" y="4707"/>
                  <a:pt x="254775" y="3479"/>
                </a:cubicBezTo>
                <a:cubicBezTo>
                  <a:pt x="257913" y="2251"/>
                  <a:pt x="261665" y="1364"/>
                  <a:pt x="266031" y="819"/>
                </a:cubicBezTo>
                <a:cubicBezTo>
                  <a:pt x="270396" y="273"/>
                  <a:pt x="275853" y="0"/>
                  <a:pt x="282402" y="0"/>
                </a:cubicBezTo>
                <a:close/>
                <a:moveTo>
                  <a:pt x="121556" y="0"/>
                </a:moveTo>
                <a:cubicBezTo>
                  <a:pt x="128650" y="0"/>
                  <a:pt x="134380" y="273"/>
                  <a:pt x="138745" y="819"/>
                </a:cubicBezTo>
                <a:cubicBezTo>
                  <a:pt x="143111" y="1364"/>
                  <a:pt x="146385" y="2387"/>
                  <a:pt x="148568" y="3888"/>
                </a:cubicBezTo>
                <a:cubicBezTo>
                  <a:pt x="150751" y="5389"/>
                  <a:pt x="151842" y="7231"/>
                  <a:pt x="151842" y="9413"/>
                </a:cubicBezTo>
                <a:cubicBezTo>
                  <a:pt x="151842" y="11596"/>
                  <a:pt x="151296" y="14188"/>
                  <a:pt x="150205" y="17190"/>
                </a:cubicBezTo>
                <a:lnTo>
                  <a:pt x="101910" y="128922"/>
                </a:lnTo>
                <a:lnTo>
                  <a:pt x="101910" y="192360"/>
                </a:lnTo>
                <a:cubicBezTo>
                  <a:pt x="101910" y="201837"/>
                  <a:pt x="100887" y="209072"/>
                  <a:pt x="98841" y="214666"/>
                </a:cubicBezTo>
                <a:cubicBezTo>
                  <a:pt x="96794" y="220259"/>
                  <a:pt x="93657" y="224557"/>
                  <a:pt x="89427" y="227558"/>
                </a:cubicBezTo>
                <a:cubicBezTo>
                  <a:pt x="85198" y="230559"/>
                  <a:pt x="79809" y="232538"/>
                  <a:pt x="73261" y="233493"/>
                </a:cubicBezTo>
                <a:cubicBezTo>
                  <a:pt x="66712" y="234448"/>
                  <a:pt x="58936" y="234925"/>
                  <a:pt x="49932" y="234925"/>
                </a:cubicBezTo>
                <a:cubicBezTo>
                  <a:pt x="40928" y="234925"/>
                  <a:pt x="33288" y="234448"/>
                  <a:pt x="27013" y="233493"/>
                </a:cubicBezTo>
                <a:cubicBezTo>
                  <a:pt x="20737" y="232538"/>
                  <a:pt x="15621" y="230559"/>
                  <a:pt x="11665" y="227558"/>
                </a:cubicBezTo>
                <a:cubicBezTo>
                  <a:pt x="7708" y="224557"/>
                  <a:pt x="4775" y="220259"/>
                  <a:pt x="2865" y="214666"/>
                </a:cubicBezTo>
                <a:cubicBezTo>
                  <a:pt x="955" y="209072"/>
                  <a:pt x="0" y="201837"/>
                  <a:pt x="0" y="192360"/>
                </a:cubicBezTo>
                <a:cubicBezTo>
                  <a:pt x="0" y="181992"/>
                  <a:pt x="478" y="172442"/>
                  <a:pt x="1433" y="163711"/>
                </a:cubicBezTo>
                <a:cubicBezTo>
                  <a:pt x="2388" y="154980"/>
                  <a:pt x="3957" y="146658"/>
                  <a:pt x="6139" y="138745"/>
                </a:cubicBezTo>
                <a:cubicBezTo>
                  <a:pt x="8322" y="130832"/>
                  <a:pt x="11255" y="123192"/>
                  <a:pt x="14939" y="115825"/>
                </a:cubicBezTo>
                <a:cubicBezTo>
                  <a:pt x="18622" y="108458"/>
                  <a:pt x="23056" y="100955"/>
                  <a:pt x="28240" y="93315"/>
                </a:cubicBezTo>
                <a:lnTo>
                  <a:pt x="80628" y="15143"/>
                </a:lnTo>
                <a:cubicBezTo>
                  <a:pt x="82538" y="12415"/>
                  <a:pt x="84516" y="10095"/>
                  <a:pt x="86562" y="8186"/>
                </a:cubicBezTo>
                <a:cubicBezTo>
                  <a:pt x="88609" y="6276"/>
                  <a:pt x="91201" y="4707"/>
                  <a:pt x="94339" y="3479"/>
                </a:cubicBezTo>
                <a:cubicBezTo>
                  <a:pt x="97477" y="2251"/>
                  <a:pt x="101228" y="1364"/>
                  <a:pt x="105594" y="819"/>
                </a:cubicBezTo>
                <a:cubicBezTo>
                  <a:pt x="109959" y="273"/>
                  <a:pt x="115280" y="0"/>
                  <a:pt x="121556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MH_Other_6"/>
          <p:cNvSpPr txBox="1"/>
          <p:nvPr>
            <p:custDataLst>
              <p:tags r:id="rId9"/>
            </p:custDataLst>
          </p:nvPr>
        </p:nvSpPr>
        <p:spPr>
          <a:xfrm>
            <a:off x="6743065" y="2022793"/>
            <a:ext cx="312738" cy="234950"/>
          </a:xfrm>
          <a:custGeom>
            <a:avLst/>
            <a:gdLst/>
            <a:ahLst/>
            <a:cxnLst/>
            <a:rect l="l" t="t" r="r" b="b"/>
            <a:pathLst>
              <a:path w="312502" h="234925">
                <a:moveTo>
                  <a:pt x="282402" y="0"/>
                </a:moveTo>
                <a:cubicBezTo>
                  <a:pt x="289496" y="0"/>
                  <a:pt x="295226" y="273"/>
                  <a:pt x="299591" y="818"/>
                </a:cubicBezTo>
                <a:cubicBezTo>
                  <a:pt x="303957" y="1364"/>
                  <a:pt x="307163" y="2387"/>
                  <a:pt x="309210" y="3888"/>
                </a:cubicBezTo>
                <a:cubicBezTo>
                  <a:pt x="311256" y="5389"/>
                  <a:pt x="312347" y="7230"/>
                  <a:pt x="312484" y="9413"/>
                </a:cubicBezTo>
                <a:cubicBezTo>
                  <a:pt x="312620" y="11596"/>
                  <a:pt x="312006" y="14188"/>
                  <a:pt x="310642" y="17190"/>
                </a:cubicBezTo>
                <a:lnTo>
                  <a:pt x="262757" y="128922"/>
                </a:lnTo>
                <a:lnTo>
                  <a:pt x="262757" y="192360"/>
                </a:lnTo>
                <a:cubicBezTo>
                  <a:pt x="262757" y="201837"/>
                  <a:pt x="261733" y="209072"/>
                  <a:pt x="259687" y="214666"/>
                </a:cubicBezTo>
                <a:cubicBezTo>
                  <a:pt x="257641" y="220259"/>
                  <a:pt x="254503" y="224557"/>
                  <a:pt x="250274" y="227558"/>
                </a:cubicBezTo>
                <a:cubicBezTo>
                  <a:pt x="246044" y="230559"/>
                  <a:pt x="240587" y="232538"/>
                  <a:pt x="233902" y="233493"/>
                </a:cubicBezTo>
                <a:cubicBezTo>
                  <a:pt x="227218" y="234448"/>
                  <a:pt x="219510" y="234925"/>
                  <a:pt x="210778" y="234925"/>
                </a:cubicBezTo>
                <a:cubicBezTo>
                  <a:pt x="201874" y="234925"/>
                  <a:pt x="194134" y="234448"/>
                  <a:pt x="187859" y="233493"/>
                </a:cubicBezTo>
                <a:cubicBezTo>
                  <a:pt x="181583" y="232538"/>
                  <a:pt x="176399" y="230559"/>
                  <a:pt x="172306" y="227558"/>
                </a:cubicBezTo>
                <a:cubicBezTo>
                  <a:pt x="168213" y="224557"/>
                  <a:pt x="165280" y="220259"/>
                  <a:pt x="163507" y="214666"/>
                </a:cubicBezTo>
                <a:cubicBezTo>
                  <a:pt x="161733" y="209072"/>
                  <a:pt x="160846" y="201837"/>
                  <a:pt x="160846" y="192360"/>
                </a:cubicBezTo>
                <a:cubicBezTo>
                  <a:pt x="160846" y="181992"/>
                  <a:pt x="161324" y="172442"/>
                  <a:pt x="162279" y="163711"/>
                </a:cubicBezTo>
                <a:cubicBezTo>
                  <a:pt x="163234" y="154980"/>
                  <a:pt x="164803" y="146658"/>
                  <a:pt x="166986" y="138745"/>
                </a:cubicBezTo>
                <a:cubicBezTo>
                  <a:pt x="169168" y="130832"/>
                  <a:pt x="172102" y="123192"/>
                  <a:pt x="175785" y="115825"/>
                </a:cubicBezTo>
                <a:cubicBezTo>
                  <a:pt x="179469" y="108458"/>
                  <a:pt x="183902" y="100955"/>
                  <a:pt x="189087" y="93315"/>
                </a:cubicBezTo>
                <a:lnTo>
                  <a:pt x="241065" y="15143"/>
                </a:lnTo>
                <a:cubicBezTo>
                  <a:pt x="242975" y="12415"/>
                  <a:pt x="244953" y="10095"/>
                  <a:pt x="246999" y="8185"/>
                </a:cubicBezTo>
                <a:cubicBezTo>
                  <a:pt x="249046" y="6275"/>
                  <a:pt x="251638" y="4707"/>
                  <a:pt x="254776" y="3479"/>
                </a:cubicBezTo>
                <a:cubicBezTo>
                  <a:pt x="257913" y="2251"/>
                  <a:pt x="261665" y="1364"/>
                  <a:pt x="266031" y="818"/>
                </a:cubicBezTo>
                <a:cubicBezTo>
                  <a:pt x="270396" y="273"/>
                  <a:pt x="275853" y="0"/>
                  <a:pt x="282402" y="0"/>
                </a:cubicBezTo>
                <a:close/>
                <a:moveTo>
                  <a:pt x="121556" y="0"/>
                </a:moveTo>
                <a:cubicBezTo>
                  <a:pt x="128650" y="0"/>
                  <a:pt x="134380" y="273"/>
                  <a:pt x="138746" y="818"/>
                </a:cubicBezTo>
                <a:cubicBezTo>
                  <a:pt x="143111" y="1364"/>
                  <a:pt x="146385" y="2387"/>
                  <a:pt x="148568" y="3888"/>
                </a:cubicBezTo>
                <a:cubicBezTo>
                  <a:pt x="150751" y="5389"/>
                  <a:pt x="151842" y="7230"/>
                  <a:pt x="151842" y="9413"/>
                </a:cubicBezTo>
                <a:cubicBezTo>
                  <a:pt x="151842" y="11596"/>
                  <a:pt x="151297" y="14188"/>
                  <a:pt x="150205" y="17190"/>
                </a:cubicBezTo>
                <a:lnTo>
                  <a:pt x="101911" y="128922"/>
                </a:lnTo>
                <a:lnTo>
                  <a:pt x="101911" y="192360"/>
                </a:lnTo>
                <a:cubicBezTo>
                  <a:pt x="101911" y="201837"/>
                  <a:pt x="100887" y="209072"/>
                  <a:pt x="98841" y="214666"/>
                </a:cubicBezTo>
                <a:cubicBezTo>
                  <a:pt x="96795" y="220259"/>
                  <a:pt x="93657" y="224557"/>
                  <a:pt x="89428" y="227558"/>
                </a:cubicBezTo>
                <a:cubicBezTo>
                  <a:pt x="85198" y="230559"/>
                  <a:pt x="79810" y="232538"/>
                  <a:pt x="73261" y="233493"/>
                </a:cubicBezTo>
                <a:cubicBezTo>
                  <a:pt x="66713" y="234448"/>
                  <a:pt x="58936" y="234925"/>
                  <a:pt x="49932" y="234925"/>
                </a:cubicBezTo>
                <a:cubicBezTo>
                  <a:pt x="40928" y="234925"/>
                  <a:pt x="33288" y="234448"/>
                  <a:pt x="27013" y="233493"/>
                </a:cubicBezTo>
                <a:cubicBezTo>
                  <a:pt x="20737" y="232538"/>
                  <a:pt x="15621" y="230559"/>
                  <a:pt x="11665" y="227558"/>
                </a:cubicBezTo>
                <a:cubicBezTo>
                  <a:pt x="7709" y="224557"/>
                  <a:pt x="4775" y="220259"/>
                  <a:pt x="2865" y="214666"/>
                </a:cubicBezTo>
                <a:cubicBezTo>
                  <a:pt x="955" y="209072"/>
                  <a:pt x="0" y="201837"/>
                  <a:pt x="0" y="192360"/>
                </a:cubicBezTo>
                <a:cubicBezTo>
                  <a:pt x="0" y="181992"/>
                  <a:pt x="478" y="172442"/>
                  <a:pt x="1433" y="163711"/>
                </a:cubicBezTo>
                <a:cubicBezTo>
                  <a:pt x="2388" y="154980"/>
                  <a:pt x="3957" y="146658"/>
                  <a:pt x="6140" y="138745"/>
                </a:cubicBezTo>
                <a:cubicBezTo>
                  <a:pt x="8322" y="130832"/>
                  <a:pt x="11256" y="123192"/>
                  <a:pt x="14939" y="115825"/>
                </a:cubicBezTo>
                <a:cubicBezTo>
                  <a:pt x="18623" y="108458"/>
                  <a:pt x="23056" y="100955"/>
                  <a:pt x="28241" y="93315"/>
                </a:cubicBezTo>
                <a:lnTo>
                  <a:pt x="80628" y="15143"/>
                </a:lnTo>
                <a:cubicBezTo>
                  <a:pt x="82538" y="12415"/>
                  <a:pt x="84516" y="10095"/>
                  <a:pt x="86563" y="8185"/>
                </a:cubicBezTo>
                <a:cubicBezTo>
                  <a:pt x="88609" y="6275"/>
                  <a:pt x="91201" y="4707"/>
                  <a:pt x="94339" y="3479"/>
                </a:cubicBezTo>
                <a:cubicBezTo>
                  <a:pt x="97477" y="2251"/>
                  <a:pt x="101228" y="1364"/>
                  <a:pt x="105594" y="818"/>
                </a:cubicBezTo>
                <a:cubicBezTo>
                  <a:pt x="109960" y="273"/>
                  <a:pt x="115280" y="0"/>
                  <a:pt x="121556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6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MH_Text_2"/>
          <p:cNvSpPr/>
          <p:nvPr>
            <p:custDataLst>
              <p:tags r:id="rId10"/>
            </p:custDataLst>
          </p:nvPr>
        </p:nvSpPr>
        <p:spPr>
          <a:xfrm>
            <a:off x="2660016" y="4250055"/>
            <a:ext cx="3222625" cy="1316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请单击输入您的内容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请单击输入内容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请输入内容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3" grpId="0" bldLvl="0" animBg="1"/>
      <p:bldP spid="14" grpId="0" bldLvl="0" animBg="1"/>
      <p:bldP spid="20" grpId="0" bldLvl="0" animBg="1"/>
      <p:bldP spid="21" grpId="0" bldLvl="0" animBg="1"/>
      <p:bldP spid="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6" descr="iPhone6_mockup_front_whit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51" y="1628800"/>
            <a:ext cx="5117515" cy="8007861"/>
          </a:xfrm>
          <a:prstGeom prst="rect">
            <a:avLst/>
          </a:prstGeom>
        </p:spPr>
      </p:pic>
      <p:sp>
        <p:nvSpPr>
          <p:cNvPr id="7" name="Rectangle 80"/>
          <p:cNvSpPr/>
          <p:nvPr/>
        </p:nvSpPr>
        <p:spPr>
          <a:xfrm>
            <a:off x="1368194" y="2572600"/>
            <a:ext cx="2058950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20603050405020304" pitchFamily="34" charset="0"/>
              </a:rPr>
              <a:t>请输入你的标题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206030504050203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8195" y="3071163"/>
            <a:ext cx="4450727" cy="183739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dirty="0">
              <a:latin typeface="微软雅黑" panose="020B0503020204020204" charset="-122"/>
              <a:cs typeface="Aparajita" panose="020206030504050203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charset="-122"/>
              <a:cs typeface="Aparajita" panose="020206030504050203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48214" y="3071163"/>
            <a:ext cx="409068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9" y="2852936"/>
            <a:ext cx="3168352" cy="5472608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7" name="矩形 26"/>
          <p:cNvSpPr/>
          <p:nvPr/>
        </p:nvSpPr>
        <p:spPr>
          <a:xfrm>
            <a:off x="7823399" y="2852936"/>
            <a:ext cx="3168352" cy="5472608"/>
          </a:xfrm>
          <a:prstGeom prst="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58057" y="3284984"/>
            <a:ext cx="12417959" cy="3573016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1342678" y="3388305"/>
          <a:ext cx="9852326" cy="3184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0"/>
          <p:cNvSpPr/>
          <p:nvPr/>
        </p:nvSpPr>
        <p:spPr>
          <a:xfrm>
            <a:off x="1340662" y="1579375"/>
            <a:ext cx="2058950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20603050405020304" pitchFamily="34" charset="0"/>
              </a:rPr>
              <a:t>请输入你的标题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206030504050203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1351982" y="1986166"/>
            <a:ext cx="9289032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dirty="0">
              <a:latin typeface="微软雅黑" panose="020B0503020204020204" charset="-122"/>
              <a:cs typeface="Aparajita" panose="020206030504050203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charset="-122"/>
              <a:cs typeface="Aparajita" panose="020206030504050203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MH_Title_1"/>
          <p:cNvSpPr/>
          <p:nvPr>
            <p:custDataLst>
              <p:tags r:id="rId1"/>
            </p:custDataLst>
          </p:nvPr>
        </p:nvSpPr>
        <p:spPr>
          <a:xfrm>
            <a:off x="2526030" y="2289175"/>
            <a:ext cx="2235200" cy="2235200"/>
          </a:xfrm>
          <a:prstGeom prst="ellipse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标题文字</a:t>
            </a:r>
          </a:p>
        </p:txBody>
      </p:sp>
      <p:cxnSp>
        <p:nvCxnSpPr>
          <p:cNvPr id="160" name="MH_Other_1"/>
          <p:cNvCxnSpPr/>
          <p:nvPr>
            <p:custDataLst>
              <p:tags r:id="rId2"/>
            </p:custDataLst>
          </p:nvPr>
        </p:nvCxnSpPr>
        <p:spPr>
          <a:xfrm>
            <a:off x="5216844" y="3406775"/>
            <a:ext cx="4689475" cy="0"/>
          </a:xfrm>
          <a:prstGeom prst="line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MH_Other_2"/>
          <p:cNvSpPr/>
          <p:nvPr>
            <p:custDataLst>
              <p:tags r:id="rId3"/>
            </p:custDataLst>
          </p:nvPr>
        </p:nvSpPr>
        <p:spPr>
          <a:xfrm>
            <a:off x="4369119" y="2994025"/>
            <a:ext cx="871537" cy="869950"/>
          </a:xfrm>
          <a:prstGeom prst="ellipse">
            <a:avLst/>
          </a:prstGeom>
          <a:solidFill>
            <a:srgbClr val="595959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62" name="组合 161"/>
          <p:cNvGrpSpPr/>
          <p:nvPr/>
        </p:nvGrpSpPr>
        <p:grpSpPr>
          <a:xfrm>
            <a:off x="5781358" y="2289175"/>
            <a:ext cx="254000" cy="1117600"/>
            <a:chOff x="5754688" y="2816225"/>
            <a:chExt cx="254000" cy="1117600"/>
          </a:xfrm>
        </p:grpSpPr>
        <p:cxnSp>
          <p:nvCxnSpPr>
            <p:cNvPr id="163" name="MH_Other_3"/>
            <p:cNvCxnSpPr/>
            <p:nvPr>
              <p:custDataLst>
                <p:tags r:id="rId18"/>
              </p:custDataLst>
            </p:nvPr>
          </p:nvCxnSpPr>
          <p:spPr bwMode="auto">
            <a:xfrm flipV="1">
              <a:off x="5881688" y="2816225"/>
              <a:ext cx="0" cy="1117600"/>
            </a:xfrm>
            <a:prstGeom prst="line">
              <a:avLst/>
            </a:prstGeom>
            <a:ln>
              <a:solidFill>
                <a:srgbClr val="C0504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MH_Other_4"/>
            <p:cNvCxnSpPr/>
            <p:nvPr>
              <p:custDataLst>
                <p:tags r:id="rId19"/>
              </p:custDataLst>
            </p:nvPr>
          </p:nvCxnSpPr>
          <p:spPr bwMode="auto">
            <a:xfrm>
              <a:off x="5754688" y="2816225"/>
              <a:ext cx="254000" cy="0"/>
            </a:xfrm>
            <a:prstGeom prst="line">
              <a:avLst/>
            </a:prstGeom>
            <a:ln>
              <a:solidFill>
                <a:srgbClr val="C0504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MH_Other_5"/>
          <p:cNvSpPr/>
          <p:nvPr>
            <p:custDataLst>
              <p:tags r:id="rId4"/>
            </p:custDataLst>
          </p:nvPr>
        </p:nvSpPr>
        <p:spPr>
          <a:xfrm>
            <a:off x="5701030" y="3216275"/>
            <a:ext cx="425450" cy="425450"/>
          </a:xfrm>
          <a:prstGeom prst="ellipse">
            <a:avLst/>
          </a:prstGeom>
          <a:solidFill>
            <a:srgbClr val="C0504D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66" name="组合 165"/>
          <p:cNvGrpSpPr/>
          <p:nvPr/>
        </p:nvGrpSpPr>
        <p:grpSpPr>
          <a:xfrm>
            <a:off x="5878831" y="3462339"/>
            <a:ext cx="1104899" cy="1074737"/>
            <a:chOff x="5848351" y="3989389"/>
            <a:chExt cx="1104899" cy="1074737"/>
          </a:xfrm>
        </p:grpSpPr>
        <p:cxnSp>
          <p:nvCxnSpPr>
            <p:cNvPr id="167" name="MH_Other_6"/>
            <p:cNvCxnSpPr/>
            <p:nvPr>
              <p:custDataLst>
                <p:tags r:id="rId16"/>
              </p:custDataLst>
            </p:nvPr>
          </p:nvCxnSpPr>
          <p:spPr>
            <a:xfrm flipH="1">
              <a:off x="6008688" y="3989389"/>
              <a:ext cx="944562" cy="106203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MH_Other_7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5848351" y="5060951"/>
              <a:ext cx="295275" cy="317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MH_Other_8"/>
          <p:cNvSpPr/>
          <p:nvPr>
            <p:custDataLst>
              <p:tags r:id="rId5"/>
            </p:custDataLst>
          </p:nvPr>
        </p:nvSpPr>
        <p:spPr>
          <a:xfrm>
            <a:off x="6656705" y="3052764"/>
            <a:ext cx="750888" cy="752475"/>
          </a:xfrm>
          <a:prstGeom prst="ellipse">
            <a:avLst/>
          </a:prstGeom>
          <a:solidFill>
            <a:srgbClr val="D99694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7987031" y="3462339"/>
            <a:ext cx="969962" cy="1114425"/>
            <a:chOff x="7956551" y="3989389"/>
            <a:chExt cx="969962" cy="1114425"/>
          </a:xfrm>
        </p:grpSpPr>
        <p:cxnSp>
          <p:nvCxnSpPr>
            <p:cNvPr id="171" name="MH_Other_9"/>
            <p:cNvCxnSpPr/>
            <p:nvPr>
              <p:custDataLst>
                <p:tags r:id="rId14"/>
              </p:custDataLst>
            </p:nvPr>
          </p:nvCxnSpPr>
          <p:spPr>
            <a:xfrm flipH="1">
              <a:off x="8113713" y="3989389"/>
              <a:ext cx="812800" cy="111442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MH_Other_10"/>
            <p:cNvCxnSpPr/>
            <p:nvPr>
              <p:custDataLst>
                <p:tags r:id="rId15"/>
              </p:custDataLst>
            </p:nvPr>
          </p:nvCxnSpPr>
          <p:spPr>
            <a:xfrm flipH="1" flipV="1">
              <a:off x="7956551" y="5060951"/>
              <a:ext cx="295275" cy="317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MH_Other_11"/>
          <p:cNvSpPr/>
          <p:nvPr>
            <p:custDataLst>
              <p:tags r:id="rId6"/>
            </p:custDataLst>
          </p:nvPr>
        </p:nvSpPr>
        <p:spPr>
          <a:xfrm>
            <a:off x="8812530" y="3216275"/>
            <a:ext cx="425450" cy="425450"/>
          </a:xfrm>
          <a:prstGeom prst="ellipse">
            <a:avLst/>
          </a:prstGeom>
          <a:solidFill>
            <a:srgbClr val="262626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74" name="组合 173"/>
          <p:cNvGrpSpPr/>
          <p:nvPr/>
        </p:nvGrpSpPr>
        <p:grpSpPr>
          <a:xfrm>
            <a:off x="7890193" y="2289175"/>
            <a:ext cx="254000" cy="1117600"/>
            <a:chOff x="7859713" y="2816225"/>
            <a:chExt cx="254000" cy="1117600"/>
          </a:xfrm>
        </p:grpSpPr>
        <p:cxnSp>
          <p:nvCxnSpPr>
            <p:cNvPr id="175" name="MH_Other_12"/>
            <p:cNvCxnSpPr/>
            <p:nvPr>
              <p:custDataLst>
                <p:tags r:id="rId12"/>
              </p:custDataLst>
            </p:nvPr>
          </p:nvCxnSpPr>
          <p:spPr bwMode="auto">
            <a:xfrm flipV="1">
              <a:off x="7986713" y="2816225"/>
              <a:ext cx="0" cy="1117600"/>
            </a:xfrm>
            <a:prstGeom prst="line">
              <a:avLst/>
            </a:prstGeom>
            <a:ln>
              <a:solidFill>
                <a:srgbClr val="C0504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MH_Other_13"/>
            <p:cNvCxnSpPr/>
            <p:nvPr>
              <p:custDataLst>
                <p:tags r:id="rId13"/>
              </p:custDataLst>
            </p:nvPr>
          </p:nvCxnSpPr>
          <p:spPr bwMode="auto">
            <a:xfrm>
              <a:off x="7859713" y="2816225"/>
              <a:ext cx="254000" cy="0"/>
            </a:xfrm>
            <a:prstGeom prst="line">
              <a:avLst/>
            </a:prstGeom>
            <a:ln>
              <a:solidFill>
                <a:srgbClr val="C0504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MH_Other_14"/>
          <p:cNvSpPr/>
          <p:nvPr>
            <p:custDataLst>
              <p:tags r:id="rId7"/>
            </p:custDataLst>
          </p:nvPr>
        </p:nvSpPr>
        <p:spPr>
          <a:xfrm>
            <a:off x="7804468" y="3216275"/>
            <a:ext cx="425450" cy="425450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8" name="MH_SubTitle_1"/>
          <p:cNvSpPr txBox="1"/>
          <p:nvPr>
            <p:custDataLst>
              <p:tags r:id="rId8"/>
            </p:custDataLst>
          </p:nvPr>
        </p:nvSpPr>
        <p:spPr>
          <a:xfrm>
            <a:off x="5240656" y="1160463"/>
            <a:ext cx="1336675" cy="1073150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9" name="MH_SubTitle_3"/>
          <p:cNvSpPr txBox="1"/>
          <p:nvPr>
            <p:custDataLst>
              <p:tags r:id="rId9"/>
            </p:custDataLst>
          </p:nvPr>
        </p:nvSpPr>
        <p:spPr>
          <a:xfrm>
            <a:off x="7348856" y="1160463"/>
            <a:ext cx="1336675" cy="1073150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0" name="MH_SubTitle_2"/>
          <p:cNvSpPr txBox="1"/>
          <p:nvPr>
            <p:custDataLst>
              <p:tags r:id="rId10"/>
            </p:custDataLst>
          </p:nvPr>
        </p:nvSpPr>
        <p:spPr>
          <a:xfrm>
            <a:off x="5358131" y="4605338"/>
            <a:ext cx="1336675" cy="11176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1" name="MH_SubTitle_4"/>
          <p:cNvSpPr txBox="1"/>
          <p:nvPr>
            <p:custDataLst>
              <p:tags r:id="rId11"/>
            </p:custDataLst>
          </p:nvPr>
        </p:nvSpPr>
        <p:spPr>
          <a:xfrm>
            <a:off x="7475856" y="4605338"/>
            <a:ext cx="1336675" cy="11176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ldLvl="0" animBg="1"/>
      <p:bldP spid="161" grpId="0" bldLvl="0" animBg="1"/>
      <p:bldP spid="165" grpId="0" bldLvl="0" animBg="1"/>
      <p:bldP spid="169" grpId="0" bldLvl="0" animBg="1"/>
      <p:bldP spid="173" grpId="0" bldLvl="0" animBg="1"/>
      <p:bldP spid="177" grpId="0" bldLvl="0" animBg="1"/>
      <p:bldP spid="178" grpId="0"/>
      <p:bldP spid="179" grpId="0"/>
      <p:bldP spid="180" grpId="0"/>
      <p:bldP spid="1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39010" y="1861720"/>
            <a:ext cx="2943690" cy="4206513"/>
            <a:chOff x="9284021" y="3522557"/>
            <a:chExt cx="5905752" cy="8439279"/>
          </a:xfrm>
        </p:grpSpPr>
        <p:grpSp>
          <p:nvGrpSpPr>
            <p:cNvPr id="6" name="Group 5"/>
            <p:cNvGrpSpPr/>
            <p:nvPr/>
          </p:nvGrpSpPr>
          <p:grpSpPr>
            <a:xfrm>
              <a:off x="11662085" y="6398163"/>
              <a:ext cx="2334579" cy="4821669"/>
              <a:chOff x="11662085" y="6398163"/>
              <a:chExt cx="2334579" cy="4821669"/>
            </a:xfrm>
            <a:solidFill>
              <a:schemeClr val="accent3"/>
            </a:solidFill>
          </p:grpSpPr>
          <p:sp>
            <p:nvSpPr>
              <p:cNvPr id="7" name="Freeform 123"/>
              <p:cNvSpPr>
                <a:spLocks noChangeArrowheads="1"/>
              </p:cNvSpPr>
              <p:nvPr/>
            </p:nvSpPr>
            <p:spPr bwMode="auto">
              <a:xfrm>
                <a:off x="12238256" y="6398163"/>
                <a:ext cx="1187673" cy="3916586"/>
              </a:xfrm>
              <a:custGeom>
                <a:avLst/>
                <a:gdLst>
                  <a:gd name="T0" fmla="*/ 0 w 1934"/>
                  <a:gd name="T1" fmla="*/ 6364 h 6365"/>
                  <a:gd name="T2" fmla="*/ 0 w 1934"/>
                  <a:gd name="T3" fmla="*/ 0 h 6365"/>
                  <a:gd name="T4" fmla="*/ 1933 w 1934"/>
                  <a:gd name="T5" fmla="*/ 1529 h 6365"/>
                  <a:gd name="T6" fmla="*/ 1933 w 1934"/>
                  <a:gd name="T7" fmla="*/ 6364 h 6365"/>
                  <a:gd name="T8" fmla="*/ 0 w 1934"/>
                  <a:gd name="T9" fmla="*/ 6364 h 6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6365">
                    <a:moveTo>
                      <a:pt x="0" y="6364"/>
                    </a:moveTo>
                    <a:lnTo>
                      <a:pt x="0" y="0"/>
                    </a:lnTo>
                    <a:lnTo>
                      <a:pt x="1933" y="1529"/>
                    </a:lnTo>
                    <a:lnTo>
                      <a:pt x="1933" y="6364"/>
                    </a:lnTo>
                    <a:lnTo>
                      <a:pt x="0" y="6364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charset="-122"/>
                </a:endParaRPr>
              </a:p>
            </p:txBody>
          </p:sp>
          <p:sp>
            <p:nvSpPr>
              <p:cNvPr id="8" name="Freeform 126"/>
              <p:cNvSpPr>
                <a:spLocks noChangeArrowheads="1"/>
              </p:cNvSpPr>
              <p:nvPr/>
            </p:nvSpPr>
            <p:spPr bwMode="auto">
              <a:xfrm>
                <a:off x="11662085" y="10214185"/>
                <a:ext cx="2334579" cy="1005647"/>
              </a:xfrm>
              <a:custGeom>
                <a:avLst/>
                <a:gdLst>
                  <a:gd name="T0" fmla="*/ 1895 w 3798"/>
                  <a:gd name="T1" fmla="*/ 1641 h 1642"/>
                  <a:gd name="T2" fmla="*/ 3797 w 3798"/>
                  <a:gd name="T3" fmla="*/ 0 h 1642"/>
                  <a:gd name="T4" fmla="*/ 1895 w 3798"/>
                  <a:gd name="T5" fmla="*/ 0 h 1642"/>
                  <a:gd name="T6" fmla="*/ 0 w 3798"/>
                  <a:gd name="T7" fmla="*/ 0 h 1642"/>
                  <a:gd name="T8" fmla="*/ 1895 w 3798"/>
                  <a:gd name="T9" fmla="*/ 1641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8" h="1642">
                    <a:moveTo>
                      <a:pt x="1895" y="1641"/>
                    </a:moveTo>
                    <a:lnTo>
                      <a:pt x="3797" y="0"/>
                    </a:lnTo>
                    <a:lnTo>
                      <a:pt x="1895" y="0"/>
                    </a:lnTo>
                    <a:lnTo>
                      <a:pt x="0" y="0"/>
                    </a:lnTo>
                    <a:lnTo>
                      <a:pt x="1895" y="1641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9" name="Group 3"/>
            <p:cNvGrpSpPr/>
            <p:nvPr/>
          </p:nvGrpSpPr>
          <p:grpSpPr>
            <a:xfrm>
              <a:off x="12849758" y="3522557"/>
              <a:ext cx="2340015" cy="6196958"/>
              <a:chOff x="12849758" y="3522557"/>
              <a:chExt cx="2340015" cy="6196958"/>
            </a:xfrm>
            <a:solidFill>
              <a:schemeClr val="accent2"/>
            </a:solidFill>
          </p:grpSpPr>
          <p:sp>
            <p:nvSpPr>
              <p:cNvPr id="10" name="Freeform 119"/>
              <p:cNvSpPr>
                <a:spLocks noChangeArrowheads="1"/>
              </p:cNvSpPr>
              <p:nvPr/>
            </p:nvSpPr>
            <p:spPr bwMode="auto">
              <a:xfrm>
                <a:off x="13428647" y="4427639"/>
                <a:ext cx="1182237" cy="5291876"/>
              </a:xfrm>
              <a:custGeom>
                <a:avLst/>
                <a:gdLst>
                  <a:gd name="T0" fmla="*/ 0 w 1927"/>
                  <a:gd name="T1" fmla="*/ 0 h 8596"/>
                  <a:gd name="T2" fmla="*/ 0 w 1927"/>
                  <a:gd name="T3" fmla="*/ 8595 h 8596"/>
                  <a:gd name="T4" fmla="*/ 1926 w 1927"/>
                  <a:gd name="T5" fmla="*/ 7072 h 8596"/>
                  <a:gd name="T6" fmla="*/ 1926 w 1927"/>
                  <a:gd name="T7" fmla="*/ 0 h 8596"/>
                  <a:gd name="T8" fmla="*/ 0 w 1927"/>
                  <a:gd name="T9" fmla="*/ 0 h 8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7" h="8596">
                    <a:moveTo>
                      <a:pt x="0" y="0"/>
                    </a:moveTo>
                    <a:lnTo>
                      <a:pt x="0" y="8595"/>
                    </a:lnTo>
                    <a:lnTo>
                      <a:pt x="1926" y="7072"/>
                    </a:lnTo>
                    <a:lnTo>
                      <a:pt x="192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charset="-122"/>
                </a:endParaRPr>
              </a:p>
            </p:txBody>
          </p:sp>
          <p:sp>
            <p:nvSpPr>
              <p:cNvPr id="11" name="Freeform 121"/>
              <p:cNvSpPr>
                <a:spLocks noChangeArrowheads="1"/>
              </p:cNvSpPr>
              <p:nvPr/>
            </p:nvSpPr>
            <p:spPr bwMode="auto">
              <a:xfrm>
                <a:off x="12849758" y="3522557"/>
                <a:ext cx="2340015" cy="1005647"/>
              </a:xfrm>
              <a:custGeom>
                <a:avLst/>
                <a:gdLst>
                  <a:gd name="T0" fmla="*/ 1901 w 3804"/>
                  <a:gd name="T1" fmla="*/ 0 h 1641"/>
                  <a:gd name="T2" fmla="*/ 3803 w 3804"/>
                  <a:gd name="T3" fmla="*/ 1640 h 1641"/>
                  <a:gd name="T4" fmla="*/ 1901 w 3804"/>
                  <a:gd name="T5" fmla="*/ 1640 h 1641"/>
                  <a:gd name="T6" fmla="*/ 0 w 3804"/>
                  <a:gd name="T7" fmla="*/ 1640 h 1641"/>
                  <a:gd name="T8" fmla="*/ 1901 w 3804"/>
                  <a:gd name="T9" fmla="*/ 0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4" h="1641">
                    <a:moveTo>
                      <a:pt x="1901" y="0"/>
                    </a:moveTo>
                    <a:lnTo>
                      <a:pt x="3803" y="1640"/>
                    </a:lnTo>
                    <a:lnTo>
                      <a:pt x="1901" y="1640"/>
                    </a:lnTo>
                    <a:lnTo>
                      <a:pt x="0" y="1640"/>
                    </a:lnTo>
                    <a:lnTo>
                      <a:pt x="19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12" name="Group 4"/>
            <p:cNvGrpSpPr/>
            <p:nvPr/>
          </p:nvGrpSpPr>
          <p:grpSpPr>
            <a:xfrm>
              <a:off x="10471694" y="4155843"/>
              <a:ext cx="2337297" cy="4965721"/>
              <a:chOff x="10471694" y="4155843"/>
              <a:chExt cx="2337297" cy="4965721"/>
            </a:xfrm>
            <a:solidFill>
              <a:schemeClr val="accent1"/>
            </a:solidFill>
          </p:grpSpPr>
          <p:sp>
            <p:nvSpPr>
              <p:cNvPr id="13" name="Freeform 127"/>
              <p:cNvSpPr>
                <a:spLocks noChangeArrowheads="1"/>
              </p:cNvSpPr>
              <p:nvPr/>
            </p:nvSpPr>
            <p:spPr bwMode="auto">
              <a:xfrm>
                <a:off x="11050583" y="5058207"/>
                <a:ext cx="1182237" cy="4063357"/>
              </a:xfrm>
              <a:custGeom>
                <a:avLst/>
                <a:gdLst>
                  <a:gd name="T0" fmla="*/ 1926 w 1927"/>
                  <a:gd name="T1" fmla="*/ 0 h 6601"/>
                  <a:gd name="T2" fmla="*/ 1926 w 1927"/>
                  <a:gd name="T3" fmla="*/ 6600 h 6601"/>
                  <a:gd name="T4" fmla="*/ 0 w 1927"/>
                  <a:gd name="T5" fmla="*/ 5077 h 6601"/>
                  <a:gd name="T6" fmla="*/ 0 w 1927"/>
                  <a:gd name="T7" fmla="*/ 0 h 6601"/>
                  <a:gd name="T8" fmla="*/ 1926 w 1927"/>
                  <a:gd name="T9" fmla="*/ 0 h 6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7" h="6601">
                    <a:moveTo>
                      <a:pt x="1926" y="0"/>
                    </a:moveTo>
                    <a:lnTo>
                      <a:pt x="1926" y="6600"/>
                    </a:lnTo>
                    <a:lnTo>
                      <a:pt x="0" y="5077"/>
                    </a:lnTo>
                    <a:lnTo>
                      <a:pt x="0" y="0"/>
                    </a:lnTo>
                    <a:lnTo>
                      <a:pt x="1926" y="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charset="-122"/>
                </a:endParaRPr>
              </a:p>
            </p:txBody>
          </p:sp>
          <p:sp>
            <p:nvSpPr>
              <p:cNvPr id="14" name="Freeform 129"/>
              <p:cNvSpPr>
                <a:spLocks noChangeArrowheads="1"/>
              </p:cNvSpPr>
              <p:nvPr/>
            </p:nvSpPr>
            <p:spPr bwMode="auto">
              <a:xfrm>
                <a:off x="10471694" y="4155843"/>
                <a:ext cx="2337297" cy="1005647"/>
              </a:xfrm>
              <a:custGeom>
                <a:avLst/>
                <a:gdLst>
                  <a:gd name="T0" fmla="*/ 1901 w 3803"/>
                  <a:gd name="T1" fmla="*/ 0 h 1642"/>
                  <a:gd name="T2" fmla="*/ 0 w 3803"/>
                  <a:gd name="T3" fmla="*/ 1641 h 1642"/>
                  <a:gd name="T4" fmla="*/ 1901 w 3803"/>
                  <a:gd name="T5" fmla="*/ 1641 h 1642"/>
                  <a:gd name="T6" fmla="*/ 3802 w 3803"/>
                  <a:gd name="T7" fmla="*/ 1641 h 1642"/>
                  <a:gd name="T8" fmla="*/ 1901 w 3803"/>
                  <a:gd name="T9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3" h="1642">
                    <a:moveTo>
                      <a:pt x="1901" y="0"/>
                    </a:moveTo>
                    <a:lnTo>
                      <a:pt x="0" y="1641"/>
                    </a:lnTo>
                    <a:lnTo>
                      <a:pt x="1901" y="1641"/>
                    </a:lnTo>
                    <a:lnTo>
                      <a:pt x="3802" y="1641"/>
                    </a:lnTo>
                    <a:lnTo>
                      <a:pt x="1901" y="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15" name="Group 6"/>
            <p:cNvGrpSpPr/>
            <p:nvPr/>
          </p:nvGrpSpPr>
          <p:grpSpPr>
            <a:xfrm>
              <a:off x="9284021" y="6544933"/>
              <a:ext cx="2340015" cy="5416903"/>
              <a:chOff x="9284021" y="6544933"/>
              <a:chExt cx="2340015" cy="5416903"/>
            </a:xfrm>
          </p:grpSpPr>
          <p:sp>
            <p:nvSpPr>
              <p:cNvPr id="16" name="Freeform 130"/>
              <p:cNvSpPr>
                <a:spLocks noChangeArrowheads="1"/>
              </p:cNvSpPr>
              <p:nvPr/>
            </p:nvSpPr>
            <p:spPr bwMode="auto">
              <a:xfrm>
                <a:off x="9862910" y="6544933"/>
                <a:ext cx="1184955" cy="4514539"/>
              </a:xfrm>
              <a:custGeom>
                <a:avLst/>
                <a:gdLst>
                  <a:gd name="T0" fmla="*/ 1932 w 1933"/>
                  <a:gd name="T1" fmla="*/ 7333 h 7334"/>
                  <a:gd name="T2" fmla="*/ 1932 w 1933"/>
                  <a:gd name="T3" fmla="*/ 0 h 7334"/>
                  <a:gd name="T4" fmla="*/ 0 w 1933"/>
                  <a:gd name="T5" fmla="*/ 1529 h 7334"/>
                  <a:gd name="T6" fmla="*/ 0 w 1933"/>
                  <a:gd name="T7" fmla="*/ 7333 h 7334"/>
                  <a:gd name="T8" fmla="*/ 1932 w 1933"/>
                  <a:gd name="T9" fmla="*/ 7333 h 7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7334">
                    <a:moveTo>
                      <a:pt x="1932" y="7333"/>
                    </a:moveTo>
                    <a:lnTo>
                      <a:pt x="1932" y="0"/>
                    </a:lnTo>
                    <a:lnTo>
                      <a:pt x="0" y="1529"/>
                    </a:lnTo>
                    <a:lnTo>
                      <a:pt x="0" y="7333"/>
                    </a:lnTo>
                    <a:lnTo>
                      <a:pt x="1932" y="7333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charset="-122"/>
                </a:endParaRPr>
              </a:p>
            </p:txBody>
          </p:sp>
          <p:sp>
            <p:nvSpPr>
              <p:cNvPr id="17" name="Freeform 132"/>
              <p:cNvSpPr>
                <a:spLocks noChangeArrowheads="1"/>
              </p:cNvSpPr>
              <p:nvPr/>
            </p:nvSpPr>
            <p:spPr bwMode="auto">
              <a:xfrm>
                <a:off x="9284021" y="10956189"/>
                <a:ext cx="2340015" cy="1005647"/>
              </a:xfrm>
              <a:custGeom>
                <a:avLst/>
                <a:gdLst>
                  <a:gd name="T0" fmla="*/ 1902 w 3804"/>
                  <a:gd name="T1" fmla="*/ 1640 h 1641"/>
                  <a:gd name="T2" fmla="*/ 0 w 3804"/>
                  <a:gd name="T3" fmla="*/ 0 h 1641"/>
                  <a:gd name="T4" fmla="*/ 1902 w 3804"/>
                  <a:gd name="T5" fmla="*/ 0 h 1641"/>
                  <a:gd name="T6" fmla="*/ 3803 w 3804"/>
                  <a:gd name="T7" fmla="*/ 0 h 1641"/>
                  <a:gd name="T8" fmla="*/ 1902 w 3804"/>
                  <a:gd name="T9" fmla="*/ 1640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4" h="1641">
                    <a:moveTo>
                      <a:pt x="1902" y="1640"/>
                    </a:moveTo>
                    <a:lnTo>
                      <a:pt x="0" y="0"/>
                    </a:lnTo>
                    <a:lnTo>
                      <a:pt x="1902" y="0"/>
                    </a:lnTo>
                    <a:lnTo>
                      <a:pt x="3803" y="0"/>
                    </a:lnTo>
                    <a:lnTo>
                      <a:pt x="1902" y="164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1062795" y="5036620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charset="-122"/>
                  <a:cs typeface="Aparajita" panose="02020603050405020304" pitchFamily="34" charset="0"/>
                </a:rPr>
                <a:t>01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38349" y="4502392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charset="-122"/>
                  <a:cs typeface="Aparajita" panose="02020603050405020304" pitchFamily="34" charset="0"/>
                </a:rPr>
                <a:t>02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62910" y="10058754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charset="-122"/>
                  <a:cs typeface="Aparajita" panose="02020603050405020304" pitchFamily="34" charset="0"/>
                </a:rPr>
                <a:t>03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222723" y="9741795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charset="-122"/>
                  <a:cs typeface="Aparajita" panose="02020603050405020304" pitchFamily="34" charset="0"/>
                </a:rPr>
                <a:t>04</a:t>
              </a:r>
            </a:p>
          </p:txBody>
        </p:sp>
      </p:grpSp>
      <p:sp>
        <p:nvSpPr>
          <p:cNvPr id="23" name="Rectangle 80"/>
          <p:cNvSpPr/>
          <p:nvPr/>
        </p:nvSpPr>
        <p:spPr>
          <a:xfrm>
            <a:off x="7607374" y="2204864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206030504050203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206030504050203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7374" y="2474263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20603050405020304" pitchFamily="34" charset="0"/>
            </a:endParaRPr>
          </a:p>
        </p:txBody>
      </p:sp>
      <p:sp>
        <p:nvSpPr>
          <p:cNvPr id="25" name="Rectangle 80"/>
          <p:cNvSpPr/>
          <p:nvPr/>
        </p:nvSpPr>
        <p:spPr>
          <a:xfrm>
            <a:off x="7607374" y="4529418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206030504050203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206030504050203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07374" y="4798817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20603050405020304" pitchFamily="34" charset="0"/>
            </a:endParaRPr>
          </a:p>
        </p:txBody>
      </p:sp>
      <p:sp>
        <p:nvSpPr>
          <p:cNvPr id="27" name="Rectangle 80"/>
          <p:cNvSpPr/>
          <p:nvPr/>
        </p:nvSpPr>
        <p:spPr>
          <a:xfrm>
            <a:off x="2747516" y="4589512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206030504050203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206030504050203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5348" y="4858911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20603050405020304" pitchFamily="34" charset="0"/>
            </a:endParaRPr>
          </a:p>
        </p:txBody>
      </p:sp>
      <p:sp>
        <p:nvSpPr>
          <p:cNvPr id="29" name="Rectangle 80"/>
          <p:cNvSpPr/>
          <p:nvPr/>
        </p:nvSpPr>
        <p:spPr>
          <a:xfrm>
            <a:off x="2703822" y="2112558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206030504050203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parajita" panose="020206030504050203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5348" y="2381957"/>
            <a:ext cx="3347690" cy="1191059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+mn-ea"/>
              <a:cs typeface="Aparajita" panose="020206030504050203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68340" y="1816735"/>
            <a:ext cx="1276985" cy="405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20105" y="185420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4122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04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463266" y="3864974"/>
            <a:ext cx="40024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+mn-ea"/>
              </a:rPr>
              <a:t>请 输入你的题 目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54750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15671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54750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9480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6" grpId="0" animBg="1"/>
      <p:bldP spid="18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696533" y="1124744"/>
            <a:ext cx="4896544" cy="959414"/>
            <a:chOff x="4727054" y="1768670"/>
            <a:chExt cx="4896544" cy="959414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请输入你的题目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7134" y="2204864"/>
              <a:ext cx="4176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96533" y="2449466"/>
            <a:ext cx="4896544" cy="955268"/>
            <a:chOff x="4727054" y="3140968"/>
            <a:chExt cx="4896544" cy="955268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请输入你的题目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7134" y="3573016"/>
              <a:ext cx="4176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96533" y="3770042"/>
            <a:ext cx="4896544" cy="978578"/>
            <a:chOff x="4727054" y="4413802"/>
            <a:chExt cx="4896544" cy="978578"/>
          </a:xfrm>
        </p:grpSpPr>
        <p:sp>
          <p:nvSpPr>
            <p:cNvPr id="27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375126" y="441794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请输入你的题目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47134" y="4869160"/>
              <a:ext cx="4176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9592756" y="2402630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727054" y="5113927"/>
            <a:ext cx="4896544" cy="978578"/>
            <a:chOff x="4727054" y="4413802"/>
            <a:chExt cx="4896544" cy="978578"/>
          </a:xfrm>
        </p:grpSpPr>
        <p:sp>
          <p:nvSpPr>
            <p:cNvPr id="41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45" name="左中括号 44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左中括号 45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30"/>
            <p:cNvSpPr txBox="1"/>
            <p:nvPr/>
          </p:nvSpPr>
          <p:spPr>
            <a:xfrm>
              <a:off x="5375126" y="441794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请输入你的题目</a:t>
              </a:r>
            </a:p>
          </p:txBody>
        </p:sp>
        <p:sp>
          <p:nvSpPr>
            <p:cNvPr id="44" name="TextBox 31"/>
            <p:cNvSpPr txBox="1"/>
            <p:nvPr/>
          </p:nvSpPr>
          <p:spPr>
            <a:xfrm>
              <a:off x="5447134" y="4869160"/>
              <a:ext cx="4176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请在此处添加详细描述文本，尽量与标题文本语言风格相符合，语言描述尽量简洁生动。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160780" y="2637155"/>
            <a:ext cx="1474470" cy="146939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33930" y="2277110"/>
            <a:ext cx="666750" cy="601345"/>
          </a:xfrm>
          <a:prstGeom prst="rect">
            <a:avLst/>
          </a:prstGeom>
          <a:solidFill>
            <a:srgbClr val="D996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75790" y="293814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CONTENTS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742565" y="3264535"/>
            <a:ext cx="1070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59102" y="2392184"/>
            <a:ext cx="5357268" cy="2837514"/>
          </a:xfrm>
          <a:prstGeom prst="rect">
            <a:avLst/>
          </a:prstGeom>
          <a:solidFill>
            <a:srgbClr val="C0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4"/>
          <p:cNvSpPr txBox="1"/>
          <p:nvPr/>
        </p:nvSpPr>
        <p:spPr>
          <a:xfrm>
            <a:off x="6023381" y="3355174"/>
            <a:ext cx="4177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23198" y="29498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请输入你的标题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062758" y="1062028"/>
            <a:ext cx="3528392" cy="5279367"/>
            <a:chOff x="2062758" y="1062028"/>
            <a:chExt cx="3528392" cy="527936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6669" y="1084811"/>
              <a:ext cx="3504389" cy="5256584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2062758" y="1062028"/>
              <a:ext cx="3528392" cy="524729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8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MH_Other_1"/>
          <p:cNvSpPr/>
          <p:nvPr>
            <p:custDataLst>
              <p:tags r:id="rId1"/>
            </p:custDataLst>
          </p:nvPr>
        </p:nvSpPr>
        <p:spPr bwMode="auto">
          <a:xfrm>
            <a:off x="4107816" y="1806258"/>
            <a:ext cx="3692525" cy="3198812"/>
          </a:xfrm>
          <a:custGeom>
            <a:avLst/>
            <a:gdLst>
              <a:gd name="T0" fmla="*/ 2147483646 w 3100"/>
              <a:gd name="T1" fmla="*/ 0 h 2686"/>
              <a:gd name="T2" fmla="*/ 2147483646 w 3100"/>
              <a:gd name="T3" fmla="*/ 2147483646 h 2686"/>
              <a:gd name="T4" fmla="*/ 2147483646 w 3100"/>
              <a:gd name="T5" fmla="*/ 2147483646 h 2686"/>
              <a:gd name="T6" fmla="*/ 2147483646 w 3100"/>
              <a:gd name="T7" fmla="*/ 2147483646 h 2686"/>
              <a:gd name="T8" fmla="*/ 0 w 3100"/>
              <a:gd name="T9" fmla="*/ 2147483646 h 2686"/>
              <a:gd name="T10" fmla="*/ 2147483646 w 3100"/>
              <a:gd name="T11" fmla="*/ 0 h 2686"/>
              <a:gd name="T12" fmla="*/ 2147483646 w 3100"/>
              <a:gd name="T13" fmla="*/ 0 h 26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00" h="2686">
                <a:moveTo>
                  <a:pt x="2326" y="0"/>
                </a:moveTo>
                <a:lnTo>
                  <a:pt x="3100" y="1344"/>
                </a:lnTo>
                <a:lnTo>
                  <a:pt x="2326" y="2686"/>
                </a:lnTo>
                <a:lnTo>
                  <a:pt x="774" y="2686"/>
                </a:lnTo>
                <a:lnTo>
                  <a:pt x="0" y="1344"/>
                </a:lnTo>
                <a:lnTo>
                  <a:pt x="774" y="0"/>
                </a:lnTo>
                <a:lnTo>
                  <a:pt x="2326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MH_Other_2"/>
          <p:cNvSpPr/>
          <p:nvPr>
            <p:custDataLst>
              <p:tags r:id="rId2"/>
            </p:custDataLst>
          </p:nvPr>
        </p:nvSpPr>
        <p:spPr bwMode="auto">
          <a:xfrm>
            <a:off x="5031740" y="1809433"/>
            <a:ext cx="2770188" cy="1600200"/>
          </a:xfrm>
          <a:custGeom>
            <a:avLst/>
            <a:gdLst>
              <a:gd name="T0" fmla="*/ 2147483646 w 3407"/>
              <a:gd name="T1" fmla="*/ 0 h 1968"/>
              <a:gd name="T2" fmla="*/ 0 w 3407"/>
              <a:gd name="T3" fmla="*/ 0 h 1968"/>
              <a:gd name="T4" fmla="*/ 2147483646 w 3407"/>
              <a:gd name="T5" fmla="*/ 2147483646 h 1968"/>
              <a:gd name="T6" fmla="*/ 2147483646 w 3407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8">
                <a:moveTo>
                  <a:pt x="2273" y="0"/>
                </a:moveTo>
                <a:lnTo>
                  <a:pt x="0" y="0"/>
                </a:lnTo>
                <a:lnTo>
                  <a:pt x="3407" y="1968"/>
                </a:lnTo>
                <a:lnTo>
                  <a:pt x="2273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MH_Other_3"/>
          <p:cNvSpPr/>
          <p:nvPr>
            <p:custDataLst>
              <p:tags r:id="rId3"/>
            </p:custDataLst>
          </p:nvPr>
        </p:nvSpPr>
        <p:spPr bwMode="auto">
          <a:xfrm>
            <a:off x="4107816" y="1791970"/>
            <a:ext cx="2771775" cy="1600200"/>
          </a:xfrm>
          <a:custGeom>
            <a:avLst/>
            <a:gdLst>
              <a:gd name="T0" fmla="*/ 2147483646 w 3407"/>
              <a:gd name="T1" fmla="*/ 0 h 1968"/>
              <a:gd name="T2" fmla="*/ 2147483646 w 3407"/>
              <a:gd name="T3" fmla="*/ 0 h 1968"/>
              <a:gd name="T4" fmla="*/ 0 w 3407"/>
              <a:gd name="T5" fmla="*/ 2147483646 h 1968"/>
              <a:gd name="T6" fmla="*/ 2147483646 w 3407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8">
                <a:moveTo>
                  <a:pt x="3407" y="0"/>
                </a:moveTo>
                <a:lnTo>
                  <a:pt x="1134" y="0"/>
                </a:lnTo>
                <a:lnTo>
                  <a:pt x="0" y="1968"/>
                </a:lnTo>
                <a:lnTo>
                  <a:pt x="3407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MH_Other_4"/>
          <p:cNvSpPr/>
          <p:nvPr>
            <p:custDataLst>
              <p:tags r:id="rId4"/>
            </p:custDataLst>
          </p:nvPr>
        </p:nvSpPr>
        <p:spPr bwMode="auto">
          <a:xfrm>
            <a:off x="4107816" y="3409633"/>
            <a:ext cx="2771775" cy="1598612"/>
          </a:xfrm>
          <a:custGeom>
            <a:avLst/>
            <a:gdLst>
              <a:gd name="T0" fmla="*/ 0 w 3407"/>
              <a:gd name="T1" fmla="*/ 0 h 1965"/>
              <a:gd name="T2" fmla="*/ 2147483646 w 3407"/>
              <a:gd name="T3" fmla="*/ 2147483646 h 1965"/>
              <a:gd name="T4" fmla="*/ 2147483646 w 3407"/>
              <a:gd name="T5" fmla="*/ 2147483646 h 1965"/>
              <a:gd name="T6" fmla="*/ 0 w 3407"/>
              <a:gd name="T7" fmla="*/ 0 h 19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5">
                <a:moveTo>
                  <a:pt x="0" y="0"/>
                </a:moveTo>
                <a:lnTo>
                  <a:pt x="1134" y="1965"/>
                </a:lnTo>
                <a:lnTo>
                  <a:pt x="3407" y="19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MH_Other_5"/>
          <p:cNvSpPr/>
          <p:nvPr>
            <p:custDataLst>
              <p:tags r:id="rId5"/>
            </p:custDataLst>
          </p:nvPr>
        </p:nvSpPr>
        <p:spPr bwMode="auto">
          <a:xfrm>
            <a:off x="5031740" y="3409633"/>
            <a:ext cx="2770188" cy="1598612"/>
          </a:xfrm>
          <a:custGeom>
            <a:avLst/>
            <a:gdLst>
              <a:gd name="T0" fmla="*/ 2147483646 w 3407"/>
              <a:gd name="T1" fmla="*/ 0 h 1965"/>
              <a:gd name="T2" fmla="*/ 0 w 3407"/>
              <a:gd name="T3" fmla="*/ 2147483646 h 1965"/>
              <a:gd name="T4" fmla="*/ 2147483646 w 3407"/>
              <a:gd name="T5" fmla="*/ 2147483646 h 1965"/>
              <a:gd name="T6" fmla="*/ 2147483646 w 3407"/>
              <a:gd name="T7" fmla="*/ 0 h 19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5">
                <a:moveTo>
                  <a:pt x="3407" y="0"/>
                </a:moveTo>
                <a:lnTo>
                  <a:pt x="0" y="1965"/>
                </a:lnTo>
                <a:lnTo>
                  <a:pt x="2273" y="1965"/>
                </a:lnTo>
                <a:lnTo>
                  <a:pt x="3407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MH_Other_6"/>
          <p:cNvSpPr/>
          <p:nvPr>
            <p:custDataLst>
              <p:tags r:id="rId6"/>
            </p:custDataLst>
          </p:nvPr>
        </p:nvSpPr>
        <p:spPr bwMode="auto">
          <a:xfrm>
            <a:off x="4106228" y="1798321"/>
            <a:ext cx="3644900" cy="3154363"/>
          </a:xfrm>
          <a:custGeom>
            <a:avLst/>
            <a:gdLst>
              <a:gd name="T0" fmla="*/ 2147483646 w 3061"/>
              <a:gd name="T1" fmla="*/ 0 h 2649"/>
              <a:gd name="T2" fmla="*/ 2147483646 w 3061"/>
              <a:gd name="T3" fmla="*/ 2147483646 h 2649"/>
              <a:gd name="T4" fmla="*/ 2147483646 w 3061"/>
              <a:gd name="T5" fmla="*/ 2147483646 h 2649"/>
              <a:gd name="T6" fmla="*/ 2147483646 w 3061"/>
              <a:gd name="T7" fmla="*/ 2147483646 h 2649"/>
              <a:gd name="T8" fmla="*/ 0 w 3061"/>
              <a:gd name="T9" fmla="*/ 2147483646 h 2649"/>
              <a:gd name="T10" fmla="*/ 2147483646 w 3061"/>
              <a:gd name="T11" fmla="*/ 0 h 2649"/>
              <a:gd name="T12" fmla="*/ 2147483646 w 3061"/>
              <a:gd name="T13" fmla="*/ 0 h 2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61" h="2649">
                <a:moveTo>
                  <a:pt x="2297" y="0"/>
                </a:moveTo>
                <a:lnTo>
                  <a:pt x="3061" y="1325"/>
                </a:lnTo>
                <a:lnTo>
                  <a:pt x="2297" y="2649"/>
                </a:lnTo>
                <a:lnTo>
                  <a:pt x="764" y="2649"/>
                </a:lnTo>
                <a:lnTo>
                  <a:pt x="0" y="1325"/>
                </a:lnTo>
                <a:lnTo>
                  <a:pt x="764" y="0"/>
                </a:lnTo>
                <a:lnTo>
                  <a:pt x="229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MH_Other_7"/>
          <p:cNvSpPr/>
          <p:nvPr>
            <p:custDataLst>
              <p:tags r:id="rId7"/>
            </p:custDataLst>
          </p:nvPr>
        </p:nvSpPr>
        <p:spPr bwMode="auto">
          <a:xfrm>
            <a:off x="5928678" y="1798321"/>
            <a:ext cx="1822450" cy="1577975"/>
          </a:xfrm>
          <a:custGeom>
            <a:avLst/>
            <a:gdLst>
              <a:gd name="T0" fmla="*/ 2147483646 w 1531"/>
              <a:gd name="T1" fmla="*/ 0 h 1325"/>
              <a:gd name="T2" fmla="*/ 2147483646 w 1531"/>
              <a:gd name="T3" fmla="*/ 0 h 1325"/>
              <a:gd name="T4" fmla="*/ 0 w 1531"/>
              <a:gd name="T5" fmla="*/ 2147483646 h 1325"/>
              <a:gd name="T6" fmla="*/ 2147483646 w 1531"/>
              <a:gd name="T7" fmla="*/ 2147483646 h 1325"/>
              <a:gd name="T8" fmla="*/ 2147483646 w 1531"/>
              <a:gd name="T9" fmla="*/ 0 h 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1" h="1325">
                <a:moveTo>
                  <a:pt x="767" y="0"/>
                </a:moveTo>
                <a:lnTo>
                  <a:pt x="767" y="0"/>
                </a:lnTo>
                <a:lnTo>
                  <a:pt x="0" y="442"/>
                </a:lnTo>
                <a:lnTo>
                  <a:pt x="1531" y="1325"/>
                </a:lnTo>
                <a:lnTo>
                  <a:pt x="7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MH_Other_8"/>
          <p:cNvSpPr/>
          <p:nvPr>
            <p:custDataLst>
              <p:tags r:id="rId8"/>
            </p:custDataLst>
          </p:nvPr>
        </p:nvSpPr>
        <p:spPr bwMode="auto">
          <a:xfrm>
            <a:off x="4106228" y="3376295"/>
            <a:ext cx="2735262" cy="1576388"/>
          </a:xfrm>
          <a:custGeom>
            <a:avLst/>
            <a:gdLst>
              <a:gd name="T0" fmla="*/ 0 w 2297"/>
              <a:gd name="T1" fmla="*/ 0 h 1324"/>
              <a:gd name="T2" fmla="*/ 2147483646 w 2297"/>
              <a:gd name="T3" fmla="*/ 2147483646 h 1324"/>
              <a:gd name="T4" fmla="*/ 2147483646 w 2297"/>
              <a:gd name="T5" fmla="*/ 2147483646 h 1324"/>
              <a:gd name="T6" fmla="*/ 2147483646 w 2297"/>
              <a:gd name="T7" fmla="*/ 2147483646 h 1324"/>
              <a:gd name="T8" fmla="*/ 2147483646 w 2297"/>
              <a:gd name="T9" fmla="*/ 2147483646 h 1324"/>
              <a:gd name="T10" fmla="*/ 0 w 2297"/>
              <a:gd name="T11" fmla="*/ 0 h 13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7" h="1324">
                <a:moveTo>
                  <a:pt x="0" y="0"/>
                </a:moveTo>
                <a:lnTo>
                  <a:pt x="764" y="1324"/>
                </a:lnTo>
                <a:lnTo>
                  <a:pt x="2297" y="1324"/>
                </a:lnTo>
                <a:lnTo>
                  <a:pt x="764" y="1324"/>
                </a:lnTo>
                <a:lnTo>
                  <a:pt x="1530" y="8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MH_Other_9"/>
          <p:cNvSpPr/>
          <p:nvPr>
            <p:custDataLst>
              <p:tags r:id="rId9"/>
            </p:custDataLst>
          </p:nvPr>
        </p:nvSpPr>
        <p:spPr bwMode="auto">
          <a:xfrm>
            <a:off x="5928678" y="3376295"/>
            <a:ext cx="1822450" cy="1576388"/>
          </a:xfrm>
          <a:custGeom>
            <a:avLst/>
            <a:gdLst>
              <a:gd name="T0" fmla="*/ 2147483646 w 1531"/>
              <a:gd name="T1" fmla="*/ 0 h 1324"/>
              <a:gd name="T2" fmla="*/ 0 w 1531"/>
              <a:gd name="T3" fmla="*/ 2147483646 h 1324"/>
              <a:gd name="T4" fmla="*/ 2147483646 w 1531"/>
              <a:gd name="T5" fmla="*/ 2147483646 h 1324"/>
              <a:gd name="T6" fmla="*/ 2147483646 w 1531"/>
              <a:gd name="T7" fmla="*/ 0 h 13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1" h="1324">
                <a:moveTo>
                  <a:pt x="1531" y="0"/>
                </a:moveTo>
                <a:lnTo>
                  <a:pt x="0" y="882"/>
                </a:lnTo>
                <a:lnTo>
                  <a:pt x="767" y="1324"/>
                </a:lnTo>
                <a:lnTo>
                  <a:pt x="15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MH_Other_10"/>
          <p:cNvSpPr/>
          <p:nvPr>
            <p:custDataLst>
              <p:tags r:id="rId10"/>
            </p:custDataLst>
          </p:nvPr>
        </p:nvSpPr>
        <p:spPr bwMode="auto">
          <a:xfrm>
            <a:off x="5015866" y="4425633"/>
            <a:ext cx="1825625" cy="527050"/>
          </a:xfrm>
          <a:custGeom>
            <a:avLst/>
            <a:gdLst>
              <a:gd name="T0" fmla="*/ 2147483646 w 1533"/>
              <a:gd name="T1" fmla="*/ 0 h 442"/>
              <a:gd name="T2" fmla="*/ 0 w 1533"/>
              <a:gd name="T3" fmla="*/ 2147483646 h 442"/>
              <a:gd name="T4" fmla="*/ 2147483646 w 1533"/>
              <a:gd name="T5" fmla="*/ 2147483646 h 442"/>
              <a:gd name="T6" fmla="*/ 2147483646 w 1533"/>
              <a:gd name="T7" fmla="*/ 0 h 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3" h="442">
                <a:moveTo>
                  <a:pt x="766" y="0"/>
                </a:moveTo>
                <a:lnTo>
                  <a:pt x="0" y="442"/>
                </a:lnTo>
                <a:lnTo>
                  <a:pt x="1533" y="442"/>
                </a:lnTo>
                <a:lnTo>
                  <a:pt x="7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MH_Other_11"/>
          <p:cNvSpPr/>
          <p:nvPr>
            <p:custDataLst>
              <p:tags r:id="rId11"/>
            </p:custDataLst>
          </p:nvPr>
        </p:nvSpPr>
        <p:spPr bwMode="auto">
          <a:xfrm>
            <a:off x="4106228" y="1798321"/>
            <a:ext cx="1822450" cy="1577975"/>
          </a:xfrm>
          <a:custGeom>
            <a:avLst/>
            <a:gdLst>
              <a:gd name="T0" fmla="*/ 2147483646 w 1530"/>
              <a:gd name="T1" fmla="*/ 0 h 1325"/>
              <a:gd name="T2" fmla="*/ 2147483646 w 1530"/>
              <a:gd name="T3" fmla="*/ 0 h 1325"/>
              <a:gd name="T4" fmla="*/ 0 w 1530"/>
              <a:gd name="T5" fmla="*/ 2147483646 h 1325"/>
              <a:gd name="T6" fmla="*/ 2147483646 w 1530"/>
              <a:gd name="T7" fmla="*/ 2147483646 h 1325"/>
              <a:gd name="T8" fmla="*/ 2147483646 w 1530"/>
              <a:gd name="T9" fmla="*/ 0 h 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0" h="1325">
                <a:moveTo>
                  <a:pt x="764" y="0"/>
                </a:moveTo>
                <a:lnTo>
                  <a:pt x="764" y="0"/>
                </a:lnTo>
                <a:lnTo>
                  <a:pt x="0" y="1325"/>
                </a:lnTo>
                <a:lnTo>
                  <a:pt x="1530" y="442"/>
                </a:lnTo>
                <a:lnTo>
                  <a:pt x="7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MH_Other_12"/>
          <p:cNvSpPr/>
          <p:nvPr>
            <p:custDataLst>
              <p:tags r:id="rId12"/>
            </p:custDataLst>
          </p:nvPr>
        </p:nvSpPr>
        <p:spPr bwMode="auto">
          <a:xfrm>
            <a:off x="5015866" y="1798321"/>
            <a:ext cx="1825625" cy="525463"/>
          </a:xfrm>
          <a:custGeom>
            <a:avLst/>
            <a:gdLst>
              <a:gd name="T0" fmla="*/ 2147483646 w 1533"/>
              <a:gd name="T1" fmla="*/ 0 h 442"/>
              <a:gd name="T2" fmla="*/ 0 w 1533"/>
              <a:gd name="T3" fmla="*/ 0 h 442"/>
              <a:gd name="T4" fmla="*/ 2147483646 w 1533"/>
              <a:gd name="T5" fmla="*/ 2147483646 h 442"/>
              <a:gd name="T6" fmla="*/ 2147483646 w 1533"/>
              <a:gd name="T7" fmla="*/ 0 h 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3" h="442">
                <a:moveTo>
                  <a:pt x="1533" y="0"/>
                </a:moveTo>
                <a:lnTo>
                  <a:pt x="0" y="0"/>
                </a:lnTo>
                <a:lnTo>
                  <a:pt x="766" y="442"/>
                </a:lnTo>
                <a:lnTo>
                  <a:pt x="15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MH_Other_13"/>
          <p:cNvSpPr/>
          <p:nvPr>
            <p:custDataLst>
              <p:tags r:id="rId13"/>
            </p:custDataLst>
          </p:nvPr>
        </p:nvSpPr>
        <p:spPr bwMode="auto">
          <a:xfrm>
            <a:off x="5481003" y="2695259"/>
            <a:ext cx="946150" cy="885825"/>
          </a:xfrm>
          <a:custGeom>
            <a:avLst/>
            <a:gdLst>
              <a:gd name="T0" fmla="*/ 2147483646 w 499"/>
              <a:gd name="T1" fmla="*/ 2147483646 h 467"/>
              <a:gd name="T2" fmla="*/ 2147483646 w 499"/>
              <a:gd name="T3" fmla="*/ 2147483646 h 467"/>
              <a:gd name="T4" fmla="*/ 2147483646 w 499"/>
              <a:gd name="T5" fmla="*/ 2147483646 h 467"/>
              <a:gd name="T6" fmla="*/ 2147483646 w 499"/>
              <a:gd name="T7" fmla="*/ 2147483646 h 467"/>
              <a:gd name="T8" fmla="*/ 2147483646 w 499"/>
              <a:gd name="T9" fmla="*/ 2147483646 h 467"/>
              <a:gd name="T10" fmla="*/ 2147483646 w 499"/>
              <a:gd name="T11" fmla="*/ 2147483646 h 467"/>
              <a:gd name="T12" fmla="*/ 2147483646 w 499"/>
              <a:gd name="T13" fmla="*/ 2147483646 h 467"/>
              <a:gd name="T14" fmla="*/ 2147483646 w 499"/>
              <a:gd name="T15" fmla="*/ 2147483646 h 467"/>
              <a:gd name="T16" fmla="*/ 2147483646 w 499"/>
              <a:gd name="T17" fmla="*/ 2147483646 h 467"/>
              <a:gd name="T18" fmla="*/ 2147483646 w 499"/>
              <a:gd name="T19" fmla="*/ 2147483646 h 467"/>
              <a:gd name="T20" fmla="*/ 2147483646 w 499"/>
              <a:gd name="T21" fmla="*/ 2147483646 h 467"/>
              <a:gd name="T22" fmla="*/ 2147483646 w 499"/>
              <a:gd name="T23" fmla="*/ 2147483646 h 467"/>
              <a:gd name="T24" fmla="*/ 2147483646 w 499"/>
              <a:gd name="T25" fmla="*/ 0 h 467"/>
              <a:gd name="T26" fmla="*/ 2147483646 w 499"/>
              <a:gd name="T27" fmla="*/ 2147483646 h 467"/>
              <a:gd name="T28" fmla="*/ 2147483646 w 499"/>
              <a:gd name="T29" fmla="*/ 2147483646 h 467"/>
              <a:gd name="T30" fmla="*/ 2147483646 w 499"/>
              <a:gd name="T31" fmla="*/ 2147483646 h 467"/>
              <a:gd name="T32" fmla="*/ 2147483646 w 499"/>
              <a:gd name="T33" fmla="*/ 2147483646 h 467"/>
              <a:gd name="T34" fmla="*/ 2147483646 w 499"/>
              <a:gd name="T35" fmla="*/ 2147483646 h 467"/>
              <a:gd name="T36" fmla="*/ 2147483646 w 499"/>
              <a:gd name="T37" fmla="*/ 2147483646 h 467"/>
              <a:gd name="T38" fmla="*/ 2147483646 w 499"/>
              <a:gd name="T39" fmla="*/ 2147483646 h 467"/>
              <a:gd name="T40" fmla="*/ 2147483646 w 499"/>
              <a:gd name="T41" fmla="*/ 2147483646 h 467"/>
              <a:gd name="T42" fmla="*/ 2147483646 w 499"/>
              <a:gd name="T43" fmla="*/ 2147483646 h 467"/>
              <a:gd name="T44" fmla="*/ 2147483646 w 499"/>
              <a:gd name="T45" fmla="*/ 2147483646 h 467"/>
              <a:gd name="T46" fmla="*/ 2147483646 w 499"/>
              <a:gd name="T47" fmla="*/ 2147483646 h 467"/>
              <a:gd name="T48" fmla="*/ 2147483646 w 499"/>
              <a:gd name="T49" fmla="*/ 2147483646 h 467"/>
              <a:gd name="T50" fmla="*/ 2147483646 w 499"/>
              <a:gd name="T51" fmla="*/ 2147483646 h 467"/>
              <a:gd name="T52" fmla="*/ 2147483646 w 499"/>
              <a:gd name="T53" fmla="*/ 2147483646 h 467"/>
              <a:gd name="T54" fmla="*/ 2147483646 w 499"/>
              <a:gd name="T55" fmla="*/ 2147483646 h 46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99" h="467">
                <a:moveTo>
                  <a:pt x="9" y="467"/>
                </a:moveTo>
                <a:cubicBezTo>
                  <a:pt x="9" y="467"/>
                  <a:pt x="0" y="395"/>
                  <a:pt x="16" y="354"/>
                </a:cubicBezTo>
                <a:cubicBezTo>
                  <a:pt x="32" y="312"/>
                  <a:pt x="42" y="303"/>
                  <a:pt x="91" y="296"/>
                </a:cubicBezTo>
                <a:cubicBezTo>
                  <a:pt x="141" y="289"/>
                  <a:pt x="168" y="269"/>
                  <a:pt x="174" y="263"/>
                </a:cubicBezTo>
                <a:cubicBezTo>
                  <a:pt x="181" y="257"/>
                  <a:pt x="192" y="250"/>
                  <a:pt x="199" y="247"/>
                </a:cubicBezTo>
                <a:cubicBezTo>
                  <a:pt x="199" y="247"/>
                  <a:pt x="197" y="197"/>
                  <a:pt x="173" y="168"/>
                </a:cubicBezTo>
                <a:cubicBezTo>
                  <a:pt x="173" y="168"/>
                  <a:pt x="164" y="165"/>
                  <a:pt x="162" y="158"/>
                </a:cubicBezTo>
                <a:cubicBezTo>
                  <a:pt x="161" y="152"/>
                  <a:pt x="156" y="123"/>
                  <a:pt x="163" y="110"/>
                </a:cubicBezTo>
                <a:cubicBezTo>
                  <a:pt x="163" y="110"/>
                  <a:pt x="167" y="105"/>
                  <a:pt x="167" y="101"/>
                </a:cubicBezTo>
                <a:cubicBezTo>
                  <a:pt x="166" y="96"/>
                  <a:pt x="161" y="60"/>
                  <a:pt x="194" y="30"/>
                </a:cubicBezTo>
                <a:cubicBezTo>
                  <a:pt x="194" y="30"/>
                  <a:pt x="203" y="15"/>
                  <a:pt x="180" y="12"/>
                </a:cubicBezTo>
                <a:cubicBezTo>
                  <a:pt x="180" y="12"/>
                  <a:pt x="191" y="7"/>
                  <a:pt x="207" y="15"/>
                </a:cubicBezTo>
                <a:cubicBezTo>
                  <a:pt x="207" y="15"/>
                  <a:pt x="200" y="5"/>
                  <a:pt x="211" y="0"/>
                </a:cubicBezTo>
                <a:cubicBezTo>
                  <a:pt x="211" y="0"/>
                  <a:pt x="206" y="15"/>
                  <a:pt x="223" y="10"/>
                </a:cubicBezTo>
                <a:cubicBezTo>
                  <a:pt x="241" y="5"/>
                  <a:pt x="265" y="0"/>
                  <a:pt x="281" y="6"/>
                </a:cubicBezTo>
                <a:cubicBezTo>
                  <a:pt x="297" y="12"/>
                  <a:pt x="301" y="21"/>
                  <a:pt x="322" y="22"/>
                </a:cubicBezTo>
                <a:cubicBezTo>
                  <a:pt x="343" y="23"/>
                  <a:pt x="350" y="50"/>
                  <a:pt x="351" y="60"/>
                </a:cubicBezTo>
                <a:cubicBezTo>
                  <a:pt x="351" y="69"/>
                  <a:pt x="350" y="110"/>
                  <a:pt x="354" y="115"/>
                </a:cubicBezTo>
                <a:cubicBezTo>
                  <a:pt x="358" y="121"/>
                  <a:pt x="359" y="125"/>
                  <a:pt x="358" y="134"/>
                </a:cubicBezTo>
                <a:cubicBezTo>
                  <a:pt x="356" y="144"/>
                  <a:pt x="349" y="169"/>
                  <a:pt x="344" y="170"/>
                </a:cubicBezTo>
                <a:cubicBezTo>
                  <a:pt x="340" y="170"/>
                  <a:pt x="336" y="174"/>
                  <a:pt x="336" y="175"/>
                </a:cubicBezTo>
                <a:cubicBezTo>
                  <a:pt x="336" y="177"/>
                  <a:pt x="323" y="212"/>
                  <a:pt x="323" y="224"/>
                </a:cubicBezTo>
                <a:cubicBezTo>
                  <a:pt x="324" y="236"/>
                  <a:pt x="324" y="250"/>
                  <a:pt x="334" y="253"/>
                </a:cubicBezTo>
                <a:cubicBezTo>
                  <a:pt x="343" y="256"/>
                  <a:pt x="356" y="273"/>
                  <a:pt x="363" y="281"/>
                </a:cubicBezTo>
                <a:cubicBezTo>
                  <a:pt x="371" y="289"/>
                  <a:pt x="416" y="299"/>
                  <a:pt x="437" y="309"/>
                </a:cubicBezTo>
                <a:cubicBezTo>
                  <a:pt x="457" y="318"/>
                  <a:pt x="465" y="317"/>
                  <a:pt x="477" y="357"/>
                </a:cubicBezTo>
                <a:cubicBezTo>
                  <a:pt x="489" y="397"/>
                  <a:pt x="499" y="438"/>
                  <a:pt x="499" y="467"/>
                </a:cubicBezTo>
                <a:lnTo>
                  <a:pt x="9" y="4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MH_Other_14"/>
          <p:cNvSpPr/>
          <p:nvPr>
            <p:custDataLst>
              <p:tags r:id="rId14"/>
            </p:custDataLst>
          </p:nvPr>
        </p:nvSpPr>
        <p:spPr bwMode="auto">
          <a:xfrm>
            <a:off x="6903404" y="5159059"/>
            <a:ext cx="306387" cy="485775"/>
          </a:xfrm>
          <a:custGeom>
            <a:avLst/>
            <a:gdLst>
              <a:gd name="T0" fmla="*/ 2147483646 w 161"/>
              <a:gd name="T1" fmla="*/ 2147483646 h 256"/>
              <a:gd name="T2" fmla="*/ 2147483646 w 161"/>
              <a:gd name="T3" fmla="*/ 2147483646 h 256"/>
              <a:gd name="T4" fmla="*/ 2147483646 w 161"/>
              <a:gd name="T5" fmla="*/ 2147483646 h 256"/>
              <a:gd name="T6" fmla="*/ 2147483646 w 161"/>
              <a:gd name="T7" fmla="*/ 2147483646 h 256"/>
              <a:gd name="T8" fmla="*/ 0 w 161"/>
              <a:gd name="T9" fmla="*/ 2147483646 h 256"/>
              <a:gd name="T10" fmla="*/ 2147483646 w 161"/>
              <a:gd name="T11" fmla="*/ 2147483646 h 256"/>
              <a:gd name="T12" fmla="*/ 2147483646 w 161"/>
              <a:gd name="T13" fmla="*/ 2147483646 h 256"/>
              <a:gd name="T14" fmla="*/ 2147483646 w 161"/>
              <a:gd name="T15" fmla="*/ 2147483646 h 256"/>
              <a:gd name="T16" fmla="*/ 2147483646 w 161"/>
              <a:gd name="T17" fmla="*/ 2147483646 h 256"/>
              <a:gd name="T18" fmla="*/ 2147483646 w 161"/>
              <a:gd name="T19" fmla="*/ 2147483646 h 256"/>
              <a:gd name="T20" fmla="*/ 2147483646 w 161"/>
              <a:gd name="T21" fmla="*/ 2147483646 h 256"/>
              <a:gd name="T22" fmla="*/ 2147483646 w 161"/>
              <a:gd name="T23" fmla="*/ 2147483646 h 256"/>
              <a:gd name="T24" fmla="*/ 2147483646 w 161"/>
              <a:gd name="T25" fmla="*/ 2147483646 h 256"/>
              <a:gd name="T26" fmla="*/ 2147483646 w 161"/>
              <a:gd name="T27" fmla="*/ 2147483646 h 256"/>
              <a:gd name="T28" fmla="*/ 2147483646 w 161"/>
              <a:gd name="T29" fmla="*/ 2147483646 h 256"/>
              <a:gd name="T30" fmla="*/ 2147483646 w 161"/>
              <a:gd name="T31" fmla="*/ 2147483646 h 256"/>
              <a:gd name="T32" fmla="*/ 2147483646 w 161"/>
              <a:gd name="T33" fmla="*/ 0 h 256"/>
              <a:gd name="T34" fmla="*/ 2147483646 w 161"/>
              <a:gd name="T35" fmla="*/ 0 h 256"/>
              <a:gd name="T36" fmla="*/ 2147483646 w 161"/>
              <a:gd name="T37" fmla="*/ 2147483646 h 256"/>
              <a:gd name="T38" fmla="*/ 2147483646 w 161"/>
              <a:gd name="T39" fmla="*/ 2147483646 h 256"/>
              <a:gd name="T40" fmla="*/ 2147483646 w 161"/>
              <a:gd name="T41" fmla="*/ 2147483646 h 256"/>
              <a:gd name="T42" fmla="*/ 2147483646 w 161"/>
              <a:gd name="T43" fmla="*/ 2147483646 h 256"/>
              <a:gd name="T44" fmla="*/ 2147483646 w 161"/>
              <a:gd name="T45" fmla="*/ 2147483646 h 256"/>
              <a:gd name="T46" fmla="*/ 2147483646 w 161"/>
              <a:gd name="T47" fmla="*/ 2147483646 h 256"/>
              <a:gd name="T48" fmla="*/ 2147483646 w 161"/>
              <a:gd name="T49" fmla="*/ 2147483646 h 256"/>
              <a:gd name="T50" fmla="*/ 2147483646 w 161"/>
              <a:gd name="T51" fmla="*/ 2147483646 h 256"/>
              <a:gd name="T52" fmla="*/ 2147483646 w 161"/>
              <a:gd name="T53" fmla="*/ 2147483646 h 256"/>
              <a:gd name="T54" fmla="*/ 2147483646 w 161"/>
              <a:gd name="T55" fmla="*/ 2147483646 h 256"/>
              <a:gd name="T56" fmla="*/ 2147483646 w 161"/>
              <a:gd name="T57" fmla="*/ 2147483646 h 256"/>
              <a:gd name="T58" fmla="*/ 2147483646 w 161"/>
              <a:gd name="T59" fmla="*/ 2147483646 h 256"/>
              <a:gd name="T60" fmla="*/ 2147483646 w 161"/>
              <a:gd name="T61" fmla="*/ 2147483646 h 256"/>
              <a:gd name="T62" fmla="*/ 2147483646 w 161"/>
              <a:gd name="T63" fmla="*/ 2147483646 h 256"/>
              <a:gd name="T64" fmla="*/ 2147483646 w 161"/>
              <a:gd name="T65" fmla="*/ 2147483646 h 256"/>
              <a:gd name="T66" fmla="*/ 2147483646 w 161"/>
              <a:gd name="T67" fmla="*/ 214748364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1" h="256">
                <a:moveTo>
                  <a:pt x="93" y="256"/>
                </a:moveTo>
                <a:cubicBezTo>
                  <a:pt x="67" y="256"/>
                  <a:pt x="67" y="256"/>
                  <a:pt x="67" y="256"/>
                </a:cubicBezTo>
                <a:cubicBezTo>
                  <a:pt x="67" y="226"/>
                  <a:pt x="67" y="226"/>
                  <a:pt x="67" y="226"/>
                </a:cubicBezTo>
                <a:cubicBezTo>
                  <a:pt x="50" y="224"/>
                  <a:pt x="36" y="219"/>
                  <a:pt x="24" y="210"/>
                </a:cubicBezTo>
                <a:cubicBezTo>
                  <a:pt x="12" y="201"/>
                  <a:pt x="4" y="188"/>
                  <a:pt x="0" y="172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7" y="181"/>
                  <a:pt x="61" y="190"/>
                  <a:pt x="83" y="190"/>
                </a:cubicBezTo>
                <a:cubicBezTo>
                  <a:pt x="91" y="190"/>
                  <a:pt x="98" y="188"/>
                  <a:pt x="105" y="185"/>
                </a:cubicBezTo>
                <a:cubicBezTo>
                  <a:pt x="111" y="182"/>
                  <a:pt x="114" y="176"/>
                  <a:pt x="114" y="169"/>
                </a:cubicBezTo>
                <a:cubicBezTo>
                  <a:pt x="114" y="162"/>
                  <a:pt x="111" y="157"/>
                  <a:pt x="105" y="155"/>
                </a:cubicBezTo>
                <a:cubicBezTo>
                  <a:pt x="99" y="152"/>
                  <a:pt x="91" y="150"/>
                  <a:pt x="80" y="147"/>
                </a:cubicBezTo>
                <a:cubicBezTo>
                  <a:pt x="66" y="144"/>
                  <a:pt x="54" y="141"/>
                  <a:pt x="44" y="137"/>
                </a:cubicBezTo>
                <a:cubicBezTo>
                  <a:pt x="34" y="133"/>
                  <a:pt x="26" y="127"/>
                  <a:pt x="20" y="119"/>
                </a:cubicBezTo>
                <a:cubicBezTo>
                  <a:pt x="13" y="111"/>
                  <a:pt x="10" y="100"/>
                  <a:pt x="10" y="87"/>
                </a:cubicBezTo>
                <a:cubicBezTo>
                  <a:pt x="10" y="70"/>
                  <a:pt x="16" y="56"/>
                  <a:pt x="26" y="45"/>
                </a:cubicBezTo>
                <a:cubicBezTo>
                  <a:pt x="37" y="34"/>
                  <a:pt x="51" y="27"/>
                  <a:pt x="67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25"/>
                  <a:pt x="93" y="25"/>
                  <a:pt x="93" y="25"/>
                </a:cubicBezTo>
                <a:cubicBezTo>
                  <a:pt x="100" y="25"/>
                  <a:pt x="107" y="26"/>
                  <a:pt x="113" y="28"/>
                </a:cubicBezTo>
                <a:cubicBezTo>
                  <a:pt x="120" y="30"/>
                  <a:pt x="126" y="34"/>
                  <a:pt x="132" y="38"/>
                </a:cubicBezTo>
                <a:cubicBezTo>
                  <a:pt x="143" y="45"/>
                  <a:pt x="151" y="56"/>
                  <a:pt x="155" y="70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11" y="68"/>
                  <a:pt x="100" y="60"/>
                  <a:pt x="83" y="60"/>
                </a:cubicBezTo>
                <a:cubicBezTo>
                  <a:pt x="64" y="60"/>
                  <a:pt x="55" y="66"/>
                  <a:pt x="55" y="78"/>
                </a:cubicBezTo>
                <a:cubicBezTo>
                  <a:pt x="55" y="85"/>
                  <a:pt x="58" y="89"/>
                  <a:pt x="63" y="92"/>
                </a:cubicBezTo>
                <a:cubicBezTo>
                  <a:pt x="67" y="94"/>
                  <a:pt x="74" y="96"/>
                  <a:pt x="84" y="98"/>
                </a:cubicBezTo>
                <a:cubicBezTo>
                  <a:pt x="108" y="103"/>
                  <a:pt x="124" y="108"/>
                  <a:pt x="134" y="114"/>
                </a:cubicBezTo>
                <a:cubicBezTo>
                  <a:pt x="152" y="125"/>
                  <a:pt x="161" y="141"/>
                  <a:pt x="161" y="162"/>
                </a:cubicBezTo>
                <a:cubicBezTo>
                  <a:pt x="161" y="174"/>
                  <a:pt x="158" y="185"/>
                  <a:pt x="152" y="194"/>
                </a:cubicBezTo>
                <a:cubicBezTo>
                  <a:pt x="146" y="204"/>
                  <a:pt x="137" y="211"/>
                  <a:pt x="127" y="217"/>
                </a:cubicBezTo>
                <a:cubicBezTo>
                  <a:pt x="122" y="219"/>
                  <a:pt x="116" y="222"/>
                  <a:pt x="110" y="224"/>
                </a:cubicBezTo>
                <a:cubicBezTo>
                  <a:pt x="105" y="225"/>
                  <a:pt x="99" y="226"/>
                  <a:pt x="93" y="226"/>
                </a:cubicBezTo>
                <a:lnTo>
                  <a:pt x="93" y="256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MH_Other_15"/>
          <p:cNvSpPr/>
          <p:nvPr>
            <p:custDataLst>
              <p:tags r:id="rId15"/>
            </p:custDataLst>
          </p:nvPr>
        </p:nvSpPr>
        <p:spPr bwMode="auto">
          <a:xfrm>
            <a:off x="3272791" y="3157220"/>
            <a:ext cx="614363" cy="515938"/>
          </a:xfrm>
          <a:custGeom>
            <a:avLst/>
            <a:gdLst>
              <a:gd name="T0" fmla="*/ 152493 w 659566"/>
              <a:gd name="T1" fmla="*/ 212378 h 554753"/>
              <a:gd name="T2" fmla="*/ 171519 w 659566"/>
              <a:gd name="T3" fmla="*/ 231086 h 554753"/>
              <a:gd name="T4" fmla="*/ 152493 w 659566"/>
              <a:gd name="T5" fmla="*/ 249791 h 554753"/>
              <a:gd name="T6" fmla="*/ 133469 w 659566"/>
              <a:gd name="T7" fmla="*/ 231086 h 554753"/>
              <a:gd name="T8" fmla="*/ 152493 w 659566"/>
              <a:gd name="T9" fmla="*/ 212378 h 554753"/>
              <a:gd name="T10" fmla="*/ 51806 w 659566"/>
              <a:gd name="T11" fmla="*/ 212378 h 554753"/>
              <a:gd name="T12" fmla="*/ 70831 w 659566"/>
              <a:gd name="T13" fmla="*/ 231086 h 554753"/>
              <a:gd name="T14" fmla="*/ 51806 w 659566"/>
              <a:gd name="T15" fmla="*/ 249791 h 554753"/>
              <a:gd name="T16" fmla="*/ 32782 w 659566"/>
              <a:gd name="T17" fmla="*/ 231086 h 554753"/>
              <a:gd name="T18" fmla="*/ 51806 w 659566"/>
              <a:gd name="T19" fmla="*/ 212378 h 554753"/>
              <a:gd name="T20" fmla="*/ 200790 w 659566"/>
              <a:gd name="T21" fmla="*/ 40290 h 554753"/>
              <a:gd name="T22" fmla="*/ 152786 w 659566"/>
              <a:gd name="T23" fmla="*/ 172666 h 554753"/>
              <a:gd name="T24" fmla="*/ 19319 w 659566"/>
              <a:gd name="T25" fmla="*/ 172666 h 554753"/>
              <a:gd name="T26" fmla="*/ 0 w 659566"/>
              <a:gd name="T27" fmla="*/ 67339 h 554753"/>
              <a:gd name="T28" fmla="*/ 200790 w 659566"/>
              <a:gd name="T29" fmla="*/ 40290 h 554753"/>
              <a:gd name="T30" fmla="*/ 238690 w 659566"/>
              <a:gd name="T31" fmla="*/ 0 h 554753"/>
              <a:gd name="T32" fmla="*/ 293672 w 659566"/>
              <a:gd name="T33" fmla="*/ 0 h 554753"/>
              <a:gd name="T34" fmla="*/ 302060 w 659566"/>
              <a:gd name="T35" fmla="*/ 8227 h 554753"/>
              <a:gd name="T36" fmla="*/ 293672 w 659566"/>
              <a:gd name="T37" fmla="*/ 16453 h 554753"/>
              <a:gd name="T38" fmla="*/ 245213 w 659566"/>
              <a:gd name="T39" fmla="*/ 16453 h 554753"/>
              <a:gd name="T40" fmla="*/ 177182 w 659566"/>
              <a:gd name="T41" fmla="*/ 196534 h 554753"/>
              <a:gd name="T42" fmla="*/ 177182 w 659566"/>
              <a:gd name="T43" fmla="*/ 197448 h 554753"/>
              <a:gd name="T44" fmla="*/ 175319 w 659566"/>
              <a:gd name="T45" fmla="*/ 199276 h 554753"/>
              <a:gd name="T46" fmla="*/ 173456 w 659566"/>
              <a:gd name="T47" fmla="*/ 201105 h 554753"/>
              <a:gd name="T48" fmla="*/ 172523 w 659566"/>
              <a:gd name="T49" fmla="*/ 201105 h 554753"/>
              <a:gd name="T50" fmla="*/ 169728 w 659566"/>
              <a:gd name="T51" fmla="*/ 202019 h 554753"/>
              <a:gd name="T52" fmla="*/ 31804 w 659566"/>
              <a:gd name="T53" fmla="*/ 202019 h 554753"/>
              <a:gd name="T54" fmla="*/ 23414 w 659566"/>
              <a:gd name="T55" fmla="*/ 193793 h 554753"/>
              <a:gd name="T56" fmla="*/ 31804 w 659566"/>
              <a:gd name="T57" fmla="*/ 185565 h 554753"/>
              <a:gd name="T58" fmla="*/ 164136 w 659566"/>
              <a:gd name="T59" fmla="*/ 185565 h 554753"/>
              <a:gd name="T60" fmla="*/ 231234 w 659566"/>
              <a:gd name="T61" fmla="*/ 5484 h 554753"/>
              <a:gd name="T62" fmla="*/ 232167 w 659566"/>
              <a:gd name="T63" fmla="*/ 3657 h 554753"/>
              <a:gd name="T64" fmla="*/ 233098 w 659566"/>
              <a:gd name="T65" fmla="*/ 2742 h 554753"/>
              <a:gd name="T66" fmla="*/ 234031 w 659566"/>
              <a:gd name="T67" fmla="*/ 1828 h 554753"/>
              <a:gd name="T68" fmla="*/ 235896 w 659566"/>
              <a:gd name="T69" fmla="*/ 914 h 554753"/>
              <a:gd name="T70" fmla="*/ 236826 w 659566"/>
              <a:gd name="T71" fmla="*/ 914 h 554753"/>
              <a:gd name="T72" fmla="*/ 238690 w 659566"/>
              <a:gd name="T73" fmla="*/ 0 h 55475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59566" h="554753">
                <a:moveTo>
                  <a:pt x="332979" y="471667"/>
                </a:moveTo>
                <a:cubicBezTo>
                  <a:pt x="355923" y="471667"/>
                  <a:pt x="374522" y="490266"/>
                  <a:pt x="374522" y="513210"/>
                </a:cubicBezTo>
                <a:cubicBezTo>
                  <a:pt x="374522" y="536154"/>
                  <a:pt x="355923" y="554753"/>
                  <a:pt x="332979" y="554753"/>
                </a:cubicBezTo>
                <a:cubicBezTo>
                  <a:pt x="310035" y="554753"/>
                  <a:pt x="291436" y="536154"/>
                  <a:pt x="291436" y="513210"/>
                </a:cubicBezTo>
                <a:cubicBezTo>
                  <a:pt x="291436" y="490266"/>
                  <a:pt x="310035" y="471667"/>
                  <a:pt x="332979" y="471667"/>
                </a:cubicBezTo>
                <a:close/>
                <a:moveTo>
                  <a:pt x="113124" y="471667"/>
                </a:moveTo>
                <a:cubicBezTo>
                  <a:pt x="136068" y="471667"/>
                  <a:pt x="154667" y="490266"/>
                  <a:pt x="154667" y="513210"/>
                </a:cubicBezTo>
                <a:cubicBezTo>
                  <a:pt x="154667" y="536154"/>
                  <a:pt x="136068" y="554753"/>
                  <a:pt x="113124" y="554753"/>
                </a:cubicBezTo>
                <a:cubicBezTo>
                  <a:pt x="90180" y="554753"/>
                  <a:pt x="71581" y="536154"/>
                  <a:pt x="71581" y="513210"/>
                </a:cubicBezTo>
                <a:cubicBezTo>
                  <a:pt x="71581" y="490266"/>
                  <a:pt x="90180" y="471667"/>
                  <a:pt x="113124" y="471667"/>
                </a:cubicBezTo>
                <a:close/>
                <a:moveTo>
                  <a:pt x="438433" y="89476"/>
                </a:moveTo>
                <a:lnTo>
                  <a:pt x="333618" y="383469"/>
                </a:lnTo>
                <a:lnTo>
                  <a:pt x="42182" y="383469"/>
                </a:lnTo>
                <a:lnTo>
                  <a:pt x="0" y="149553"/>
                </a:lnTo>
                <a:lnTo>
                  <a:pt x="438433" y="89476"/>
                </a:lnTo>
                <a:close/>
                <a:moveTo>
                  <a:pt x="521193" y="0"/>
                </a:moveTo>
                <a:cubicBezTo>
                  <a:pt x="521193" y="0"/>
                  <a:pt x="521193" y="0"/>
                  <a:pt x="641252" y="0"/>
                </a:cubicBezTo>
                <a:cubicBezTo>
                  <a:pt x="651427" y="0"/>
                  <a:pt x="659566" y="8120"/>
                  <a:pt x="659566" y="18271"/>
                </a:cubicBezTo>
                <a:cubicBezTo>
                  <a:pt x="659566" y="28422"/>
                  <a:pt x="651427" y="36542"/>
                  <a:pt x="641252" y="36542"/>
                </a:cubicBezTo>
                <a:cubicBezTo>
                  <a:pt x="641252" y="36542"/>
                  <a:pt x="641252" y="36542"/>
                  <a:pt x="535437" y="36542"/>
                </a:cubicBezTo>
                <a:cubicBezTo>
                  <a:pt x="535437" y="36542"/>
                  <a:pt x="535437" y="36542"/>
                  <a:pt x="386889" y="436478"/>
                </a:cubicBezTo>
                <a:cubicBezTo>
                  <a:pt x="386889" y="436478"/>
                  <a:pt x="386889" y="436478"/>
                  <a:pt x="386889" y="438508"/>
                </a:cubicBezTo>
                <a:cubicBezTo>
                  <a:pt x="384854" y="440539"/>
                  <a:pt x="384854" y="440539"/>
                  <a:pt x="382819" y="442569"/>
                </a:cubicBezTo>
                <a:cubicBezTo>
                  <a:pt x="380784" y="444599"/>
                  <a:pt x="380784" y="444599"/>
                  <a:pt x="378749" y="446629"/>
                </a:cubicBezTo>
                <a:cubicBezTo>
                  <a:pt x="378749" y="446629"/>
                  <a:pt x="378749" y="446629"/>
                  <a:pt x="376714" y="446629"/>
                </a:cubicBezTo>
                <a:cubicBezTo>
                  <a:pt x="374679" y="448659"/>
                  <a:pt x="372644" y="448659"/>
                  <a:pt x="370609" y="448659"/>
                </a:cubicBezTo>
                <a:cubicBezTo>
                  <a:pt x="370609" y="448659"/>
                  <a:pt x="370609" y="448659"/>
                  <a:pt x="69443" y="448659"/>
                </a:cubicBezTo>
                <a:cubicBezTo>
                  <a:pt x="59269" y="448659"/>
                  <a:pt x="51129" y="440539"/>
                  <a:pt x="51129" y="430388"/>
                </a:cubicBezTo>
                <a:cubicBezTo>
                  <a:pt x="51129" y="420237"/>
                  <a:pt x="59269" y="412117"/>
                  <a:pt x="69443" y="412117"/>
                </a:cubicBezTo>
                <a:cubicBezTo>
                  <a:pt x="69443" y="412117"/>
                  <a:pt x="69443" y="412117"/>
                  <a:pt x="358400" y="412117"/>
                </a:cubicBezTo>
                <a:cubicBezTo>
                  <a:pt x="358400" y="412117"/>
                  <a:pt x="358400" y="412117"/>
                  <a:pt x="504913" y="12181"/>
                </a:cubicBezTo>
                <a:cubicBezTo>
                  <a:pt x="504913" y="10151"/>
                  <a:pt x="506948" y="10151"/>
                  <a:pt x="506948" y="8120"/>
                </a:cubicBezTo>
                <a:cubicBezTo>
                  <a:pt x="506948" y="8120"/>
                  <a:pt x="508983" y="6090"/>
                  <a:pt x="508983" y="6090"/>
                </a:cubicBezTo>
                <a:cubicBezTo>
                  <a:pt x="508983" y="4060"/>
                  <a:pt x="511018" y="4060"/>
                  <a:pt x="511018" y="4060"/>
                </a:cubicBezTo>
                <a:cubicBezTo>
                  <a:pt x="513053" y="4060"/>
                  <a:pt x="513053" y="2030"/>
                  <a:pt x="515088" y="2030"/>
                </a:cubicBezTo>
                <a:cubicBezTo>
                  <a:pt x="515088" y="2030"/>
                  <a:pt x="517123" y="2030"/>
                  <a:pt x="517123" y="2030"/>
                </a:cubicBezTo>
                <a:cubicBezTo>
                  <a:pt x="519158" y="0"/>
                  <a:pt x="521193" y="0"/>
                  <a:pt x="521193" y="0"/>
                </a:cubicBez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MH_Other_16"/>
          <p:cNvSpPr/>
          <p:nvPr>
            <p:custDataLst>
              <p:tags r:id="rId16"/>
            </p:custDataLst>
          </p:nvPr>
        </p:nvSpPr>
        <p:spPr bwMode="auto">
          <a:xfrm>
            <a:off x="6957379" y="1245871"/>
            <a:ext cx="441325" cy="422275"/>
          </a:xfrm>
          <a:custGeom>
            <a:avLst/>
            <a:gdLst>
              <a:gd name="T0" fmla="*/ 60904 w 472944"/>
              <a:gd name="T1" fmla="*/ 97411 h 452494"/>
              <a:gd name="T2" fmla="*/ 100909 w 472944"/>
              <a:gd name="T3" fmla="*/ 97411 h 452494"/>
              <a:gd name="T4" fmla="*/ 100909 w 472944"/>
              <a:gd name="T5" fmla="*/ 211552 h 452494"/>
              <a:gd name="T6" fmla="*/ 60904 w 472944"/>
              <a:gd name="T7" fmla="*/ 211552 h 452494"/>
              <a:gd name="T8" fmla="*/ 60904 w 472944"/>
              <a:gd name="T9" fmla="*/ 97411 h 452494"/>
              <a:gd name="T10" fmla="*/ 121211 w 472944"/>
              <a:gd name="T11" fmla="*/ 72310 h 452494"/>
              <a:gd name="T12" fmla="*/ 161217 w 472944"/>
              <a:gd name="T13" fmla="*/ 72310 h 452494"/>
              <a:gd name="T14" fmla="*/ 161217 w 472944"/>
              <a:gd name="T15" fmla="*/ 211552 h 452494"/>
              <a:gd name="T16" fmla="*/ 121211 w 472944"/>
              <a:gd name="T17" fmla="*/ 211552 h 452494"/>
              <a:gd name="T18" fmla="*/ 121211 w 472944"/>
              <a:gd name="T19" fmla="*/ 72310 h 452494"/>
              <a:gd name="T20" fmla="*/ 180920 w 472944"/>
              <a:gd name="T21" fmla="*/ 46016 h 452494"/>
              <a:gd name="T22" fmla="*/ 220926 w 472944"/>
              <a:gd name="T23" fmla="*/ 46016 h 452494"/>
              <a:gd name="T24" fmla="*/ 220926 w 472944"/>
              <a:gd name="T25" fmla="*/ 211552 h 452494"/>
              <a:gd name="T26" fmla="*/ 180920 w 472944"/>
              <a:gd name="T27" fmla="*/ 211552 h 452494"/>
              <a:gd name="T28" fmla="*/ 180920 w 472944"/>
              <a:gd name="T29" fmla="*/ 46016 h 452494"/>
              <a:gd name="T30" fmla="*/ 148381 w 472944"/>
              <a:gd name="T31" fmla="*/ 0 h 452494"/>
              <a:gd name="T32" fmla="*/ 158828 w 472944"/>
              <a:gd name="T33" fmla="*/ 49722 h 452494"/>
              <a:gd name="T34" fmla="*/ 136985 w 472944"/>
              <a:gd name="T35" fmla="*/ 38247 h 452494"/>
              <a:gd name="T36" fmla="*/ 59112 w 472944"/>
              <a:gd name="T37" fmla="*/ 81276 h 452494"/>
              <a:gd name="T38" fmla="*/ 117043 w 472944"/>
              <a:gd name="T39" fmla="*/ 26773 h 452494"/>
              <a:gd name="T40" fmla="*/ 97099 w 472944"/>
              <a:gd name="T41" fmla="*/ 12430 h 452494"/>
              <a:gd name="T42" fmla="*/ 148381 w 472944"/>
              <a:gd name="T43" fmla="*/ 0 h 452494"/>
              <a:gd name="T44" fmla="*/ 0 w 472944"/>
              <a:gd name="T45" fmla="*/ 0 h 452494"/>
              <a:gd name="T46" fmla="*/ 40005 w 472944"/>
              <a:gd name="T47" fmla="*/ 0 h 452494"/>
              <a:gd name="T48" fmla="*/ 40005 w 472944"/>
              <a:gd name="T49" fmla="*/ 211552 h 452494"/>
              <a:gd name="T50" fmla="*/ 0 w 472944"/>
              <a:gd name="T51" fmla="*/ 211552 h 452494"/>
              <a:gd name="T52" fmla="*/ 0 w 472944"/>
              <a:gd name="T53" fmla="*/ 0 h 4524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72944" h="452494">
                <a:moveTo>
                  <a:pt x="130379" y="208352"/>
                </a:moveTo>
                <a:lnTo>
                  <a:pt x="216021" y="208352"/>
                </a:lnTo>
                <a:lnTo>
                  <a:pt x="216021" y="452494"/>
                </a:lnTo>
                <a:lnTo>
                  <a:pt x="130379" y="452494"/>
                </a:lnTo>
                <a:lnTo>
                  <a:pt x="130379" y="208352"/>
                </a:lnTo>
                <a:close/>
                <a:moveTo>
                  <a:pt x="259480" y="154666"/>
                </a:moveTo>
                <a:lnTo>
                  <a:pt x="345122" y="154666"/>
                </a:lnTo>
                <a:lnTo>
                  <a:pt x="345122" y="452494"/>
                </a:lnTo>
                <a:lnTo>
                  <a:pt x="259480" y="452494"/>
                </a:lnTo>
                <a:lnTo>
                  <a:pt x="259480" y="154666"/>
                </a:lnTo>
                <a:close/>
                <a:moveTo>
                  <a:pt x="387302" y="98424"/>
                </a:moveTo>
                <a:lnTo>
                  <a:pt x="472944" y="98424"/>
                </a:lnTo>
                <a:lnTo>
                  <a:pt x="472944" y="452494"/>
                </a:lnTo>
                <a:lnTo>
                  <a:pt x="387302" y="452494"/>
                </a:lnTo>
                <a:lnTo>
                  <a:pt x="387302" y="98424"/>
                </a:lnTo>
                <a:close/>
                <a:moveTo>
                  <a:pt x="317645" y="0"/>
                </a:moveTo>
                <a:cubicBezTo>
                  <a:pt x="340008" y="106349"/>
                  <a:pt x="340008" y="106349"/>
                  <a:pt x="340008" y="106349"/>
                </a:cubicBezTo>
                <a:cubicBezTo>
                  <a:pt x="293249" y="81807"/>
                  <a:pt x="293249" y="81807"/>
                  <a:pt x="293249" y="81807"/>
                </a:cubicBezTo>
                <a:cubicBezTo>
                  <a:pt x="293249" y="81807"/>
                  <a:pt x="260722" y="173839"/>
                  <a:pt x="126544" y="173839"/>
                </a:cubicBezTo>
                <a:cubicBezTo>
                  <a:pt x="126544" y="173839"/>
                  <a:pt x="240392" y="143162"/>
                  <a:pt x="250557" y="57265"/>
                </a:cubicBezTo>
                <a:cubicBezTo>
                  <a:pt x="207864" y="26587"/>
                  <a:pt x="207864" y="26587"/>
                  <a:pt x="207864" y="26587"/>
                </a:cubicBezTo>
                <a:cubicBezTo>
                  <a:pt x="317645" y="0"/>
                  <a:pt x="317645" y="0"/>
                  <a:pt x="317645" y="0"/>
                </a:cubicBezTo>
                <a:close/>
                <a:moveTo>
                  <a:pt x="0" y="0"/>
                </a:moveTo>
                <a:lnTo>
                  <a:pt x="85642" y="0"/>
                </a:lnTo>
                <a:lnTo>
                  <a:pt x="85642" y="452493"/>
                </a:lnTo>
                <a:lnTo>
                  <a:pt x="0" y="452493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301491" y="5113020"/>
            <a:ext cx="622300" cy="473076"/>
            <a:chOff x="4454526" y="5572125"/>
            <a:chExt cx="622300" cy="473076"/>
          </a:xfrm>
        </p:grpSpPr>
        <p:sp>
          <p:nvSpPr>
            <p:cNvPr id="29" name="MH_Other_17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4454526" y="5635626"/>
              <a:ext cx="411163" cy="409575"/>
            </a:xfrm>
            <a:custGeom>
              <a:avLst/>
              <a:gdLst>
                <a:gd name="T0" fmla="*/ 2147483646 w 217"/>
                <a:gd name="T1" fmla="*/ 2147483646 h 216"/>
                <a:gd name="T2" fmla="*/ 2147483646 w 217"/>
                <a:gd name="T3" fmla="*/ 2147483646 h 216"/>
                <a:gd name="T4" fmla="*/ 2147483646 w 217"/>
                <a:gd name="T5" fmla="*/ 2147483646 h 216"/>
                <a:gd name="T6" fmla="*/ 2147483646 w 217"/>
                <a:gd name="T7" fmla="*/ 2147483646 h 216"/>
                <a:gd name="T8" fmla="*/ 2147483646 w 217"/>
                <a:gd name="T9" fmla="*/ 2147483646 h 216"/>
                <a:gd name="T10" fmla="*/ 2147483646 w 217"/>
                <a:gd name="T11" fmla="*/ 2147483646 h 216"/>
                <a:gd name="T12" fmla="*/ 2147483646 w 217"/>
                <a:gd name="T13" fmla="*/ 2147483646 h 216"/>
                <a:gd name="T14" fmla="*/ 2147483646 w 217"/>
                <a:gd name="T15" fmla="*/ 2147483646 h 216"/>
                <a:gd name="T16" fmla="*/ 2147483646 w 217"/>
                <a:gd name="T17" fmla="*/ 2147483646 h 216"/>
                <a:gd name="T18" fmla="*/ 2147483646 w 217"/>
                <a:gd name="T19" fmla="*/ 0 h 216"/>
                <a:gd name="T20" fmla="*/ 2147483646 w 217"/>
                <a:gd name="T21" fmla="*/ 2147483646 h 216"/>
                <a:gd name="T22" fmla="*/ 2147483646 w 217"/>
                <a:gd name="T23" fmla="*/ 2147483646 h 216"/>
                <a:gd name="T24" fmla="*/ 2147483646 w 217"/>
                <a:gd name="T25" fmla="*/ 2147483646 h 216"/>
                <a:gd name="T26" fmla="*/ 2147483646 w 217"/>
                <a:gd name="T27" fmla="*/ 0 h 216"/>
                <a:gd name="T28" fmla="*/ 2147483646 w 217"/>
                <a:gd name="T29" fmla="*/ 2147483646 h 216"/>
                <a:gd name="T30" fmla="*/ 2147483646 w 217"/>
                <a:gd name="T31" fmla="*/ 2147483646 h 216"/>
                <a:gd name="T32" fmla="*/ 2147483646 w 217"/>
                <a:gd name="T33" fmla="*/ 2147483646 h 216"/>
                <a:gd name="T34" fmla="*/ 2147483646 w 217"/>
                <a:gd name="T35" fmla="*/ 2147483646 h 216"/>
                <a:gd name="T36" fmla="*/ 2147483646 w 217"/>
                <a:gd name="T37" fmla="*/ 2147483646 h 216"/>
                <a:gd name="T38" fmla="*/ 2147483646 w 217"/>
                <a:gd name="T39" fmla="*/ 2147483646 h 216"/>
                <a:gd name="T40" fmla="*/ 2147483646 w 217"/>
                <a:gd name="T41" fmla="*/ 2147483646 h 216"/>
                <a:gd name="T42" fmla="*/ 0 w 217"/>
                <a:gd name="T43" fmla="*/ 2147483646 h 216"/>
                <a:gd name="T44" fmla="*/ 0 w 217"/>
                <a:gd name="T45" fmla="*/ 2147483646 h 216"/>
                <a:gd name="T46" fmla="*/ 2147483646 w 217"/>
                <a:gd name="T47" fmla="*/ 2147483646 h 216"/>
                <a:gd name="T48" fmla="*/ 2147483646 w 217"/>
                <a:gd name="T49" fmla="*/ 2147483646 h 216"/>
                <a:gd name="T50" fmla="*/ 2147483646 w 217"/>
                <a:gd name="T51" fmla="*/ 2147483646 h 216"/>
                <a:gd name="T52" fmla="*/ 2147483646 w 217"/>
                <a:gd name="T53" fmla="*/ 2147483646 h 216"/>
                <a:gd name="T54" fmla="*/ 2147483646 w 217"/>
                <a:gd name="T55" fmla="*/ 2147483646 h 216"/>
                <a:gd name="T56" fmla="*/ 2147483646 w 217"/>
                <a:gd name="T57" fmla="*/ 2147483646 h 216"/>
                <a:gd name="T58" fmla="*/ 2147483646 w 217"/>
                <a:gd name="T59" fmla="*/ 2147483646 h 216"/>
                <a:gd name="T60" fmla="*/ 2147483646 w 217"/>
                <a:gd name="T61" fmla="*/ 2147483646 h 216"/>
                <a:gd name="T62" fmla="*/ 2147483646 w 217"/>
                <a:gd name="T63" fmla="*/ 2147483646 h 216"/>
                <a:gd name="T64" fmla="*/ 2147483646 w 217"/>
                <a:gd name="T65" fmla="*/ 2147483646 h 216"/>
                <a:gd name="T66" fmla="*/ 2147483646 w 217"/>
                <a:gd name="T67" fmla="*/ 2147483646 h 216"/>
                <a:gd name="T68" fmla="*/ 2147483646 w 217"/>
                <a:gd name="T69" fmla="*/ 2147483646 h 216"/>
                <a:gd name="T70" fmla="*/ 2147483646 w 217"/>
                <a:gd name="T71" fmla="*/ 2147483646 h 216"/>
                <a:gd name="T72" fmla="*/ 2147483646 w 217"/>
                <a:gd name="T73" fmla="*/ 2147483646 h 216"/>
                <a:gd name="T74" fmla="*/ 2147483646 w 217"/>
                <a:gd name="T75" fmla="*/ 2147483646 h 216"/>
                <a:gd name="T76" fmla="*/ 2147483646 w 217"/>
                <a:gd name="T77" fmla="*/ 2147483646 h 216"/>
                <a:gd name="T78" fmla="*/ 2147483646 w 217"/>
                <a:gd name="T79" fmla="*/ 2147483646 h 216"/>
                <a:gd name="T80" fmla="*/ 2147483646 w 217"/>
                <a:gd name="T81" fmla="*/ 2147483646 h 216"/>
                <a:gd name="T82" fmla="*/ 2147483646 w 217"/>
                <a:gd name="T83" fmla="*/ 2147483646 h 216"/>
                <a:gd name="T84" fmla="*/ 2147483646 w 217"/>
                <a:gd name="T85" fmla="*/ 2147483646 h 216"/>
                <a:gd name="T86" fmla="*/ 2147483646 w 217"/>
                <a:gd name="T87" fmla="*/ 2147483646 h 216"/>
                <a:gd name="T88" fmla="*/ 2147483646 w 217"/>
                <a:gd name="T89" fmla="*/ 2147483646 h 216"/>
                <a:gd name="T90" fmla="*/ 2147483646 w 217"/>
                <a:gd name="T91" fmla="*/ 2147483646 h 216"/>
                <a:gd name="T92" fmla="*/ 2147483646 w 217"/>
                <a:gd name="T93" fmla="*/ 2147483646 h 216"/>
                <a:gd name="T94" fmla="*/ 2147483646 w 217"/>
                <a:gd name="T95" fmla="*/ 2147483646 h 2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17" h="216">
                  <a:moveTo>
                    <a:pt x="217" y="122"/>
                  </a:moveTo>
                  <a:cubicBezTo>
                    <a:pt x="217" y="94"/>
                    <a:pt x="217" y="94"/>
                    <a:pt x="217" y="94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83"/>
                    <a:pt x="193" y="78"/>
                    <a:pt x="190" y="72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3" y="38"/>
                    <a:pt x="159" y="34"/>
                    <a:pt x="154" y="31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5" y="19"/>
                    <a:pt x="112" y="19"/>
                    <a:pt x="109" y="19"/>
                  </a:cubicBezTo>
                  <a:cubicBezTo>
                    <a:pt x="106" y="19"/>
                    <a:pt x="103" y="19"/>
                    <a:pt x="100" y="2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59" y="34"/>
                    <a:pt x="54" y="38"/>
                    <a:pt x="50" y="4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5" y="78"/>
                    <a:pt x="23" y="83"/>
                    <a:pt x="22" y="8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3" y="133"/>
                    <a:pt x="25" y="138"/>
                    <a:pt x="28" y="144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4" y="178"/>
                    <a:pt x="59" y="182"/>
                    <a:pt x="64" y="185"/>
                  </a:cubicBezTo>
                  <a:cubicBezTo>
                    <a:pt x="62" y="207"/>
                    <a:pt x="62" y="207"/>
                    <a:pt x="62" y="207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3" y="197"/>
                    <a:pt x="106" y="197"/>
                    <a:pt x="109" y="197"/>
                  </a:cubicBezTo>
                  <a:cubicBezTo>
                    <a:pt x="112" y="197"/>
                    <a:pt x="115" y="197"/>
                    <a:pt x="118" y="196"/>
                  </a:cubicBezTo>
                  <a:cubicBezTo>
                    <a:pt x="129" y="216"/>
                    <a:pt x="129" y="216"/>
                    <a:pt x="129" y="216"/>
                  </a:cubicBezTo>
                  <a:cubicBezTo>
                    <a:pt x="156" y="207"/>
                    <a:pt x="156" y="207"/>
                    <a:pt x="156" y="207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9" y="182"/>
                    <a:pt x="164" y="178"/>
                    <a:pt x="168" y="174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193" y="138"/>
                    <a:pt x="194" y="133"/>
                    <a:pt x="196" y="127"/>
                  </a:cubicBezTo>
                  <a:lnTo>
                    <a:pt x="217" y="122"/>
                  </a:lnTo>
                  <a:close/>
                  <a:moveTo>
                    <a:pt x="109" y="172"/>
                  </a:moveTo>
                  <a:cubicBezTo>
                    <a:pt x="74" y="172"/>
                    <a:pt x="45" y="143"/>
                    <a:pt x="45" y="108"/>
                  </a:cubicBezTo>
                  <a:cubicBezTo>
                    <a:pt x="45" y="73"/>
                    <a:pt x="74" y="44"/>
                    <a:pt x="109" y="44"/>
                  </a:cubicBezTo>
                  <a:cubicBezTo>
                    <a:pt x="144" y="44"/>
                    <a:pt x="172" y="73"/>
                    <a:pt x="172" y="108"/>
                  </a:cubicBezTo>
                  <a:cubicBezTo>
                    <a:pt x="172" y="143"/>
                    <a:pt x="144" y="172"/>
                    <a:pt x="109" y="1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MH_Other_18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4832351" y="5572125"/>
              <a:ext cx="244475" cy="242888"/>
            </a:xfrm>
            <a:custGeom>
              <a:avLst/>
              <a:gdLst>
                <a:gd name="T0" fmla="*/ 2147483646 w 129"/>
                <a:gd name="T1" fmla="*/ 2147483646 h 128"/>
                <a:gd name="T2" fmla="*/ 2147483646 w 129"/>
                <a:gd name="T3" fmla="*/ 2147483646 h 128"/>
                <a:gd name="T4" fmla="*/ 2147483646 w 129"/>
                <a:gd name="T5" fmla="*/ 2147483646 h 128"/>
                <a:gd name="T6" fmla="*/ 2147483646 w 129"/>
                <a:gd name="T7" fmla="*/ 2147483646 h 128"/>
                <a:gd name="T8" fmla="*/ 2147483646 w 129"/>
                <a:gd name="T9" fmla="*/ 2147483646 h 128"/>
                <a:gd name="T10" fmla="*/ 2147483646 w 129"/>
                <a:gd name="T11" fmla="*/ 2147483646 h 128"/>
                <a:gd name="T12" fmla="*/ 2147483646 w 129"/>
                <a:gd name="T13" fmla="*/ 2147483646 h 128"/>
                <a:gd name="T14" fmla="*/ 2147483646 w 129"/>
                <a:gd name="T15" fmla="*/ 2147483646 h 128"/>
                <a:gd name="T16" fmla="*/ 2147483646 w 129"/>
                <a:gd name="T17" fmla="*/ 2147483646 h 128"/>
                <a:gd name="T18" fmla="*/ 2147483646 w 129"/>
                <a:gd name="T19" fmla="*/ 0 h 128"/>
                <a:gd name="T20" fmla="*/ 2147483646 w 129"/>
                <a:gd name="T21" fmla="*/ 2147483646 h 128"/>
                <a:gd name="T22" fmla="*/ 2147483646 w 129"/>
                <a:gd name="T23" fmla="*/ 2147483646 h 128"/>
                <a:gd name="T24" fmla="*/ 2147483646 w 129"/>
                <a:gd name="T25" fmla="*/ 2147483646 h 128"/>
                <a:gd name="T26" fmla="*/ 2147483646 w 129"/>
                <a:gd name="T27" fmla="*/ 0 h 128"/>
                <a:gd name="T28" fmla="*/ 2147483646 w 129"/>
                <a:gd name="T29" fmla="*/ 2147483646 h 128"/>
                <a:gd name="T30" fmla="*/ 2147483646 w 129"/>
                <a:gd name="T31" fmla="*/ 2147483646 h 128"/>
                <a:gd name="T32" fmla="*/ 2147483646 w 129"/>
                <a:gd name="T33" fmla="*/ 2147483646 h 128"/>
                <a:gd name="T34" fmla="*/ 2147483646 w 129"/>
                <a:gd name="T35" fmla="*/ 2147483646 h 128"/>
                <a:gd name="T36" fmla="*/ 2147483646 w 129"/>
                <a:gd name="T37" fmla="*/ 2147483646 h 128"/>
                <a:gd name="T38" fmla="*/ 2147483646 w 129"/>
                <a:gd name="T39" fmla="*/ 2147483646 h 128"/>
                <a:gd name="T40" fmla="*/ 2147483646 w 129"/>
                <a:gd name="T41" fmla="*/ 2147483646 h 128"/>
                <a:gd name="T42" fmla="*/ 0 w 129"/>
                <a:gd name="T43" fmla="*/ 2147483646 h 128"/>
                <a:gd name="T44" fmla="*/ 0 w 129"/>
                <a:gd name="T45" fmla="*/ 2147483646 h 128"/>
                <a:gd name="T46" fmla="*/ 2147483646 w 129"/>
                <a:gd name="T47" fmla="*/ 2147483646 h 128"/>
                <a:gd name="T48" fmla="*/ 2147483646 w 129"/>
                <a:gd name="T49" fmla="*/ 2147483646 h 128"/>
                <a:gd name="T50" fmla="*/ 2147483646 w 129"/>
                <a:gd name="T51" fmla="*/ 2147483646 h 128"/>
                <a:gd name="T52" fmla="*/ 2147483646 w 129"/>
                <a:gd name="T53" fmla="*/ 2147483646 h 128"/>
                <a:gd name="T54" fmla="*/ 2147483646 w 129"/>
                <a:gd name="T55" fmla="*/ 2147483646 h 128"/>
                <a:gd name="T56" fmla="*/ 2147483646 w 129"/>
                <a:gd name="T57" fmla="*/ 2147483646 h 128"/>
                <a:gd name="T58" fmla="*/ 2147483646 w 129"/>
                <a:gd name="T59" fmla="*/ 2147483646 h 128"/>
                <a:gd name="T60" fmla="*/ 2147483646 w 129"/>
                <a:gd name="T61" fmla="*/ 2147483646 h 128"/>
                <a:gd name="T62" fmla="*/ 2147483646 w 129"/>
                <a:gd name="T63" fmla="*/ 2147483646 h 128"/>
                <a:gd name="T64" fmla="*/ 2147483646 w 129"/>
                <a:gd name="T65" fmla="*/ 2147483646 h 128"/>
                <a:gd name="T66" fmla="*/ 2147483646 w 129"/>
                <a:gd name="T67" fmla="*/ 2147483646 h 128"/>
                <a:gd name="T68" fmla="*/ 2147483646 w 129"/>
                <a:gd name="T69" fmla="*/ 2147483646 h 128"/>
                <a:gd name="T70" fmla="*/ 2147483646 w 129"/>
                <a:gd name="T71" fmla="*/ 2147483646 h 128"/>
                <a:gd name="T72" fmla="*/ 2147483646 w 129"/>
                <a:gd name="T73" fmla="*/ 2147483646 h 128"/>
                <a:gd name="T74" fmla="*/ 2147483646 w 129"/>
                <a:gd name="T75" fmla="*/ 2147483646 h 128"/>
                <a:gd name="T76" fmla="*/ 2147483646 w 129"/>
                <a:gd name="T77" fmla="*/ 2147483646 h 128"/>
                <a:gd name="T78" fmla="*/ 2147483646 w 129"/>
                <a:gd name="T79" fmla="*/ 2147483646 h 128"/>
                <a:gd name="T80" fmla="*/ 2147483646 w 129"/>
                <a:gd name="T81" fmla="*/ 2147483646 h 128"/>
                <a:gd name="T82" fmla="*/ 2147483646 w 129"/>
                <a:gd name="T83" fmla="*/ 2147483646 h 128"/>
                <a:gd name="T84" fmla="*/ 2147483646 w 129"/>
                <a:gd name="T85" fmla="*/ 2147483646 h 128"/>
                <a:gd name="T86" fmla="*/ 2147483646 w 129"/>
                <a:gd name="T87" fmla="*/ 2147483646 h 128"/>
                <a:gd name="T88" fmla="*/ 2147483646 w 129"/>
                <a:gd name="T89" fmla="*/ 2147483646 h 128"/>
                <a:gd name="T90" fmla="*/ 2147483646 w 129"/>
                <a:gd name="T91" fmla="*/ 2147483646 h 128"/>
                <a:gd name="T92" fmla="*/ 2147483646 w 129"/>
                <a:gd name="T93" fmla="*/ 2147483646 h 128"/>
                <a:gd name="T94" fmla="*/ 2147483646 w 129"/>
                <a:gd name="T95" fmla="*/ 2147483646 h 12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9" h="128">
                  <a:moveTo>
                    <a:pt x="129" y="72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49"/>
                    <a:pt x="115" y="46"/>
                    <a:pt x="113" y="4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7" y="22"/>
                    <a:pt x="95" y="20"/>
                    <a:pt x="91" y="18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8" y="11"/>
                    <a:pt x="67" y="11"/>
                    <a:pt x="65" y="11"/>
                  </a:cubicBezTo>
                  <a:cubicBezTo>
                    <a:pt x="63" y="11"/>
                    <a:pt x="61" y="11"/>
                    <a:pt x="60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5" y="20"/>
                    <a:pt x="32" y="22"/>
                    <a:pt x="30" y="25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5" y="46"/>
                    <a:pt x="14" y="49"/>
                    <a:pt x="13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9"/>
                    <a:pt x="15" y="82"/>
                    <a:pt x="17" y="8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2" y="106"/>
                    <a:pt x="35" y="108"/>
                    <a:pt x="38" y="11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7"/>
                    <a:pt x="63" y="117"/>
                    <a:pt x="65" y="117"/>
                  </a:cubicBezTo>
                  <a:cubicBezTo>
                    <a:pt x="67" y="117"/>
                    <a:pt x="68" y="117"/>
                    <a:pt x="70" y="116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5" y="108"/>
                    <a:pt x="97" y="106"/>
                    <a:pt x="100" y="103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22" y="95"/>
                    <a:pt x="122" y="95"/>
                    <a:pt x="122" y="95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15" y="82"/>
                    <a:pt x="116" y="79"/>
                    <a:pt x="116" y="75"/>
                  </a:cubicBezTo>
                  <a:lnTo>
                    <a:pt x="129" y="72"/>
                  </a:lnTo>
                  <a:close/>
                  <a:moveTo>
                    <a:pt x="65" y="102"/>
                  </a:moveTo>
                  <a:cubicBezTo>
                    <a:pt x="44" y="102"/>
                    <a:pt x="27" y="85"/>
                    <a:pt x="27" y="64"/>
                  </a:cubicBezTo>
                  <a:cubicBezTo>
                    <a:pt x="27" y="43"/>
                    <a:pt x="44" y="26"/>
                    <a:pt x="65" y="26"/>
                  </a:cubicBezTo>
                  <a:cubicBezTo>
                    <a:pt x="86" y="26"/>
                    <a:pt x="103" y="43"/>
                    <a:pt x="103" y="64"/>
                  </a:cubicBezTo>
                  <a:cubicBezTo>
                    <a:pt x="103" y="85"/>
                    <a:pt x="86" y="102"/>
                    <a:pt x="65" y="1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MH_Other_19"/>
          <p:cNvSpPr/>
          <p:nvPr>
            <p:custDataLst>
              <p:tags r:id="rId17"/>
            </p:custDataLst>
          </p:nvPr>
        </p:nvSpPr>
        <p:spPr bwMode="auto">
          <a:xfrm>
            <a:off x="4372928" y="1272858"/>
            <a:ext cx="482600" cy="501650"/>
          </a:xfrm>
          <a:custGeom>
            <a:avLst/>
            <a:gdLst>
              <a:gd name="T0" fmla="*/ 125227 w 517683"/>
              <a:gd name="T1" fmla="*/ 0 h 539412"/>
              <a:gd name="T2" fmla="*/ 125227 w 517683"/>
              <a:gd name="T3" fmla="*/ 4638 h 539412"/>
              <a:gd name="T4" fmla="*/ 125227 w 517683"/>
              <a:gd name="T5" fmla="*/ 10930 h 539412"/>
              <a:gd name="T6" fmla="*/ 239233 w 517683"/>
              <a:gd name="T7" fmla="*/ 122539 h 539412"/>
              <a:gd name="T8" fmla="*/ 125227 w 517683"/>
              <a:gd name="T9" fmla="*/ 234146 h 539412"/>
              <a:gd name="T10" fmla="*/ 125227 w 517683"/>
              <a:gd name="T11" fmla="*/ 233231 h 539412"/>
              <a:gd name="T12" fmla="*/ 125227 w 517683"/>
              <a:gd name="T13" fmla="*/ 227241 h 539412"/>
              <a:gd name="T14" fmla="*/ 124289 w 517683"/>
              <a:gd name="T15" fmla="*/ 227241 h 539412"/>
              <a:gd name="T16" fmla="*/ 17131 w 517683"/>
              <a:gd name="T17" fmla="*/ 122825 h 539412"/>
              <a:gd name="T18" fmla="*/ 124289 w 517683"/>
              <a:gd name="T19" fmla="*/ 18409 h 539412"/>
              <a:gd name="T20" fmla="*/ 125228 w 517683"/>
              <a:gd name="T21" fmla="*/ 18409 h 539412"/>
              <a:gd name="T22" fmla="*/ 125228 w 517683"/>
              <a:gd name="T23" fmla="*/ 103699 h 539412"/>
              <a:gd name="T24" fmla="*/ 125228 w 517683"/>
              <a:gd name="T25" fmla="*/ 145498 h 539412"/>
              <a:gd name="T26" fmla="*/ 126037 w 517683"/>
              <a:gd name="T27" fmla="*/ 144384 h 539412"/>
              <a:gd name="T28" fmla="*/ 176936 w 517683"/>
              <a:gd name="T29" fmla="*/ 74183 h 539412"/>
              <a:gd name="T30" fmla="*/ 187277 w 517683"/>
              <a:gd name="T31" fmla="*/ 72354 h 539412"/>
              <a:gd name="T32" fmla="*/ 189156 w 517683"/>
              <a:gd name="T33" fmla="*/ 83326 h 539412"/>
              <a:gd name="T34" fmla="*/ 125227 w 517683"/>
              <a:gd name="T35" fmla="*/ 172013 h 539412"/>
              <a:gd name="T36" fmla="*/ 125227 w 517683"/>
              <a:gd name="T37" fmla="*/ 160827 h 539412"/>
              <a:gd name="T38" fmla="*/ 125227 w 517683"/>
              <a:gd name="T39" fmla="*/ 145725 h 539412"/>
              <a:gd name="T40" fmla="*/ 123347 w 517683"/>
              <a:gd name="T41" fmla="*/ 147556 h 539412"/>
              <a:gd name="T42" fmla="*/ 105488 w 517683"/>
              <a:gd name="T43" fmla="*/ 121910 h 539412"/>
              <a:gd name="T44" fmla="*/ 94209 w 517683"/>
              <a:gd name="T45" fmla="*/ 120077 h 539412"/>
              <a:gd name="T46" fmla="*/ 92329 w 517683"/>
              <a:gd name="T47" fmla="*/ 130153 h 539412"/>
              <a:gd name="T48" fmla="*/ 123347 w 517683"/>
              <a:gd name="T49" fmla="*/ 174117 h 539412"/>
              <a:gd name="T50" fmla="*/ 125228 w 517683"/>
              <a:gd name="T51" fmla="*/ 172286 h 539412"/>
              <a:gd name="T52" fmla="*/ 125228 w 517683"/>
              <a:gd name="T53" fmla="*/ 209103 h 539412"/>
              <a:gd name="T54" fmla="*/ 125228 w 517683"/>
              <a:gd name="T55" fmla="*/ 226826 h 539412"/>
              <a:gd name="T56" fmla="*/ 146575 w 517683"/>
              <a:gd name="T57" fmla="*/ 224409 h 539412"/>
              <a:gd name="T58" fmla="*/ 231696 w 517683"/>
              <a:gd name="T59" fmla="*/ 122539 h 539412"/>
              <a:gd name="T60" fmla="*/ 125227 w 517683"/>
              <a:gd name="T61" fmla="*/ 18250 h 539412"/>
              <a:gd name="T62" fmla="*/ 125227 w 517683"/>
              <a:gd name="T63" fmla="*/ 17334 h 539412"/>
              <a:gd name="T64" fmla="*/ 125227 w 517683"/>
              <a:gd name="T65" fmla="*/ 10993 h 539412"/>
              <a:gd name="T66" fmla="*/ 124287 w 517683"/>
              <a:gd name="T67" fmla="*/ 10077 h 539412"/>
              <a:gd name="T68" fmla="*/ 8473 w 517683"/>
              <a:gd name="T69" fmla="*/ 122761 h 539412"/>
              <a:gd name="T70" fmla="*/ 124287 w 517683"/>
              <a:gd name="T71" fmla="*/ 234529 h 539412"/>
              <a:gd name="T72" fmla="*/ 125227 w 517683"/>
              <a:gd name="T73" fmla="*/ 234529 h 539412"/>
              <a:gd name="T74" fmla="*/ 125227 w 517683"/>
              <a:gd name="T75" fmla="*/ 242774 h 539412"/>
              <a:gd name="T76" fmla="*/ 0 w 517683"/>
              <a:gd name="T77" fmla="*/ 121846 h 539412"/>
              <a:gd name="T78" fmla="*/ 125227 w 517683"/>
              <a:gd name="T79" fmla="*/ 0 h 53941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17683" h="539412">
                <a:moveTo>
                  <a:pt x="270984" y="0"/>
                </a:moveTo>
                <a:cubicBezTo>
                  <a:pt x="270984" y="0"/>
                  <a:pt x="270984" y="0"/>
                  <a:pt x="270984" y="10305"/>
                </a:cubicBezTo>
                <a:lnTo>
                  <a:pt x="270984" y="24287"/>
                </a:lnTo>
                <a:cubicBezTo>
                  <a:pt x="407586" y="24287"/>
                  <a:pt x="517683" y="136080"/>
                  <a:pt x="517683" y="272263"/>
                </a:cubicBezTo>
                <a:cubicBezTo>
                  <a:pt x="517683" y="408447"/>
                  <a:pt x="407586" y="518207"/>
                  <a:pt x="270984" y="520239"/>
                </a:cubicBezTo>
                <a:cubicBezTo>
                  <a:pt x="270984" y="520239"/>
                  <a:pt x="270984" y="520239"/>
                  <a:pt x="270984" y="518207"/>
                </a:cubicBezTo>
                <a:lnTo>
                  <a:pt x="270984" y="504900"/>
                </a:lnTo>
                <a:lnTo>
                  <a:pt x="268951" y="504900"/>
                </a:lnTo>
                <a:cubicBezTo>
                  <a:pt x="140806" y="504900"/>
                  <a:pt x="37069" y="401111"/>
                  <a:pt x="37069" y="272902"/>
                </a:cubicBezTo>
                <a:cubicBezTo>
                  <a:pt x="37069" y="144692"/>
                  <a:pt x="140806" y="40903"/>
                  <a:pt x="268951" y="40903"/>
                </a:cubicBezTo>
                <a:cubicBezTo>
                  <a:pt x="268951" y="40903"/>
                  <a:pt x="268951" y="40903"/>
                  <a:pt x="270985" y="40903"/>
                </a:cubicBezTo>
                <a:cubicBezTo>
                  <a:pt x="270985" y="40903"/>
                  <a:pt x="270985" y="40903"/>
                  <a:pt x="270985" y="230407"/>
                </a:cubicBezTo>
                <a:lnTo>
                  <a:pt x="270985" y="323276"/>
                </a:lnTo>
                <a:lnTo>
                  <a:pt x="272732" y="320802"/>
                </a:lnTo>
                <a:cubicBezTo>
                  <a:pt x="277977" y="313374"/>
                  <a:pt x="298957" y="283664"/>
                  <a:pt x="382874" y="164823"/>
                </a:cubicBezTo>
                <a:cubicBezTo>
                  <a:pt x="386943" y="156698"/>
                  <a:pt x="397115" y="154666"/>
                  <a:pt x="405252" y="160760"/>
                </a:cubicBezTo>
                <a:cubicBezTo>
                  <a:pt x="413390" y="166855"/>
                  <a:pt x="415424" y="177012"/>
                  <a:pt x="409321" y="185138"/>
                </a:cubicBezTo>
                <a:cubicBezTo>
                  <a:pt x="409321" y="185138"/>
                  <a:pt x="409321" y="185138"/>
                  <a:pt x="270984" y="382190"/>
                </a:cubicBezTo>
                <a:cubicBezTo>
                  <a:pt x="270984" y="382190"/>
                  <a:pt x="270984" y="382190"/>
                  <a:pt x="270984" y="357336"/>
                </a:cubicBezTo>
                <a:lnTo>
                  <a:pt x="270984" y="323779"/>
                </a:lnTo>
                <a:lnTo>
                  <a:pt x="266917" y="327849"/>
                </a:lnTo>
                <a:cubicBezTo>
                  <a:pt x="266917" y="327849"/>
                  <a:pt x="266917" y="327849"/>
                  <a:pt x="228270" y="270866"/>
                </a:cubicBezTo>
                <a:cubicBezTo>
                  <a:pt x="222168" y="262726"/>
                  <a:pt x="211997" y="260691"/>
                  <a:pt x="203861" y="266796"/>
                </a:cubicBezTo>
                <a:cubicBezTo>
                  <a:pt x="197759" y="270866"/>
                  <a:pt x="195725" y="281042"/>
                  <a:pt x="199793" y="289182"/>
                </a:cubicBezTo>
                <a:lnTo>
                  <a:pt x="266917" y="386866"/>
                </a:lnTo>
                <a:cubicBezTo>
                  <a:pt x="266917" y="386866"/>
                  <a:pt x="266917" y="386866"/>
                  <a:pt x="270985" y="382796"/>
                </a:cubicBezTo>
                <a:cubicBezTo>
                  <a:pt x="270985" y="382796"/>
                  <a:pt x="270985" y="382796"/>
                  <a:pt x="270985" y="464596"/>
                </a:cubicBezTo>
                <a:lnTo>
                  <a:pt x="270985" y="503978"/>
                </a:lnTo>
                <a:lnTo>
                  <a:pt x="317176" y="498607"/>
                </a:lnTo>
                <a:cubicBezTo>
                  <a:pt x="421762" y="475681"/>
                  <a:pt x="501372" y="382531"/>
                  <a:pt x="501372" y="272263"/>
                </a:cubicBezTo>
                <a:cubicBezTo>
                  <a:pt x="501372" y="144210"/>
                  <a:pt x="397392" y="40548"/>
                  <a:pt x="270984" y="40548"/>
                </a:cubicBezTo>
                <a:cubicBezTo>
                  <a:pt x="270984" y="40548"/>
                  <a:pt x="270984" y="40548"/>
                  <a:pt x="270984" y="38515"/>
                </a:cubicBezTo>
                <a:lnTo>
                  <a:pt x="270984" y="24426"/>
                </a:lnTo>
                <a:cubicBezTo>
                  <a:pt x="270984" y="24426"/>
                  <a:pt x="270984" y="24426"/>
                  <a:pt x="268946" y="22391"/>
                </a:cubicBezTo>
                <a:cubicBezTo>
                  <a:pt x="130398" y="22391"/>
                  <a:pt x="18337" y="134344"/>
                  <a:pt x="18337" y="272759"/>
                </a:cubicBezTo>
                <a:cubicBezTo>
                  <a:pt x="18337" y="409139"/>
                  <a:pt x="130398" y="521092"/>
                  <a:pt x="268946" y="521092"/>
                </a:cubicBezTo>
                <a:cubicBezTo>
                  <a:pt x="268946" y="521092"/>
                  <a:pt x="268946" y="521092"/>
                  <a:pt x="270984" y="521092"/>
                </a:cubicBezTo>
                <a:cubicBezTo>
                  <a:pt x="270984" y="521092"/>
                  <a:pt x="270984" y="521092"/>
                  <a:pt x="270984" y="539412"/>
                </a:cubicBezTo>
                <a:cubicBezTo>
                  <a:pt x="120211" y="539412"/>
                  <a:pt x="0" y="419317"/>
                  <a:pt x="0" y="270724"/>
                </a:cubicBezTo>
                <a:cubicBezTo>
                  <a:pt x="0" y="120096"/>
                  <a:pt x="120211" y="0"/>
                  <a:pt x="270984" y="0"/>
                </a:cubicBez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MH_Title_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014278" y="3673158"/>
            <a:ext cx="1865312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FFFF"/>
                </a:solidFill>
                <a:latin typeface="+mn-lt"/>
                <a:ea typeface="+mn-ea"/>
              </a:rPr>
              <a:t>标题文字</a:t>
            </a:r>
          </a:p>
        </p:txBody>
      </p:sp>
      <p:sp>
        <p:nvSpPr>
          <p:cNvPr id="33" name="MH_Other_20"/>
          <p:cNvSpPr/>
          <p:nvPr>
            <p:custDataLst>
              <p:tags r:id="rId19"/>
            </p:custDataLst>
          </p:nvPr>
        </p:nvSpPr>
        <p:spPr bwMode="auto">
          <a:xfrm>
            <a:off x="8287704" y="3157221"/>
            <a:ext cx="327025" cy="517525"/>
          </a:xfrm>
          <a:custGeom>
            <a:avLst/>
            <a:gdLst>
              <a:gd name="T0" fmla="*/ 2147483646 w 3056"/>
              <a:gd name="T1" fmla="*/ 2147483646 h 5429"/>
              <a:gd name="T2" fmla="*/ 2147483646 w 3056"/>
              <a:gd name="T3" fmla="*/ 2147483646 h 5429"/>
              <a:gd name="T4" fmla="*/ 2147483646 w 3056"/>
              <a:gd name="T5" fmla="*/ 2147483646 h 5429"/>
              <a:gd name="T6" fmla="*/ 2147483646 w 3056"/>
              <a:gd name="T7" fmla="*/ 2147483646 h 5429"/>
              <a:gd name="T8" fmla="*/ 2147483646 w 3056"/>
              <a:gd name="T9" fmla="*/ 2147483646 h 5429"/>
              <a:gd name="T10" fmla="*/ 2147483646 w 3056"/>
              <a:gd name="T11" fmla="*/ 2147483646 h 5429"/>
              <a:gd name="T12" fmla="*/ 2147483646 w 3056"/>
              <a:gd name="T13" fmla="*/ 2147483646 h 5429"/>
              <a:gd name="T14" fmla="*/ 2147483646 w 3056"/>
              <a:gd name="T15" fmla="*/ 2147483646 h 5429"/>
              <a:gd name="T16" fmla="*/ 2147483646 w 3056"/>
              <a:gd name="T17" fmla="*/ 2147483646 h 5429"/>
              <a:gd name="T18" fmla="*/ 2147483646 w 3056"/>
              <a:gd name="T19" fmla="*/ 2147483646 h 5429"/>
              <a:gd name="T20" fmla="*/ 2147483646 w 3056"/>
              <a:gd name="T21" fmla="*/ 2147483646 h 5429"/>
              <a:gd name="T22" fmla="*/ 2147483646 w 3056"/>
              <a:gd name="T23" fmla="*/ 2147483646 h 5429"/>
              <a:gd name="T24" fmla="*/ 2147483646 w 3056"/>
              <a:gd name="T25" fmla="*/ 2147483646 h 5429"/>
              <a:gd name="T26" fmla="*/ 2147483646 w 3056"/>
              <a:gd name="T27" fmla="*/ 2147483646 h 5429"/>
              <a:gd name="T28" fmla="*/ 2147483646 w 3056"/>
              <a:gd name="T29" fmla="*/ 2147483646 h 5429"/>
              <a:gd name="T30" fmla="*/ 2147483646 w 3056"/>
              <a:gd name="T31" fmla="*/ 2147483646 h 5429"/>
              <a:gd name="T32" fmla="*/ 2147483646 w 3056"/>
              <a:gd name="T33" fmla="*/ 2147483646 h 5429"/>
              <a:gd name="T34" fmla="*/ 2147483646 w 3056"/>
              <a:gd name="T35" fmla="*/ 2147483646 h 5429"/>
              <a:gd name="T36" fmla="*/ 2147483646 w 3056"/>
              <a:gd name="T37" fmla="*/ 2147483646 h 5429"/>
              <a:gd name="T38" fmla="*/ 2147483646 w 3056"/>
              <a:gd name="T39" fmla="*/ 2147483646 h 5429"/>
              <a:gd name="T40" fmla="*/ 2147483646 w 3056"/>
              <a:gd name="T41" fmla="*/ 2147483646 h 5429"/>
              <a:gd name="T42" fmla="*/ 2147483646 w 3056"/>
              <a:gd name="T43" fmla="*/ 2147483646 h 5429"/>
              <a:gd name="T44" fmla="*/ 2147483646 w 3056"/>
              <a:gd name="T45" fmla="*/ 2147483646 h 5429"/>
              <a:gd name="T46" fmla="*/ 2147483646 w 3056"/>
              <a:gd name="T47" fmla="*/ 2147483646 h 5429"/>
              <a:gd name="T48" fmla="*/ 2147483646 w 3056"/>
              <a:gd name="T49" fmla="*/ 2147483646 h 5429"/>
              <a:gd name="T50" fmla="*/ 2147483646 w 3056"/>
              <a:gd name="T51" fmla="*/ 2147483646 h 5429"/>
              <a:gd name="T52" fmla="*/ 2147483646 w 3056"/>
              <a:gd name="T53" fmla="*/ 2147483646 h 5429"/>
              <a:gd name="T54" fmla="*/ 2147483646 w 3056"/>
              <a:gd name="T55" fmla="*/ 2147483646 h 5429"/>
              <a:gd name="T56" fmla="*/ 2147483646 w 3056"/>
              <a:gd name="T57" fmla="*/ 2147483646 h 5429"/>
              <a:gd name="T58" fmla="*/ 2147483646 w 3056"/>
              <a:gd name="T59" fmla="*/ 2147483646 h 5429"/>
              <a:gd name="T60" fmla="*/ 2147483646 w 3056"/>
              <a:gd name="T61" fmla="*/ 2147483646 h 5429"/>
              <a:gd name="T62" fmla="*/ 2147483646 w 3056"/>
              <a:gd name="T63" fmla="*/ 2147483646 h 5429"/>
              <a:gd name="T64" fmla="*/ 2147483646 w 3056"/>
              <a:gd name="T65" fmla="*/ 2147483646 h 5429"/>
              <a:gd name="T66" fmla="*/ 2147483646 w 3056"/>
              <a:gd name="T67" fmla="*/ 2147483646 h 5429"/>
              <a:gd name="T68" fmla="*/ 2147483646 w 3056"/>
              <a:gd name="T69" fmla="*/ 2147483646 h 5429"/>
              <a:gd name="T70" fmla="*/ 2147483646 w 3056"/>
              <a:gd name="T71" fmla="*/ 2147483646 h 5429"/>
              <a:gd name="T72" fmla="*/ 2147483646 w 3056"/>
              <a:gd name="T73" fmla="*/ 2147483646 h 5429"/>
              <a:gd name="T74" fmla="*/ 2147483646 w 3056"/>
              <a:gd name="T75" fmla="*/ 2147483646 h 5429"/>
              <a:gd name="T76" fmla="*/ 2147483646 w 3056"/>
              <a:gd name="T77" fmla="*/ 2147483646 h 5429"/>
              <a:gd name="T78" fmla="*/ 2147483646 w 3056"/>
              <a:gd name="T79" fmla="*/ 2147483646 h 5429"/>
              <a:gd name="T80" fmla="*/ 2147483646 w 3056"/>
              <a:gd name="T81" fmla="*/ 2147483646 h 5429"/>
              <a:gd name="T82" fmla="*/ 2147483646 w 3056"/>
              <a:gd name="T83" fmla="*/ 2147483646 h 5429"/>
              <a:gd name="T84" fmla="*/ 2147483646 w 3056"/>
              <a:gd name="T85" fmla="*/ 2147483646 h 5429"/>
              <a:gd name="T86" fmla="*/ 2147483646 w 3056"/>
              <a:gd name="T87" fmla="*/ 2147483646 h 5429"/>
              <a:gd name="T88" fmla="*/ 2147483646 w 3056"/>
              <a:gd name="T89" fmla="*/ 2147483646 h 5429"/>
              <a:gd name="T90" fmla="*/ 2147483646 w 3056"/>
              <a:gd name="T91" fmla="*/ 2147483646 h 5429"/>
              <a:gd name="T92" fmla="*/ 2147483646 w 3056"/>
              <a:gd name="T93" fmla="*/ 2147483646 h 5429"/>
              <a:gd name="T94" fmla="*/ 2147483646 w 3056"/>
              <a:gd name="T95" fmla="*/ 2147483646 h 5429"/>
              <a:gd name="T96" fmla="*/ 2147483646 w 3056"/>
              <a:gd name="T97" fmla="*/ 2147483646 h 5429"/>
              <a:gd name="T98" fmla="*/ 2147483646 w 3056"/>
              <a:gd name="T99" fmla="*/ 2147483646 h 5429"/>
              <a:gd name="T100" fmla="*/ 2147483646 w 3056"/>
              <a:gd name="T101" fmla="*/ 2147483646 h 5429"/>
              <a:gd name="T102" fmla="*/ 2147483646 w 3056"/>
              <a:gd name="T103" fmla="*/ 2147483646 h 5429"/>
              <a:gd name="T104" fmla="*/ 2147483646 w 3056"/>
              <a:gd name="T105" fmla="*/ 2147483646 h 5429"/>
              <a:gd name="T106" fmla="*/ 2147483646 w 3056"/>
              <a:gd name="T107" fmla="*/ 2147483646 h 5429"/>
              <a:gd name="T108" fmla="*/ 2147483646 w 3056"/>
              <a:gd name="T109" fmla="*/ 2147483646 h 5429"/>
              <a:gd name="T110" fmla="*/ 2147483646 w 3056"/>
              <a:gd name="T111" fmla="*/ 2147483646 h 5429"/>
              <a:gd name="T112" fmla="*/ 2147483646 w 3056"/>
              <a:gd name="T113" fmla="*/ 2147483646 h 5429"/>
              <a:gd name="T114" fmla="*/ 2147483646 w 3056"/>
              <a:gd name="T115" fmla="*/ 2147483646 h 5429"/>
              <a:gd name="T116" fmla="*/ 2147483646 w 3056"/>
              <a:gd name="T117" fmla="*/ 2147483646 h 542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056" h="5429">
                <a:moveTo>
                  <a:pt x="2609" y="448"/>
                </a:moveTo>
                <a:lnTo>
                  <a:pt x="2609" y="448"/>
                </a:lnTo>
                <a:lnTo>
                  <a:pt x="2575" y="415"/>
                </a:lnTo>
                <a:lnTo>
                  <a:pt x="2538" y="383"/>
                </a:lnTo>
                <a:lnTo>
                  <a:pt x="2503" y="352"/>
                </a:lnTo>
                <a:lnTo>
                  <a:pt x="2465" y="322"/>
                </a:lnTo>
                <a:lnTo>
                  <a:pt x="2426" y="293"/>
                </a:lnTo>
                <a:lnTo>
                  <a:pt x="2388" y="265"/>
                </a:lnTo>
                <a:lnTo>
                  <a:pt x="2348" y="239"/>
                </a:lnTo>
                <a:lnTo>
                  <a:pt x="2307" y="213"/>
                </a:lnTo>
                <a:lnTo>
                  <a:pt x="2266" y="190"/>
                </a:lnTo>
                <a:lnTo>
                  <a:pt x="2224" y="168"/>
                </a:lnTo>
                <a:lnTo>
                  <a:pt x="2182" y="146"/>
                </a:lnTo>
                <a:lnTo>
                  <a:pt x="2138" y="127"/>
                </a:lnTo>
                <a:lnTo>
                  <a:pt x="2095" y="108"/>
                </a:lnTo>
                <a:lnTo>
                  <a:pt x="2049" y="91"/>
                </a:lnTo>
                <a:lnTo>
                  <a:pt x="2005" y="75"/>
                </a:lnTo>
                <a:lnTo>
                  <a:pt x="1960" y="61"/>
                </a:lnTo>
                <a:lnTo>
                  <a:pt x="1907" y="46"/>
                </a:lnTo>
                <a:lnTo>
                  <a:pt x="1853" y="34"/>
                </a:lnTo>
                <a:lnTo>
                  <a:pt x="1800" y="24"/>
                </a:lnTo>
                <a:lnTo>
                  <a:pt x="1746" y="15"/>
                </a:lnTo>
                <a:lnTo>
                  <a:pt x="1692" y="9"/>
                </a:lnTo>
                <a:lnTo>
                  <a:pt x="1638" y="3"/>
                </a:lnTo>
                <a:lnTo>
                  <a:pt x="1582" y="1"/>
                </a:lnTo>
                <a:lnTo>
                  <a:pt x="1527" y="0"/>
                </a:lnTo>
                <a:lnTo>
                  <a:pt x="1490" y="0"/>
                </a:lnTo>
                <a:lnTo>
                  <a:pt x="1451" y="2"/>
                </a:lnTo>
                <a:lnTo>
                  <a:pt x="1413" y="4"/>
                </a:lnTo>
                <a:lnTo>
                  <a:pt x="1376" y="8"/>
                </a:lnTo>
                <a:lnTo>
                  <a:pt x="1338" y="11"/>
                </a:lnTo>
                <a:lnTo>
                  <a:pt x="1302" y="17"/>
                </a:lnTo>
                <a:lnTo>
                  <a:pt x="1264" y="22"/>
                </a:lnTo>
                <a:lnTo>
                  <a:pt x="1227" y="29"/>
                </a:lnTo>
                <a:lnTo>
                  <a:pt x="1191" y="36"/>
                </a:lnTo>
                <a:lnTo>
                  <a:pt x="1154" y="45"/>
                </a:lnTo>
                <a:lnTo>
                  <a:pt x="1118" y="55"/>
                </a:lnTo>
                <a:lnTo>
                  <a:pt x="1083" y="65"/>
                </a:lnTo>
                <a:lnTo>
                  <a:pt x="1047" y="76"/>
                </a:lnTo>
                <a:lnTo>
                  <a:pt x="1012" y="88"/>
                </a:lnTo>
                <a:lnTo>
                  <a:pt x="977" y="102"/>
                </a:lnTo>
                <a:lnTo>
                  <a:pt x="942" y="115"/>
                </a:lnTo>
                <a:lnTo>
                  <a:pt x="909" y="130"/>
                </a:lnTo>
                <a:lnTo>
                  <a:pt x="875" y="146"/>
                </a:lnTo>
                <a:lnTo>
                  <a:pt x="841" y="161"/>
                </a:lnTo>
                <a:lnTo>
                  <a:pt x="808" y="179"/>
                </a:lnTo>
                <a:lnTo>
                  <a:pt x="775" y="197"/>
                </a:lnTo>
                <a:lnTo>
                  <a:pt x="743" y="216"/>
                </a:lnTo>
                <a:lnTo>
                  <a:pt x="712" y="235"/>
                </a:lnTo>
                <a:lnTo>
                  <a:pt x="680" y="255"/>
                </a:lnTo>
                <a:lnTo>
                  <a:pt x="649" y="277"/>
                </a:lnTo>
                <a:lnTo>
                  <a:pt x="619" y="300"/>
                </a:lnTo>
                <a:lnTo>
                  <a:pt x="589" y="322"/>
                </a:lnTo>
                <a:lnTo>
                  <a:pt x="559" y="345"/>
                </a:lnTo>
                <a:lnTo>
                  <a:pt x="531" y="370"/>
                </a:lnTo>
                <a:lnTo>
                  <a:pt x="502" y="395"/>
                </a:lnTo>
                <a:lnTo>
                  <a:pt x="474" y="421"/>
                </a:lnTo>
                <a:lnTo>
                  <a:pt x="447" y="448"/>
                </a:lnTo>
                <a:lnTo>
                  <a:pt x="420" y="475"/>
                </a:lnTo>
                <a:lnTo>
                  <a:pt x="395" y="503"/>
                </a:lnTo>
                <a:lnTo>
                  <a:pt x="369" y="531"/>
                </a:lnTo>
                <a:lnTo>
                  <a:pt x="345" y="561"/>
                </a:lnTo>
                <a:lnTo>
                  <a:pt x="322" y="589"/>
                </a:lnTo>
                <a:lnTo>
                  <a:pt x="298" y="619"/>
                </a:lnTo>
                <a:lnTo>
                  <a:pt x="276" y="650"/>
                </a:lnTo>
                <a:lnTo>
                  <a:pt x="255" y="681"/>
                </a:lnTo>
                <a:lnTo>
                  <a:pt x="235" y="712"/>
                </a:lnTo>
                <a:lnTo>
                  <a:pt x="215" y="744"/>
                </a:lnTo>
                <a:lnTo>
                  <a:pt x="197" y="776"/>
                </a:lnTo>
                <a:lnTo>
                  <a:pt x="179" y="808"/>
                </a:lnTo>
                <a:lnTo>
                  <a:pt x="161" y="841"/>
                </a:lnTo>
                <a:lnTo>
                  <a:pt x="145" y="875"/>
                </a:lnTo>
                <a:lnTo>
                  <a:pt x="129" y="909"/>
                </a:lnTo>
                <a:lnTo>
                  <a:pt x="115" y="943"/>
                </a:lnTo>
                <a:lnTo>
                  <a:pt x="101" y="977"/>
                </a:lnTo>
                <a:lnTo>
                  <a:pt x="88" y="1012"/>
                </a:lnTo>
                <a:lnTo>
                  <a:pt x="76" y="1047"/>
                </a:lnTo>
                <a:lnTo>
                  <a:pt x="65" y="1082"/>
                </a:lnTo>
                <a:lnTo>
                  <a:pt x="55" y="1118"/>
                </a:lnTo>
                <a:lnTo>
                  <a:pt x="45" y="1154"/>
                </a:lnTo>
                <a:lnTo>
                  <a:pt x="36" y="1191"/>
                </a:lnTo>
                <a:lnTo>
                  <a:pt x="28" y="1227"/>
                </a:lnTo>
                <a:lnTo>
                  <a:pt x="22" y="1264"/>
                </a:lnTo>
                <a:lnTo>
                  <a:pt x="16" y="1301"/>
                </a:lnTo>
                <a:lnTo>
                  <a:pt x="11" y="1338"/>
                </a:lnTo>
                <a:lnTo>
                  <a:pt x="7" y="1376"/>
                </a:lnTo>
                <a:lnTo>
                  <a:pt x="4" y="1413"/>
                </a:lnTo>
                <a:lnTo>
                  <a:pt x="2" y="1452"/>
                </a:lnTo>
                <a:lnTo>
                  <a:pt x="0" y="1489"/>
                </a:lnTo>
                <a:lnTo>
                  <a:pt x="0" y="1527"/>
                </a:lnTo>
                <a:lnTo>
                  <a:pt x="6" y="1667"/>
                </a:lnTo>
                <a:lnTo>
                  <a:pt x="10" y="1707"/>
                </a:lnTo>
                <a:lnTo>
                  <a:pt x="15" y="1746"/>
                </a:lnTo>
                <a:lnTo>
                  <a:pt x="22" y="1785"/>
                </a:lnTo>
                <a:lnTo>
                  <a:pt x="28" y="1823"/>
                </a:lnTo>
                <a:lnTo>
                  <a:pt x="36" y="1862"/>
                </a:lnTo>
                <a:lnTo>
                  <a:pt x="45" y="1900"/>
                </a:lnTo>
                <a:lnTo>
                  <a:pt x="55" y="1937"/>
                </a:lnTo>
                <a:lnTo>
                  <a:pt x="66" y="1975"/>
                </a:lnTo>
                <a:lnTo>
                  <a:pt x="78" y="2012"/>
                </a:lnTo>
                <a:lnTo>
                  <a:pt x="92" y="2049"/>
                </a:lnTo>
                <a:lnTo>
                  <a:pt x="105" y="2085"/>
                </a:lnTo>
                <a:lnTo>
                  <a:pt x="119" y="2122"/>
                </a:lnTo>
                <a:lnTo>
                  <a:pt x="136" y="2157"/>
                </a:lnTo>
                <a:lnTo>
                  <a:pt x="152" y="2193"/>
                </a:lnTo>
                <a:lnTo>
                  <a:pt x="170" y="2228"/>
                </a:lnTo>
                <a:lnTo>
                  <a:pt x="189" y="2262"/>
                </a:lnTo>
                <a:lnTo>
                  <a:pt x="195" y="2277"/>
                </a:lnTo>
                <a:lnTo>
                  <a:pt x="213" y="2312"/>
                </a:lnTo>
                <a:lnTo>
                  <a:pt x="242" y="2366"/>
                </a:lnTo>
                <a:lnTo>
                  <a:pt x="278" y="2439"/>
                </a:lnTo>
                <a:lnTo>
                  <a:pt x="323" y="2528"/>
                </a:lnTo>
                <a:lnTo>
                  <a:pt x="371" y="2631"/>
                </a:lnTo>
                <a:lnTo>
                  <a:pt x="422" y="2743"/>
                </a:lnTo>
                <a:lnTo>
                  <a:pt x="450" y="2804"/>
                </a:lnTo>
                <a:lnTo>
                  <a:pt x="476" y="2867"/>
                </a:lnTo>
                <a:lnTo>
                  <a:pt x="503" y="2931"/>
                </a:lnTo>
                <a:lnTo>
                  <a:pt x="530" y="2998"/>
                </a:lnTo>
                <a:lnTo>
                  <a:pt x="556" y="3065"/>
                </a:lnTo>
                <a:lnTo>
                  <a:pt x="582" y="3134"/>
                </a:lnTo>
                <a:lnTo>
                  <a:pt x="607" y="3202"/>
                </a:lnTo>
                <a:lnTo>
                  <a:pt x="630" y="3273"/>
                </a:lnTo>
                <a:lnTo>
                  <a:pt x="653" y="3343"/>
                </a:lnTo>
                <a:lnTo>
                  <a:pt x="674" y="3413"/>
                </a:lnTo>
                <a:lnTo>
                  <a:pt x="693" y="3483"/>
                </a:lnTo>
                <a:lnTo>
                  <a:pt x="711" y="3553"/>
                </a:lnTo>
                <a:lnTo>
                  <a:pt x="726" y="3621"/>
                </a:lnTo>
                <a:lnTo>
                  <a:pt x="739" y="3690"/>
                </a:lnTo>
                <a:lnTo>
                  <a:pt x="750" y="3756"/>
                </a:lnTo>
                <a:lnTo>
                  <a:pt x="754" y="3788"/>
                </a:lnTo>
                <a:lnTo>
                  <a:pt x="757" y="3822"/>
                </a:lnTo>
                <a:lnTo>
                  <a:pt x="760" y="3854"/>
                </a:lnTo>
                <a:lnTo>
                  <a:pt x="762" y="3885"/>
                </a:lnTo>
                <a:lnTo>
                  <a:pt x="763" y="3915"/>
                </a:lnTo>
                <a:lnTo>
                  <a:pt x="764" y="3946"/>
                </a:lnTo>
                <a:lnTo>
                  <a:pt x="783" y="4137"/>
                </a:lnTo>
                <a:lnTo>
                  <a:pt x="789" y="4160"/>
                </a:lnTo>
                <a:lnTo>
                  <a:pt x="796" y="4181"/>
                </a:lnTo>
                <a:lnTo>
                  <a:pt x="804" y="4202"/>
                </a:lnTo>
                <a:lnTo>
                  <a:pt x="813" y="4220"/>
                </a:lnTo>
                <a:lnTo>
                  <a:pt x="823" y="4237"/>
                </a:lnTo>
                <a:lnTo>
                  <a:pt x="833" y="4253"/>
                </a:lnTo>
                <a:lnTo>
                  <a:pt x="844" y="4267"/>
                </a:lnTo>
                <a:lnTo>
                  <a:pt x="855" y="4280"/>
                </a:lnTo>
                <a:lnTo>
                  <a:pt x="867" y="4291"/>
                </a:lnTo>
                <a:lnTo>
                  <a:pt x="880" y="4301"/>
                </a:lnTo>
                <a:lnTo>
                  <a:pt x="895" y="4309"/>
                </a:lnTo>
                <a:lnTo>
                  <a:pt x="909" y="4316"/>
                </a:lnTo>
                <a:lnTo>
                  <a:pt x="924" y="4321"/>
                </a:lnTo>
                <a:lnTo>
                  <a:pt x="941" y="4325"/>
                </a:lnTo>
                <a:lnTo>
                  <a:pt x="959" y="4328"/>
                </a:lnTo>
                <a:lnTo>
                  <a:pt x="976" y="4328"/>
                </a:lnTo>
                <a:lnTo>
                  <a:pt x="2079" y="4328"/>
                </a:lnTo>
                <a:lnTo>
                  <a:pt x="2097" y="4328"/>
                </a:lnTo>
                <a:lnTo>
                  <a:pt x="2114" y="4325"/>
                </a:lnTo>
                <a:lnTo>
                  <a:pt x="2130" y="4321"/>
                </a:lnTo>
                <a:lnTo>
                  <a:pt x="2145" y="4316"/>
                </a:lnTo>
                <a:lnTo>
                  <a:pt x="2161" y="4309"/>
                </a:lnTo>
                <a:lnTo>
                  <a:pt x="2174" y="4301"/>
                </a:lnTo>
                <a:lnTo>
                  <a:pt x="2187" y="4291"/>
                </a:lnTo>
                <a:lnTo>
                  <a:pt x="2201" y="4280"/>
                </a:lnTo>
                <a:lnTo>
                  <a:pt x="2212" y="4267"/>
                </a:lnTo>
                <a:lnTo>
                  <a:pt x="2223" y="4253"/>
                </a:lnTo>
                <a:lnTo>
                  <a:pt x="2233" y="4237"/>
                </a:lnTo>
                <a:lnTo>
                  <a:pt x="2243" y="4220"/>
                </a:lnTo>
                <a:lnTo>
                  <a:pt x="2251" y="4202"/>
                </a:lnTo>
                <a:lnTo>
                  <a:pt x="2259" y="4181"/>
                </a:lnTo>
                <a:lnTo>
                  <a:pt x="2266" y="4160"/>
                </a:lnTo>
                <a:lnTo>
                  <a:pt x="2272" y="4137"/>
                </a:lnTo>
                <a:lnTo>
                  <a:pt x="2291" y="3946"/>
                </a:lnTo>
                <a:lnTo>
                  <a:pt x="2293" y="3915"/>
                </a:lnTo>
                <a:lnTo>
                  <a:pt x="2294" y="3885"/>
                </a:lnTo>
                <a:lnTo>
                  <a:pt x="2295" y="3854"/>
                </a:lnTo>
                <a:lnTo>
                  <a:pt x="2298" y="3822"/>
                </a:lnTo>
                <a:lnTo>
                  <a:pt x="2301" y="3788"/>
                </a:lnTo>
                <a:lnTo>
                  <a:pt x="2306" y="3756"/>
                </a:lnTo>
                <a:lnTo>
                  <a:pt x="2316" y="3690"/>
                </a:lnTo>
                <a:lnTo>
                  <a:pt x="2329" y="3621"/>
                </a:lnTo>
                <a:lnTo>
                  <a:pt x="2345" y="3553"/>
                </a:lnTo>
                <a:lnTo>
                  <a:pt x="2362" y="3483"/>
                </a:lnTo>
                <a:lnTo>
                  <a:pt x="2381" y="3413"/>
                </a:lnTo>
                <a:lnTo>
                  <a:pt x="2402" y="3343"/>
                </a:lnTo>
                <a:lnTo>
                  <a:pt x="2425" y="3273"/>
                </a:lnTo>
                <a:lnTo>
                  <a:pt x="2449" y="3202"/>
                </a:lnTo>
                <a:lnTo>
                  <a:pt x="2474" y="3134"/>
                </a:lnTo>
                <a:lnTo>
                  <a:pt x="2499" y="3065"/>
                </a:lnTo>
                <a:lnTo>
                  <a:pt x="2526" y="2998"/>
                </a:lnTo>
                <a:lnTo>
                  <a:pt x="2552" y="2931"/>
                </a:lnTo>
                <a:lnTo>
                  <a:pt x="2579" y="2867"/>
                </a:lnTo>
                <a:lnTo>
                  <a:pt x="2607" y="2804"/>
                </a:lnTo>
                <a:lnTo>
                  <a:pt x="2633" y="2743"/>
                </a:lnTo>
                <a:lnTo>
                  <a:pt x="2685" y="2631"/>
                </a:lnTo>
                <a:lnTo>
                  <a:pt x="2735" y="2528"/>
                </a:lnTo>
                <a:lnTo>
                  <a:pt x="2778" y="2439"/>
                </a:lnTo>
                <a:lnTo>
                  <a:pt x="2816" y="2366"/>
                </a:lnTo>
                <a:lnTo>
                  <a:pt x="2846" y="2312"/>
                </a:lnTo>
                <a:lnTo>
                  <a:pt x="2872" y="2262"/>
                </a:lnTo>
                <a:lnTo>
                  <a:pt x="2890" y="2228"/>
                </a:lnTo>
                <a:lnTo>
                  <a:pt x="2906" y="2193"/>
                </a:lnTo>
                <a:lnTo>
                  <a:pt x="2923" y="2157"/>
                </a:lnTo>
                <a:lnTo>
                  <a:pt x="2937" y="2122"/>
                </a:lnTo>
                <a:lnTo>
                  <a:pt x="2952" y="2085"/>
                </a:lnTo>
                <a:lnTo>
                  <a:pt x="2965" y="2049"/>
                </a:lnTo>
                <a:lnTo>
                  <a:pt x="2978" y="2012"/>
                </a:lnTo>
                <a:lnTo>
                  <a:pt x="2989" y="1975"/>
                </a:lnTo>
                <a:lnTo>
                  <a:pt x="3000" y="1937"/>
                </a:lnTo>
                <a:lnTo>
                  <a:pt x="3010" y="1900"/>
                </a:lnTo>
                <a:lnTo>
                  <a:pt x="3019" y="1862"/>
                </a:lnTo>
                <a:lnTo>
                  <a:pt x="3027" y="1823"/>
                </a:lnTo>
                <a:lnTo>
                  <a:pt x="3034" y="1785"/>
                </a:lnTo>
                <a:lnTo>
                  <a:pt x="3040" y="1746"/>
                </a:lnTo>
                <a:lnTo>
                  <a:pt x="3045" y="1707"/>
                </a:lnTo>
                <a:lnTo>
                  <a:pt x="3049" y="1667"/>
                </a:lnTo>
                <a:lnTo>
                  <a:pt x="3056" y="1527"/>
                </a:lnTo>
                <a:lnTo>
                  <a:pt x="3055" y="1489"/>
                </a:lnTo>
                <a:lnTo>
                  <a:pt x="3054" y="1452"/>
                </a:lnTo>
                <a:lnTo>
                  <a:pt x="3051" y="1413"/>
                </a:lnTo>
                <a:lnTo>
                  <a:pt x="3048" y="1376"/>
                </a:lnTo>
                <a:lnTo>
                  <a:pt x="3044" y="1338"/>
                </a:lnTo>
                <a:lnTo>
                  <a:pt x="3039" y="1301"/>
                </a:lnTo>
                <a:lnTo>
                  <a:pt x="3034" y="1264"/>
                </a:lnTo>
                <a:lnTo>
                  <a:pt x="3026" y="1227"/>
                </a:lnTo>
                <a:lnTo>
                  <a:pt x="3018" y="1191"/>
                </a:lnTo>
                <a:lnTo>
                  <a:pt x="3010" y="1154"/>
                </a:lnTo>
                <a:lnTo>
                  <a:pt x="3000" y="1118"/>
                </a:lnTo>
                <a:lnTo>
                  <a:pt x="2990" y="1082"/>
                </a:lnTo>
                <a:lnTo>
                  <a:pt x="2979" y="1047"/>
                </a:lnTo>
                <a:lnTo>
                  <a:pt x="2967" y="1012"/>
                </a:lnTo>
                <a:lnTo>
                  <a:pt x="2954" y="977"/>
                </a:lnTo>
                <a:lnTo>
                  <a:pt x="2941" y="943"/>
                </a:lnTo>
                <a:lnTo>
                  <a:pt x="2925" y="909"/>
                </a:lnTo>
                <a:lnTo>
                  <a:pt x="2910" y="875"/>
                </a:lnTo>
                <a:lnTo>
                  <a:pt x="2894" y="841"/>
                </a:lnTo>
                <a:lnTo>
                  <a:pt x="2877" y="808"/>
                </a:lnTo>
                <a:lnTo>
                  <a:pt x="2859" y="776"/>
                </a:lnTo>
                <a:lnTo>
                  <a:pt x="2840" y="744"/>
                </a:lnTo>
                <a:lnTo>
                  <a:pt x="2820" y="712"/>
                </a:lnTo>
                <a:lnTo>
                  <a:pt x="2800" y="681"/>
                </a:lnTo>
                <a:lnTo>
                  <a:pt x="2779" y="650"/>
                </a:lnTo>
                <a:lnTo>
                  <a:pt x="2757" y="619"/>
                </a:lnTo>
                <a:lnTo>
                  <a:pt x="2734" y="589"/>
                </a:lnTo>
                <a:lnTo>
                  <a:pt x="2711" y="561"/>
                </a:lnTo>
                <a:lnTo>
                  <a:pt x="2686" y="531"/>
                </a:lnTo>
                <a:lnTo>
                  <a:pt x="2661" y="503"/>
                </a:lnTo>
                <a:lnTo>
                  <a:pt x="2635" y="475"/>
                </a:lnTo>
                <a:lnTo>
                  <a:pt x="2609" y="448"/>
                </a:lnTo>
                <a:close/>
                <a:moveTo>
                  <a:pt x="2661" y="1641"/>
                </a:moveTo>
                <a:lnTo>
                  <a:pt x="2661" y="1641"/>
                </a:lnTo>
                <a:lnTo>
                  <a:pt x="2658" y="1669"/>
                </a:lnTo>
                <a:lnTo>
                  <a:pt x="2654" y="1697"/>
                </a:lnTo>
                <a:lnTo>
                  <a:pt x="2650" y="1725"/>
                </a:lnTo>
                <a:lnTo>
                  <a:pt x="2644" y="1753"/>
                </a:lnTo>
                <a:lnTo>
                  <a:pt x="2639" y="1781"/>
                </a:lnTo>
                <a:lnTo>
                  <a:pt x="2632" y="1809"/>
                </a:lnTo>
                <a:lnTo>
                  <a:pt x="2624" y="1837"/>
                </a:lnTo>
                <a:lnTo>
                  <a:pt x="2617" y="1863"/>
                </a:lnTo>
                <a:lnTo>
                  <a:pt x="2608" y="1891"/>
                </a:lnTo>
                <a:lnTo>
                  <a:pt x="2599" y="1918"/>
                </a:lnTo>
                <a:lnTo>
                  <a:pt x="2589" y="1945"/>
                </a:lnTo>
                <a:lnTo>
                  <a:pt x="2579" y="1972"/>
                </a:lnTo>
                <a:lnTo>
                  <a:pt x="2567" y="1998"/>
                </a:lnTo>
                <a:lnTo>
                  <a:pt x="2556" y="2025"/>
                </a:lnTo>
                <a:lnTo>
                  <a:pt x="2543" y="2051"/>
                </a:lnTo>
                <a:lnTo>
                  <a:pt x="2529" y="2078"/>
                </a:lnTo>
                <a:lnTo>
                  <a:pt x="2485" y="2158"/>
                </a:lnTo>
                <a:lnTo>
                  <a:pt x="2450" y="2227"/>
                </a:lnTo>
                <a:lnTo>
                  <a:pt x="2408" y="2311"/>
                </a:lnTo>
                <a:lnTo>
                  <a:pt x="2359" y="2409"/>
                </a:lnTo>
                <a:lnTo>
                  <a:pt x="2307" y="2519"/>
                </a:lnTo>
                <a:lnTo>
                  <a:pt x="2253" y="2641"/>
                </a:lnTo>
                <a:lnTo>
                  <a:pt x="2225" y="2705"/>
                </a:lnTo>
                <a:lnTo>
                  <a:pt x="2197" y="2771"/>
                </a:lnTo>
                <a:lnTo>
                  <a:pt x="2170" y="2838"/>
                </a:lnTo>
                <a:lnTo>
                  <a:pt x="2142" y="2908"/>
                </a:lnTo>
                <a:lnTo>
                  <a:pt x="2116" y="2979"/>
                </a:lnTo>
                <a:lnTo>
                  <a:pt x="2090" y="3051"/>
                </a:lnTo>
                <a:lnTo>
                  <a:pt x="2065" y="3124"/>
                </a:lnTo>
                <a:lnTo>
                  <a:pt x="2040" y="3198"/>
                </a:lnTo>
                <a:lnTo>
                  <a:pt x="2018" y="3272"/>
                </a:lnTo>
                <a:lnTo>
                  <a:pt x="1996" y="3346"/>
                </a:lnTo>
                <a:lnTo>
                  <a:pt x="1977" y="3420"/>
                </a:lnTo>
                <a:lnTo>
                  <a:pt x="1960" y="3494"/>
                </a:lnTo>
                <a:lnTo>
                  <a:pt x="1944" y="3568"/>
                </a:lnTo>
                <a:lnTo>
                  <a:pt x="1930" y="3641"/>
                </a:lnTo>
                <a:lnTo>
                  <a:pt x="1919" y="3714"/>
                </a:lnTo>
                <a:lnTo>
                  <a:pt x="1911" y="3785"/>
                </a:lnTo>
                <a:lnTo>
                  <a:pt x="1908" y="3820"/>
                </a:lnTo>
                <a:lnTo>
                  <a:pt x="1905" y="3856"/>
                </a:lnTo>
                <a:lnTo>
                  <a:pt x="1903" y="3890"/>
                </a:lnTo>
                <a:lnTo>
                  <a:pt x="1902" y="3924"/>
                </a:lnTo>
                <a:lnTo>
                  <a:pt x="1901" y="3939"/>
                </a:lnTo>
                <a:lnTo>
                  <a:pt x="1722" y="3939"/>
                </a:lnTo>
                <a:lnTo>
                  <a:pt x="1722" y="3230"/>
                </a:lnTo>
                <a:lnTo>
                  <a:pt x="1333" y="3230"/>
                </a:lnTo>
                <a:lnTo>
                  <a:pt x="1333" y="3939"/>
                </a:lnTo>
                <a:lnTo>
                  <a:pt x="1154" y="3939"/>
                </a:lnTo>
                <a:lnTo>
                  <a:pt x="1152" y="3924"/>
                </a:lnTo>
                <a:lnTo>
                  <a:pt x="1151" y="3873"/>
                </a:lnTo>
                <a:lnTo>
                  <a:pt x="1148" y="3820"/>
                </a:lnTo>
                <a:lnTo>
                  <a:pt x="1142" y="3767"/>
                </a:lnTo>
                <a:lnTo>
                  <a:pt x="1136" y="3714"/>
                </a:lnTo>
                <a:lnTo>
                  <a:pt x="1128" y="3659"/>
                </a:lnTo>
                <a:lnTo>
                  <a:pt x="1118" y="3604"/>
                </a:lnTo>
                <a:lnTo>
                  <a:pt x="1108" y="3547"/>
                </a:lnTo>
                <a:lnTo>
                  <a:pt x="1096" y="3491"/>
                </a:lnTo>
                <a:lnTo>
                  <a:pt x="1081" y="3434"/>
                </a:lnTo>
                <a:lnTo>
                  <a:pt x="1067" y="3377"/>
                </a:lnTo>
                <a:lnTo>
                  <a:pt x="1052" y="3319"/>
                </a:lnTo>
                <a:lnTo>
                  <a:pt x="1035" y="3261"/>
                </a:lnTo>
                <a:lnTo>
                  <a:pt x="1016" y="3203"/>
                </a:lnTo>
                <a:lnTo>
                  <a:pt x="997" y="3145"/>
                </a:lnTo>
                <a:lnTo>
                  <a:pt x="977" y="3086"/>
                </a:lnTo>
                <a:lnTo>
                  <a:pt x="958" y="3029"/>
                </a:lnTo>
                <a:lnTo>
                  <a:pt x="937" y="2970"/>
                </a:lnTo>
                <a:lnTo>
                  <a:pt x="914" y="2911"/>
                </a:lnTo>
                <a:lnTo>
                  <a:pt x="868" y="2796"/>
                </a:lnTo>
                <a:lnTo>
                  <a:pt x="820" y="2681"/>
                </a:lnTo>
                <a:lnTo>
                  <a:pt x="771" y="2570"/>
                </a:lnTo>
                <a:lnTo>
                  <a:pt x="721" y="2459"/>
                </a:lnTo>
                <a:lnTo>
                  <a:pt x="669" y="2353"/>
                </a:lnTo>
                <a:lnTo>
                  <a:pt x="618" y="2249"/>
                </a:lnTo>
                <a:lnTo>
                  <a:pt x="568" y="2150"/>
                </a:lnTo>
                <a:lnTo>
                  <a:pt x="567" y="2144"/>
                </a:lnTo>
                <a:lnTo>
                  <a:pt x="530" y="2075"/>
                </a:lnTo>
                <a:lnTo>
                  <a:pt x="515" y="2050"/>
                </a:lnTo>
                <a:lnTo>
                  <a:pt x="503" y="2024"/>
                </a:lnTo>
                <a:lnTo>
                  <a:pt x="491" y="1998"/>
                </a:lnTo>
                <a:lnTo>
                  <a:pt x="479" y="1972"/>
                </a:lnTo>
                <a:lnTo>
                  <a:pt x="468" y="1945"/>
                </a:lnTo>
                <a:lnTo>
                  <a:pt x="458" y="1918"/>
                </a:lnTo>
                <a:lnTo>
                  <a:pt x="449" y="1892"/>
                </a:lnTo>
                <a:lnTo>
                  <a:pt x="440" y="1864"/>
                </a:lnTo>
                <a:lnTo>
                  <a:pt x="431" y="1838"/>
                </a:lnTo>
                <a:lnTo>
                  <a:pt x="424" y="1810"/>
                </a:lnTo>
                <a:lnTo>
                  <a:pt x="418" y="1782"/>
                </a:lnTo>
                <a:lnTo>
                  <a:pt x="411" y="1754"/>
                </a:lnTo>
                <a:lnTo>
                  <a:pt x="406" y="1726"/>
                </a:lnTo>
                <a:lnTo>
                  <a:pt x="401" y="1697"/>
                </a:lnTo>
                <a:lnTo>
                  <a:pt x="398" y="1670"/>
                </a:lnTo>
                <a:lnTo>
                  <a:pt x="395" y="1641"/>
                </a:lnTo>
                <a:lnTo>
                  <a:pt x="389" y="1519"/>
                </a:lnTo>
                <a:lnTo>
                  <a:pt x="389" y="1492"/>
                </a:lnTo>
                <a:lnTo>
                  <a:pt x="390" y="1463"/>
                </a:lnTo>
                <a:lnTo>
                  <a:pt x="392" y="1435"/>
                </a:lnTo>
                <a:lnTo>
                  <a:pt x="395" y="1408"/>
                </a:lnTo>
                <a:lnTo>
                  <a:pt x="398" y="1380"/>
                </a:lnTo>
                <a:lnTo>
                  <a:pt x="402" y="1352"/>
                </a:lnTo>
                <a:lnTo>
                  <a:pt x="407" y="1325"/>
                </a:lnTo>
                <a:lnTo>
                  <a:pt x="412" y="1298"/>
                </a:lnTo>
                <a:lnTo>
                  <a:pt x="418" y="1270"/>
                </a:lnTo>
                <a:lnTo>
                  <a:pt x="424" y="1244"/>
                </a:lnTo>
                <a:lnTo>
                  <a:pt x="431" y="1217"/>
                </a:lnTo>
                <a:lnTo>
                  <a:pt x="439" y="1191"/>
                </a:lnTo>
                <a:lnTo>
                  <a:pt x="448" y="1165"/>
                </a:lnTo>
                <a:lnTo>
                  <a:pt x="457" y="1139"/>
                </a:lnTo>
                <a:lnTo>
                  <a:pt x="466" y="1113"/>
                </a:lnTo>
                <a:lnTo>
                  <a:pt x="476" y="1088"/>
                </a:lnTo>
                <a:lnTo>
                  <a:pt x="487" y="1063"/>
                </a:lnTo>
                <a:lnTo>
                  <a:pt x="499" y="1038"/>
                </a:lnTo>
                <a:lnTo>
                  <a:pt x="511" y="1013"/>
                </a:lnTo>
                <a:lnTo>
                  <a:pt x="524" y="989"/>
                </a:lnTo>
                <a:lnTo>
                  <a:pt x="537" y="965"/>
                </a:lnTo>
                <a:lnTo>
                  <a:pt x="551" y="941"/>
                </a:lnTo>
                <a:lnTo>
                  <a:pt x="565" y="918"/>
                </a:lnTo>
                <a:lnTo>
                  <a:pt x="580" y="895"/>
                </a:lnTo>
                <a:lnTo>
                  <a:pt x="596" y="871"/>
                </a:lnTo>
                <a:lnTo>
                  <a:pt x="612" y="849"/>
                </a:lnTo>
                <a:lnTo>
                  <a:pt x="629" y="827"/>
                </a:lnTo>
                <a:lnTo>
                  <a:pt x="647" y="806"/>
                </a:lnTo>
                <a:lnTo>
                  <a:pt x="664" y="784"/>
                </a:lnTo>
                <a:lnTo>
                  <a:pt x="683" y="763"/>
                </a:lnTo>
                <a:lnTo>
                  <a:pt x="702" y="743"/>
                </a:lnTo>
                <a:lnTo>
                  <a:pt x="722" y="723"/>
                </a:lnTo>
                <a:lnTo>
                  <a:pt x="743" y="703"/>
                </a:lnTo>
                <a:lnTo>
                  <a:pt x="764" y="683"/>
                </a:lnTo>
                <a:lnTo>
                  <a:pt x="785" y="665"/>
                </a:lnTo>
                <a:lnTo>
                  <a:pt x="806" y="647"/>
                </a:lnTo>
                <a:lnTo>
                  <a:pt x="828" y="629"/>
                </a:lnTo>
                <a:lnTo>
                  <a:pt x="850" y="611"/>
                </a:lnTo>
                <a:lnTo>
                  <a:pt x="874" y="596"/>
                </a:lnTo>
                <a:lnTo>
                  <a:pt x="896" y="579"/>
                </a:lnTo>
                <a:lnTo>
                  <a:pt x="920" y="565"/>
                </a:lnTo>
                <a:lnTo>
                  <a:pt x="943" y="550"/>
                </a:lnTo>
                <a:lnTo>
                  <a:pt x="968" y="536"/>
                </a:lnTo>
                <a:lnTo>
                  <a:pt x="992" y="523"/>
                </a:lnTo>
                <a:lnTo>
                  <a:pt x="1016" y="510"/>
                </a:lnTo>
                <a:lnTo>
                  <a:pt x="1041" y="498"/>
                </a:lnTo>
                <a:lnTo>
                  <a:pt x="1066" y="486"/>
                </a:lnTo>
                <a:lnTo>
                  <a:pt x="1091" y="475"/>
                </a:lnTo>
                <a:lnTo>
                  <a:pt x="1117" y="464"/>
                </a:lnTo>
                <a:lnTo>
                  <a:pt x="1143" y="456"/>
                </a:lnTo>
                <a:lnTo>
                  <a:pt x="1170" y="446"/>
                </a:lnTo>
                <a:lnTo>
                  <a:pt x="1195" y="438"/>
                </a:lnTo>
                <a:lnTo>
                  <a:pt x="1223" y="430"/>
                </a:lnTo>
                <a:lnTo>
                  <a:pt x="1250" y="423"/>
                </a:lnTo>
                <a:lnTo>
                  <a:pt x="1276" y="417"/>
                </a:lnTo>
                <a:lnTo>
                  <a:pt x="1304" y="411"/>
                </a:lnTo>
                <a:lnTo>
                  <a:pt x="1331" y="406"/>
                </a:lnTo>
                <a:lnTo>
                  <a:pt x="1359" y="401"/>
                </a:lnTo>
                <a:lnTo>
                  <a:pt x="1387" y="398"/>
                </a:lnTo>
                <a:lnTo>
                  <a:pt x="1414" y="395"/>
                </a:lnTo>
                <a:lnTo>
                  <a:pt x="1443" y="392"/>
                </a:lnTo>
                <a:lnTo>
                  <a:pt x="1471" y="390"/>
                </a:lnTo>
                <a:lnTo>
                  <a:pt x="1500" y="389"/>
                </a:lnTo>
                <a:lnTo>
                  <a:pt x="1527" y="389"/>
                </a:lnTo>
                <a:lnTo>
                  <a:pt x="1569" y="389"/>
                </a:lnTo>
                <a:lnTo>
                  <a:pt x="1610" y="391"/>
                </a:lnTo>
                <a:lnTo>
                  <a:pt x="1651" y="396"/>
                </a:lnTo>
                <a:lnTo>
                  <a:pt x="1691" y="400"/>
                </a:lnTo>
                <a:lnTo>
                  <a:pt x="1732" y="407"/>
                </a:lnTo>
                <a:lnTo>
                  <a:pt x="1771" y="415"/>
                </a:lnTo>
                <a:lnTo>
                  <a:pt x="1810" y="423"/>
                </a:lnTo>
                <a:lnTo>
                  <a:pt x="1849" y="435"/>
                </a:lnTo>
                <a:lnTo>
                  <a:pt x="1882" y="444"/>
                </a:lnTo>
                <a:lnTo>
                  <a:pt x="1917" y="457"/>
                </a:lnTo>
                <a:lnTo>
                  <a:pt x="1950" y="470"/>
                </a:lnTo>
                <a:lnTo>
                  <a:pt x="1983" y="483"/>
                </a:lnTo>
                <a:lnTo>
                  <a:pt x="2018" y="498"/>
                </a:lnTo>
                <a:lnTo>
                  <a:pt x="2047" y="514"/>
                </a:lnTo>
                <a:lnTo>
                  <a:pt x="2078" y="531"/>
                </a:lnTo>
                <a:lnTo>
                  <a:pt x="2109" y="548"/>
                </a:lnTo>
                <a:lnTo>
                  <a:pt x="2139" y="567"/>
                </a:lnTo>
                <a:lnTo>
                  <a:pt x="2169" y="586"/>
                </a:lnTo>
                <a:lnTo>
                  <a:pt x="2197" y="607"/>
                </a:lnTo>
                <a:lnTo>
                  <a:pt x="2226" y="628"/>
                </a:lnTo>
                <a:lnTo>
                  <a:pt x="2254" y="650"/>
                </a:lnTo>
                <a:lnTo>
                  <a:pt x="2281" y="673"/>
                </a:lnTo>
                <a:lnTo>
                  <a:pt x="2308" y="698"/>
                </a:lnTo>
                <a:lnTo>
                  <a:pt x="2333" y="723"/>
                </a:lnTo>
                <a:lnTo>
                  <a:pt x="2353" y="743"/>
                </a:lnTo>
                <a:lnTo>
                  <a:pt x="2372" y="763"/>
                </a:lnTo>
                <a:lnTo>
                  <a:pt x="2391" y="784"/>
                </a:lnTo>
                <a:lnTo>
                  <a:pt x="2409" y="806"/>
                </a:lnTo>
                <a:lnTo>
                  <a:pt x="2426" y="827"/>
                </a:lnTo>
                <a:lnTo>
                  <a:pt x="2443" y="849"/>
                </a:lnTo>
                <a:lnTo>
                  <a:pt x="2460" y="872"/>
                </a:lnTo>
                <a:lnTo>
                  <a:pt x="2475" y="895"/>
                </a:lnTo>
                <a:lnTo>
                  <a:pt x="2489" y="918"/>
                </a:lnTo>
                <a:lnTo>
                  <a:pt x="2505" y="941"/>
                </a:lnTo>
                <a:lnTo>
                  <a:pt x="2518" y="965"/>
                </a:lnTo>
                <a:lnTo>
                  <a:pt x="2531" y="989"/>
                </a:lnTo>
                <a:lnTo>
                  <a:pt x="2545" y="1013"/>
                </a:lnTo>
                <a:lnTo>
                  <a:pt x="2557" y="1038"/>
                </a:lnTo>
                <a:lnTo>
                  <a:pt x="2568" y="1063"/>
                </a:lnTo>
                <a:lnTo>
                  <a:pt x="2579" y="1088"/>
                </a:lnTo>
                <a:lnTo>
                  <a:pt x="2589" y="1113"/>
                </a:lnTo>
                <a:lnTo>
                  <a:pt x="2599" y="1139"/>
                </a:lnTo>
                <a:lnTo>
                  <a:pt x="2608" y="1164"/>
                </a:lnTo>
                <a:lnTo>
                  <a:pt x="2617" y="1191"/>
                </a:lnTo>
                <a:lnTo>
                  <a:pt x="2624" y="1217"/>
                </a:lnTo>
                <a:lnTo>
                  <a:pt x="2631" y="1244"/>
                </a:lnTo>
                <a:lnTo>
                  <a:pt x="2638" y="1270"/>
                </a:lnTo>
                <a:lnTo>
                  <a:pt x="2643" y="1297"/>
                </a:lnTo>
                <a:lnTo>
                  <a:pt x="2649" y="1325"/>
                </a:lnTo>
                <a:lnTo>
                  <a:pt x="2653" y="1352"/>
                </a:lnTo>
                <a:lnTo>
                  <a:pt x="2658" y="1379"/>
                </a:lnTo>
                <a:lnTo>
                  <a:pt x="2660" y="1406"/>
                </a:lnTo>
                <a:lnTo>
                  <a:pt x="2663" y="1435"/>
                </a:lnTo>
                <a:lnTo>
                  <a:pt x="2664" y="1463"/>
                </a:lnTo>
                <a:lnTo>
                  <a:pt x="2666" y="1491"/>
                </a:lnTo>
                <a:lnTo>
                  <a:pt x="2666" y="1519"/>
                </a:lnTo>
                <a:lnTo>
                  <a:pt x="2661" y="1641"/>
                </a:lnTo>
                <a:close/>
                <a:moveTo>
                  <a:pt x="907" y="4981"/>
                </a:moveTo>
                <a:lnTo>
                  <a:pt x="2149" y="4981"/>
                </a:lnTo>
                <a:lnTo>
                  <a:pt x="2149" y="4592"/>
                </a:lnTo>
                <a:lnTo>
                  <a:pt x="907" y="4592"/>
                </a:lnTo>
                <a:lnTo>
                  <a:pt x="907" y="4981"/>
                </a:lnTo>
                <a:close/>
                <a:moveTo>
                  <a:pt x="1177" y="5429"/>
                </a:moveTo>
                <a:lnTo>
                  <a:pt x="1879" y="5429"/>
                </a:lnTo>
                <a:lnTo>
                  <a:pt x="1879" y="5209"/>
                </a:lnTo>
                <a:lnTo>
                  <a:pt x="1177" y="5209"/>
                </a:lnTo>
                <a:lnTo>
                  <a:pt x="1177" y="5429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MH_SubTitle_6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72728" y="3843020"/>
            <a:ext cx="15668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b="1" dirty="0">
                <a:latin typeface="+mn-ea"/>
                <a:ea typeface="+mn-ea"/>
              </a:rPr>
              <a:t>单击输入内容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35" name="MH_SubTitle_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923791" y="5143184"/>
            <a:ext cx="15668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b="1" dirty="0">
                <a:latin typeface="+mn-ea"/>
                <a:ea typeface="+mn-ea"/>
              </a:rPr>
              <a:t>单击输入内容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36" name="MH_SubTitle_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287578" y="5157470"/>
            <a:ext cx="15668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b="1" dirty="0">
                <a:latin typeface="+mn-ea"/>
                <a:ea typeface="+mn-ea"/>
              </a:rPr>
              <a:t>单击输入内容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37" name="MH_SubTitle_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642384" y="3843020"/>
            <a:ext cx="15668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b="1" dirty="0">
                <a:latin typeface="+mn-ea"/>
                <a:ea typeface="+mn-ea"/>
              </a:rPr>
              <a:t>单击输入内容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38" name="MH_SubTitle_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936491" y="1204595"/>
            <a:ext cx="15668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+mn-ea"/>
                <a:ea typeface="+mn-ea"/>
              </a:rPr>
              <a:t>单击输入内容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39" name="MH_SubTitle_2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525703" y="1225234"/>
            <a:ext cx="15668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b="1" dirty="0">
                <a:latin typeface="+mn-ea"/>
                <a:ea typeface="+mn-ea"/>
              </a:rPr>
              <a:t>单击输入内容</a:t>
            </a:r>
            <a:endParaRPr lang="en-US" altLang="zh-CN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 bldLvl="0" animBg="1"/>
      <p:bldP spid="14" grpId="0" bldLvl="0" animBg="1"/>
      <p:bldP spid="15" grpId="0" bldLvl="0" animBg="1"/>
      <p:bldP spid="16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31" grpId="0" bldLvl="0" animBg="1"/>
      <p:bldP spid="32" grpId="0"/>
      <p:bldP spid="33" grpId="0" bldLvl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表 6"/>
          <p:cNvGraphicFramePr/>
          <p:nvPr/>
        </p:nvGraphicFramePr>
        <p:xfrm>
          <a:off x="3364715" y="2276872"/>
          <a:ext cx="7962529" cy="4328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80"/>
          <p:cNvSpPr/>
          <p:nvPr/>
        </p:nvSpPr>
        <p:spPr>
          <a:xfrm>
            <a:off x="766614" y="2058369"/>
            <a:ext cx="1699878" cy="437006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Open Sans Light" panose="020B0306030504020204" pitchFamily="34" charset="0"/>
                <a:cs typeface="Aparajita" panose="02020603050405020304" pitchFamily="34" charset="0"/>
              </a:rPr>
              <a:t>请输入你的标题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Open Sans Light" panose="020B0306030504020204" pitchFamily="34" charset="0"/>
              <a:cs typeface="Aparajita" panose="02020603050405020304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780382" y="2327768"/>
            <a:ext cx="3977837" cy="867894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</a:t>
            </a:r>
            <a:endParaRPr lang="en-US" sz="1400" dirty="0">
              <a:latin typeface="微软雅黑" panose="020B0503020204020204" charset="-122"/>
              <a:cs typeface="Aparajita" panose="020206030504050203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MH_Other_1"/>
          <p:cNvSpPr/>
          <p:nvPr>
            <p:custDataLst>
              <p:tags r:id="rId1"/>
            </p:custDataLst>
          </p:nvPr>
        </p:nvSpPr>
        <p:spPr>
          <a:xfrm>
            <a:off x="3010853" y="4580574"/>
            <a:ext cx="4673600" cy="1228725"/>
          </a:xfrm>
          <a:custGeom>
            <a:avLst/>
            <a:gdLst>
              <a:gd name="connsiteX0" fmla="*/ 906147 w 2119472"/>
              <a:gd name="connsiteY0" fmla="*/ 0 h 777388"/>
              <a:gd name="connsiteX1" fmla="*/ 937414 w 2119472"/>
              <a:gd name="connsiteY1" fmla="*/ 81 h 777388"/>
              <a:gd name="connsiteX2" fmla="*/ 968700 w 2119472"/>
              <a:gd name="connsiteY2" fmla="*/ 337 h 777388"/>
              <a:gd name="connsiteX3" fmla="*/ 999264 w 2119472"/>
              <a:gd name="connsiteY3" fmla="*/ 1031 h 777388"/>
              <a:gd name="connsiteX4" fmla="*/ 964626 w 2119472"/>
              <a:gd name="connsiteY4" fmla="*/ 1862 h 777388"/>
              <a:gd name="connsiteX5" fmla="*/ 929305 w 2119472"/>
              <a:gd name="connsiteY5" fmla="*/ 3482 h 777388"/>
              <a:gd name="connsiteX6" fmla="*/ 894041 w 2119472"/>
              <a:gd name="connsiteY6" fmla="*/ 5630 h 777388"/>
              <a:gd name="connsiteX7" fmla="*/ 858818 w 2119472"/>
              <a:gd name="connsiteY7" fmla="*/ 8131 h 777388"/>
              <a:gd name="connsiteX8" fmla="*/ 824013 w 2119472"/>
              <a:gd name="connsiteY8" fmla="*/ 10943 h 777388"/>
              <a:gd name="connsiteX9" fmla="*/ 788528 w 2119472"/>
              <a:gd name="connsiteY9" fmla="*/ 14542 h 777388"/>
              <a:gd name="connsiteX10" fmla="*/ 770994 w 2119472"/>
              <a:gd name="connsiteY10" fmla="*/ 16497 h 777388"/>
              <a:gd name="connsiteX11" fmla="*/ 753482 w 2119472"/>
              <a:gd name="connsiteY11" fmla="*/ 18628 h 777388"/>
              <a:gd name="connsiteX12" fmla="*/ 735626 w 2119472"/>
              <a:gd name="connsiteY12" fmla="*/ 21155 h 777388"/>
              <a:gd name="connsiteX13" fmla="*/ 718132 w 2119472"/>
              <a:gd name="connsiteY13" fmla="*/ 23463 h 777388"/>
              <a:gd name="connsiteX14" fmla="*/ 700656 w 2119472"/>
              <a:gd name="connsiteY14" fmla="*/ 25946 h 777388"/>
              <a:gd name="connsiteX15" fmla="*/ 683223 w 2119472"/>
              <a:gd name="connsiteY15" fmla="*/ 28781 h 777388"/>
              <a:gd name="connsiteX16" fmla="*/ 665767 w 2119472"/>
              <a:gd name="connsiteY16" fmla="*/ 31441 h 777388"/>
              <a:gd name="connsiteX17" fmla="*/ 648371 w 2119472"/>
              <a:gd name="connsiteY17" fmla="*/ 34629 h 777388"/>
              <a:gd name="connsiteX18" fmla="*/ 630955 w 2119472"/>
              <a:gd name="connsiteY18" fmla="*/ 37642 h 777388"/>
              <a:gd name="connsiteX19" fmla="*/ 614342 w 2119472"/>
              <a:gd name="connsiteY19" fmla="*/ 40921 h 777388"/>
              <a:gd name="connsiteX20" fmla="*/ 596966 w 2119472"/>
              <a:gd name="connsiteY20" fmla="*/ 44285 h 777388"/>
              <a:gd name="connsiteX21" fmla="*/ 580011 w 2119472"/>
              <a:gd name="connsiteY21" fmla="*/ 47959 h 777388"/>
              <a:gd name="connsiteX22" fmla="*/ 563054 w 2119472"/>
              <a:gd name="connsiteY22" fmla="*/ 51633 h 777388"/>
              <a:gd name="connsiteX23" fmla="*/ 546120 w 2119472"/>
              <a:gd name="connsiteY23" fmla="*/ 55483 h 777388"/>
              <a:gd name="connsiteX24" fmla="*/ 529203 w 2119472"/>
              <a:gd name="connsiteY24" fmla="*/ 59510 h 777388"/>
              <a:gd name="connsiteX25" fmla="*/ 513068 w 2119472"/>
              <a:gd name="connsiteY25" fmla="*/ 63627 h 777388"/>
              <a:gd name="connsiteX26" fmla="*/ 496591 w 2119472"/>
              <a:gd name="connsiteY26" fmla="*/ 68140 h 777388"/>
              <a:gd name="connsiteX27" fmla="*/ 480096 w 2119472"/>
              <a:gd name="connsiteY27" fmla="*/ 72476 h 777388"/>
              <a:gd name="connsiteX28" fmla="*/ 463638 w 2119472"/>
              <a:gd name="connsiteY28" fmla="*/ 77164 h 777388"/>
              <a:gd name="connsiteX29" fmla="*/ 447964 w 2119472"/>
              <a:gd name="connsiteY29" fmla="*/ 81944 h 777388"/>
              <a:gd name="connsiteX30" fmla="*/ 433757 w 2119472"/>
              <a:gd name="connsiteY30" fmla="*/ 86024 h 777388"/>
              <a:gd name="connsiteX31" fmla="*/ 419606 w 2119472"/>
              <a:gd name="connsiteY31" fmla="*/ 90635 h 777388"/>
              <a:gd name="connsiteX32" fmla="*/ 405836 w 2119472"/>
              <a:gd name="connsiteY32" fmla="*/ 95202 h 777388"/>
              <a:gd name="connsiteX33" fmla="*/ 392449 w 2119472"/>
              <a:gd name="connsiteY33" fmla="*/ 99727 h 777388"/>
              <a:gd name="connsiteX34" fmla="*/ 378719 w 2119472"/>
              <a:gd name="connsiteY34" fmla="*/ 104647 h 777388"/>
              <a:gd name="connsiteX35" fmla="*/ 364988 w 2119472"/>
              <a:gd name="connsiteY35" fmla="*/ 109565 h 777388"/>
              <a:gd name="connsiteX36" fmla="*/ 351299 w 2119472"/>
              <a:gd name="connsiteY36" fmla="*/ 114837 h 777388"/>
              <a:gd name="connsiteX37" fmla="*/ 338371 w 2119472"/>
              <a:gd name="connsiteY37" fmla="*/ 120024 h 777388"/>
              <a:gd name="connsiteX38" fmla="*/ 325826 w 2119472"/>
              <a:gd name="connsiteY38" fmla="*/ 125168 h 777388"/>
              <a:gd name="connsiteX39" fmla="*/ 312936 w 2119472"/>
              <a:gd name="connsiteY39" fmla="*/ 130707 h 777388"/>
              <a:gd name="connsiteX40" fmla="*/ 300428 w 2119472"/>
              <a:gd name="connsiteY40" fmla="*/ 136203 h 777388"/>
              <a:gd name="connsiteX41" fmla="*/ 287579 w 2119472"/>
              <a:gd name="connsiteY41" fmla="*/ 142095 h 777388"/>
              <a:gd name="connsiteX42" fmla="*/ 275874 w 2119472"/>
              <a:gd name="connsiteY42" fmla="*/ 147859 h 777388"/>
              <a:gd name="connsiteX43" fmla="*/ 264167 w 2119472"/>
              <a:gd name="connsiteY43" fmla="*/ 153623 h 777388"/>
              <a:gd name="connsiteX44" fmla="*/ 252501 w 2119472"/>
              <a:gd name="connsiteY44" fmla="*/ 159738 h 777388"/>
              <a:gd name="connsiteX45" fmla="*/ 241214 w 2119472"/>
              <a:gd name="connsiteY45" fmla="*/ 165813 h 777388"/>
              <a:gd name="connsiteX46" fmla="*/ 230329 w 2119472"/>
              <a:gd name="connsiteY46" fmla="*/ 172020 h 777388"/>
              <a:gd name="connsiteX47" fmla="*/ 219846 w 2119472"/>
              <a:gd name="connsiteY47" fmla="*/ 178361 h 777388"/>
              <a:gd name="connsiteX48" fmla="*/ 209742 w 2119472"/>
              <a:gd name="connsiteY48" fmla="*/ 184659 h 777388"/>
              <a:gd name="connsiteX49" fmla="*/ 199660 w 2119472"/>
              <a:gd name="connsiteY49" fmla="*/ 191134 h 777388"/>
              <a:gd name="connsiteX50" fmla="*/ 190377 w 2119472"/>
              <a:gd name="connsiteY50" fmla="*/ 197876 h 777388"/>
              <a:gd name="connsiteX51" fmla="*/ 181096 w 2119472"/>
              <a:gd name="connsiteY51" fmla="*/ 204617 h 777388"/>
              <a:gd name="connsiteX52" fmla="*/ 172195 w 2119472"/>
              <a:gd name="connsiteY52" fmla="*/ 211317 h 777388"/>
              <a:gd name="connsiteX53" fmla="*/ 163716 w 2119472"/>
              <a:gd name="connsiteY53" fmla="*/ 218325 h 777388"/>
              <a:gd name="connsiteX54" fmla="*/ 156000 w 2119472"/>
              <a:gd name="connsiteY54" fmla="*/ 225250 h 777388"/>
              <a:gd name="connsiteX55" fmla="*/ 148682 w 2119472"/>
              <a:gd name="connsiteY55" fmla="*/ 232308 h 777388"/>
              <a:gd name="connsiteX56" fmla="*/ 141764 w 2119472"/>
              <a:gd name="connsiteY56" fmla="*/ 239500 h 777388"/>
              <a:gd name="connsiteX57" fmla="*/ 135231 w 2119472"/>
              <a:gd name="connsiteY57" fmla="*/ 246648 h 777388"/>
              <a:gd name="connsiteX58" fmla="*/ 129478 w 2119472"/>
              <a:gd name="connsiteY58" fmla="*/ 253889 h 777388"/>
              <a:gd name="connsiteX59" fmla="*/ 123745 w 2119472"/>
              <a:gd name="connsiteY59" fmla="*/ 261305 h 777388"/>
              <a:gd name="connsiteX60" fmla="*/ 118773 w 2119472"/>
              <a:gd name="connsiteY60" fmla="*/ 268636 h 777388"/>
              <a:gd name="connsiteX61" fmla="*/ 114583 w 2119472"/>
              <a:gd name="connsiteY61" fmla="*/ 276058 h 777388"/>
              <a:gd name="connsiteX62" fmla="*/ 110494 w 2119472"/>
              <a:gd name="connsiteY62" fmla="*/ 284361 h 777388"/>
              <a:gd name="connsiteX63" fmla="*/ 107164 w 2119472"/>
              <a:gd name="connsiteY63" fmla="*/ 292580 h 777388"/>
              <a:gd name="connsiteX64" fmla="*/ 104578 w 2119472"/>
              <a:gd name="connsiteY64" fmla="*/ 300536 h 777388"/>
              <a:gd name="connsiteX65" fmla="*/ 102413 w 2119472"/>
              <a:gd name="connsiteY65" fmla="*/ 308803 h 777388"/>
              <a:gd name="connsiteX66" fmla="*/ 101393 w 2119472"/>
              <a:gd name="connsiteY66" fmla="*/ 316943 h 777388"/>
              <a:gd name="connsiteX67" fmla="*/ 100732 w 2119472"/>
              <a:gd name="connsiteY67" fmla="*/ 324864 h 777388"/>
              <a:gd name="connsiteX68" fmla="*/ 100873 w 2119472"/>
              <a:gd name="connsiteY68" fmla="*/ 333051 h 777388"/>
              <a:gd name="connsiteX69" fmla="*/ 101737 w 2119472"/>
              <a:gd name="connsiteY69" fmla="*/ 340801 h 777388"/>
              <a:gd name="connsiteX70" fmla="*/ 102621 w 2119472"/>
              <a:gd name="connsiteY70" fmla="*/ 348728 h 777388"/>
              <a:gd name="connsiteX71" fmla="*/ 103906 w 2119472"/>
              <a:gd name="connsiteY71" fmla="*/ 356788 h 777388"/>
              <a:gd name="connsiteX72" fmla="*/ 105912 w 2119472"/>
              <a:gd name="connsiteY72" fmla="*/ 364412 h 777388"/>
              <a:gd name="connsiteX73" fmla="*/ 107961 w 2119472"/>
              <a:gd name="connsiteY73" fmla="*/ 372387 h 777388"/>
              <a:gd name="connsiteX74" fmla="*/ 111130 w 2119472"/>
              <a:gd name="connsiteY74" fmla="*/ 380059 h 777388"/>
              <a:gd name="connsiteX75" fmla="*/ 113901 w 2119472"/>
              <a:gd name="connsiteY75" fmla="*/ 387598 h 777388"/>
              <a:gd name="connsiteX76" fmla="*/ 120605 w 2119472"/>
              <a:gd name="connsiteY76" fmla="*/ 402723 h 777388"/>
              <a:gd name="connsiteX77" fmla="*/ 124479 w 2119472"/>
              <a:gd name="connsiteY77" fmla="*/ 409781 h 777388"/>
              <a:gd name="connsiteX78" fmla="*/ 128351 w 2119472"/>
              <a:gd name="connsiteY78" fmla="*/ 416839 h 777388"/>
              <a:gd name="connsiteX79" fmla="*/ 132648 w 2119472"/>
              <a:gd name="connsiteY79" fmla="*/ 424206 h 777388"/>
              <a:gd name="connsiteX80" fmla="*/ 137244 w 2119472"/>
              <a:gd name="connsiteY80" fmla="*/ 430828 h 777388"/>
              <a:gd name="connsiteX81" fmla="*/ 142645 w 2119472"/>
              <a:gd name="connsiteY81" fmla="*/ 437716 h 777388"/>
              <a:gd name="connsiteX82" fmla="*/ 148043 w 2119472"/>
              <a:gd name="connsiteY82" fmla="*/ 444604 h 777388"/>
              <a:gd name="connsiteX83" fmla="*/ 153803 w 2119472"/>
              <a:gd name="connsiteY83" fmla="*/ 451274 h 777388"/>
              <a:gd name="connsiteX84" fmla="*/ 160308 w 2119472"/>
              <a:gd name="connsiteY84" fmla="*/ 457682 h 777388"/>
              <a:gd name="connsiteX85" fmla="*/ 166447 w 2119472"/>
              <a:gd name="connsiteY85" fmla="*/ 464310 h 777388"/>
              <a:gd name="connsiteX86" fmla="*/ 173312 w 2119472"/>
              <a:gd name="connsiteY86" fmla="*/ 470500 h 777388"/>
              <a:gd name="connsiteX87" fmla="*/ 180596 w 2119472"/>
              <a:gd name="connsiteY87" fmla="*/ 477000 h 777388"/>
              <a:gd name="connsiteX88" fmla="*/ 188225 w 2119472"/>
              <a:gd name="connsiteY88" fmla="*/ 483104 h 777388"/>
              <a:gd name="connsiteX89" fmla="*/ 195832 w 2119472"/>
              <a:gd name="connsiteY89" fmla="*/ 489033 h 777388"/>
              <a:gd name="connsiteX90" fmla="*/ 204220 w 2119472"/>
              <a:gd name="connsiteY90" fmla="*/ 495053 h 777388"/>
              <a:gd name="connsiteX91" fmla="*/ 212952 w 2119472"/>
              <a:gd name="connsiteY91" fmla="*/ 500677 h 777388"/>
              <a:gd name="connsiteX92" fmla="*/ 221701 w 2119472"/>
              <a:gd name="connsiteY92" fmla="*/ 506479 h 777388"/>
              <a:gd name="connsiteX93" fmla="*/ 231579 w 2119472"/>
              <a:gd name="connsiteY93" fmla="*/ 511977 h 777388"/>
              <a:gd name="connsiteX94" fmla="*/ 240689 w 2119472"/>
              <a:gd name="connsiteY94" fmla="*/ 517559 h 777388"/>
              <a:gd name="connsiteX95" fmla="*/ 250925 w 2119472"/>
              <a:gd name="connsiteY95" fmla="*/ 522838 h 777388"/>
              <a:gd name="connsiteX96" fmla="*/ 261121 w 2119472"/>
              <a:gd name="connsiteY96" fmla="*/ 527764 h 777388"/>
              <a:gd name="connsiteX97" fmla="*/ 271358 w 2119472"/>
              <a:gd name="connsiteY97" fmla="*/ 533043 h 777388"/>
              <a:gd name="connsiteX98" fmla="*/ 281937 w 2119472"/>
              <a:gd name="connsiteY98" fmla="*/ 537927 h 777388"/>
              <a:gd name="connsiteX99" fmla="*/ 292895 w 2119472"/>
              <a:gd name="connsiteY99" fmla="*/ 542769 h 777388"/>
              <a:gd name="connsiteX100" fmla="*/ 304215 w 2119472"/>
              <a:gd name="connsiteY100" fmla="*/ 547392 h 777388"/>
              <a:gd name="connsiteX101" fmla="*/ 315898 w 2119472"/>
              <a:gd name="connsiteY101" fmla="*/ 551797 h 777388"/>
              <a:gd name="connsiteX102" fmla="*/ 327198 w 2119472"/>
              <a:gd name="connsiteY102" fmla="*/ 556243 h 777388"/>
              <a:gd name="connsiteX103" fmla="*/ 350926 w 2119472"/>
              <a:gd name="connsiteY103" fmla="*/ 564832 h 777388"/>
              <a:gd name="connsiteX104" fmla="*/ 375736 w 2119472"/>
              <a:gd name="connsiteY104" fmla="*/ 572767 h 777388"/>
              <a:gd name="connsiteX105" fmla="*/ 401287 w 2119472"/>
              <a:gd name="connsiteY105" fmla="*/ 580440 h 777388"/>
              <a:gd name="connsiteX106" fmla="*/ 427543 w 2119472"/>
              <a:gd name="connsiteY106" fmla="*/ 587499 h 777388"/>
              <a:gd name="connsiteX107" fmla="*/ 454162 w 2119472"/>
              <a:gd name="connsiteY107" fmla="*/ 594339 h 777388"/>
              <a:gd name="connsiteX108" fmla="*/ 481504 w 2119472"/>
              <a:gd name="connsiteY108" fmla="*/ 600742 h 777388"/>
              <a:gd name="connsiteX109" fmla="*/ 509186 w 2119472"/>
              <a:gd name="connsiteY109" fmla="*/ 606751 h 777388"/>
              <a:gd name="connsiteX110" fmla="*/ 536850 w 2119472"/>
              <a:gd name="connsiteY110" fmla="*/ 612583 h 777388"/>
              <a:gd name="connsiteX111" fmla="*/ 565216 w 2119472"/>
              <a:gd name="connsiteY111" fmla="*/ 617803 h 777388"/>
              <a:gd name="connsiteX112" fmla="*/ 594345 w 2119472"/>
              <a:gd name="connsiteY112" fmla="*/ 622936 h 777388"/>
              <a:gd name="connsiteX113" fmla="*/ 623033 w 2119472"/>
              <a:gd name="connsiteY113" fmla="*/ 627585 h 777388"/>
              <a:gd name="connsiteX114" fmla="*/ 654849 w 2119472"/>
              <a:gd name="connsiteY114" fmla="*/ 632598 h 777388"/>
              <a:gd name="connsiteX115" fmla="*/ 687408 w 2119472"/>
              <a:gd name="connsiteY115" fmla="*/ 637349 h 777388"/>
              <a:gd name="connsiteX116" fmla="*/ 720289 w 2119472"/>
              <a:gd name="connsiteY116" fmla="*/ 641529 h 777388"/>
              <a:gd name="connsiteX117" fmla="*/ 752410 w 2119472"/>
              <a:gd name="connsiteY117" fmla="*/ 645794 h 777388"/>
              <a:gd name="connsiteX118" fmla="*/ 785993 w 2119472"/>
              <a:gd name="connsiteY118" fmla="*/ 649361 h 777388"/>
              <a:gd name="connsiteX119" fmla="*/ 819218 w 2119472"/>
              <a:gd name="connsiteY119" fmla="*/ 653147 h 777388"/>
              <a:gd name="connsiteX120" fmla="*/ 852401 w 2119472"/>
              <a:gd name="connsiteY120" fmla="*/ 656580 h 777388"/>
              <a:gd name="connsiteX121" fmla="*/ 885927 w 2119472"/>
              <a:gd name="connsiteY121" fmla="*/ 659619 h 777388"/>
              <a:gd name="connsiteX122" fmla="*/ 919835 w 2119472"/>
              <a:gd name="connsiteY122" fmla="*/ 662616 h 777388"/>
              <a:gd name="connsiteX123" fmla="*/ 953302 w 2119472"/>
              <a:gd name="connsiteY123" fmla="*/ 665125 h 777388"/>
              <a:gd name="connsiteX124" fmla="*/ 987530 w 2119472"/>
              <a:gd name="connsiteY124" fmla="*/ 667551 h 777388"/>
              <a:gd name="connsiteX125" fmla="*/ 1021760 w 2119472"/>
              <a:gd name="connsiteY125" fmla="*/ 669976 h 777388"/>
              <a:gd name="connsiteX126" fmla="*/ 1055930 w 2119472"/>
              <a:gd name="connsiteY126" fmla="*/ 671872 h 777388"/>
              <a:gd name="connsiteX127" fmla="*/ 1090501 w 2119472"/>
              <a:gd name="connsiteY127" fmla="*/ 673903 h 777388"/>
              <a:gd name="connsiteX128" fmla="*/ 1125013 w 2119472"/>
              <a:gd name="connsiteY128" fmla="*/ 675404 h 777388"/>
              <a:gd name="connsiteX129" fmla="*/ 1159566 w 2119472"/>
              <a:gd name="connsiteY129" fmla="*/ 677259 h 777388"/>
              <a:gd name="connsiteX130" fmla="*/ 1194803 w 2119472"/>
              <a:gd name="connsiteY130" fmla="*/ 678323 h 777388"/>
              <a:gd name="connsiteX131" fmla="*/ 1229293 w 2119472"/>
              <a:gd name="connsiteY131" fmla="*/ 679649 h 777388"/>
              <a:gd name="connsiteX132" fmla="*/ 1299364 w 2119472"/>
              <a:gd name="connsiteY132" fmla="*/ 681644 h 777388"/>
              <a:gd name="connsiteX133" fmla="*/ 1369776 w 2119472"/>
              <a:gd name="connsiteY133" fmla="*/ 683245 h 777388"/>
              <a:gd name="connsiteX134" fmla="*/ 1440108 w 2119472"/>
              <a:gd name="connsiteY134" fmla="*/ 684141 h 777388"/>
              <a:gd name="connsiteX135" fmla="*/ 1510442 w 2119472"/>
              <a:gd name="connsiteY135" fmla="*/ 685036 h 777388"/>
              <a:gd name="connsiteX136" fmla="*/ 1581096 w 2119472"/>
              <a:gd name="connsiteY136" fmla="*/ 685362 h 777388"/>
              <a:gd name="connsiteX137" fmla="*/ 1652094 w 2119472"/>
              <a:gd name="connsiteY137" fmla="*/ 685292 h 777388"/>
              <a:gd name="connsiteX138" fmla="*/ 1722730 w 2119472"/>
              <a:gd name="connsiteY138" fmla="*/ 685441 h 777388"/>
              <a:gd name="connsiteX139" fmla="*/ 1795632 w 2119472"/>
              <a:gd name="connsiteY139" fmla="*/ 685159 h 777388"/>
              <a:gd name="connsiteX140" fmla="*/ 1868535 w 2119472"/>
              <a:gd name="connsiteY140" fmla="*/ 684877 h 777388"/>
              <a:gd name="connsiteX141" fmla="*/ 1941419 w 2119472"/>
              <a:gd name="connsiteY141" fmla="*/ 684418 h 777388"/>
              <a:gd name="connsiteX142" fmla="*/ 2014665 w 2119472"/>
              <a:gd name="connsiteY142" fmla="*/ 683741 h 777388"/>
              <a:gd name="connsiteX143" fmla="*/ 2087127 w 2119472"/>
              <a:gd name="connsiteY143" fmla="*/ 682973 h 777388"/>
              <a:gd name="connsiteX144" fmla="*/ 2119471 w 2119472"/>
              <a:gd name="connsiteY144" fmla="*/ 682440 h 777388"/>
              <a:gd name="connsiteX145" fmla="*/ 2119472 w 2119472"/>
              <a:gd name="connsiteY145" fmla="*/ 775873 h 777388"/>
              <a:gd name="connsiteX146" fmla="*/ 2117144 w 2119472"/>
              <a:gd name="connsiteY146" fmla="*/ 776433 h 777388"/>
              <a:gd name="connsiteX147" fmla="*/ 2065949 w 2119472"/>
              <a:gd name="connsiteY147" fmla="*/ 776823 h 777388"/>
              <a:gd name="connsiteX148" fmla="*/ 1993064 w 2119472"/>
              <a:gd name="connsiteY148" fmla="*/ 777282 h 777388"/>
              <a:gd name="connsiteX149" fmla="*/ 1920143 w 2119472"/>
              <a:gd name="connsiteY149" fmla="*/ 777388 h 777388"/>
              <a:gd name="connsiteX150" fmla="*/ 1847961 w 2119472"/>
              <a:gd name="connsiteY150" fmla="*/ 777233 h 777388"/>
              <a:gd name="connsiteX151" fmla="*/ 1775383 w 2119472"/>
              <a:gd name="connsiteY151" fmla="*/ 776944 h 777388"/>
              <a:gd name="connsiteX152" fmla="*/ 1703162 w 2119472"/>
              <a:gd name="connsiteY152" fmla="*/ 776437 h 777388"/>
              <a:gd name="connsiteX153" fmla="*/ 1631304 w 2119472"/>
              <a:gd name="connsiteY153" fmla="*/ 775711 h 777388"/>
              <a:gd name="connsiteX154" fmla="*/ 1559407 w 2119472"/>
              <a:gd name="connsiteY154" fmla="*/ 774633 h 777388"/>
              <a:gd name="connsiteX155" fmla="*/ 1487490 w 2119472"/>
              <a:gd name="connsiteY155" fmla="*/ 773378 h 777388"/>
              <a:gd name="connsiteX156" fmla="*/ 1415916 w 2119472"/>
              <a:gd name="connsiteY156" fmla="*/ 771729 h 777388"/>
              <a:gd name="connsiteX157" fmla="*/ 1344322 w 2119472"/>
              <a:gd name="connsiteY157" fmla="*/ 769904 h 777388"/>
              <a:gd name="connsiteX158" fmla="*/ 1309487 w 2119472"/>
              <a:gd name="connsiteY158" fmla="*/ 768972 h 777388"/>
              <a:gd name="connsiteX159" fmla="*/ 1274233 w 2119472"/>
              <a:gd name="connsiteY159" fmla="*/ 767731 h 777388"/>
              <a:gd name="connsiteX160" fmla="*/ 1239340 w 2119472"/>
              <a:gd name="connsiteY160" fmla="*/ 766272 h 777388"/>
              <a:gd name="connsiteX161" fmla="*/ 1204808 w 2119472"/>
              <a:gd name="connsiteY161" fmla="*/ 764594 h 777388"/>
              <a:gd name="connsiteX162" fmla="*/ 1170296 w 2119472"/>
              <a:gd name="connsiteY162" fmla="*/ 763092 h 777388"/>
              <a:gd name="connsiteX163" fmla="*/ 1135741 w 2119472"/>
              <a:gd name="connsiteY163" fmla="*/ 761238 h 777388"/>
              <a:gd name="connsiteX164" fmla="*/ 1101553 w 2119472"/>
              <a:gd name="connsiteY164" fmla="*/ 759165 h 777388"/>
              <a:gd name="connsiteX165" fmla="*/ 1067343 w 2119472"/>
              <a:gd name="connsiteY165" fmla="*/ 756916 h 777388"/>
              <a:gd name="connsiteX166" fmla="*/ 1033133 w 2119472"/>
              <a:gd name="connsiteY166" fmla="*/ 754668 h 777388"/>
              <a:gd name="connsiteX167" fmla="*/ 998885 w 2119472"/>
              <a:gd name="connsiteY167" fmla="*/ 752066 h 777388"/>
              <a:gd name="connsiteX168" fmla="*/ 965016 w 2119472"/>
              <a:gd name="connsiteY168" fmla="*/ 749422 h 777388"/>
              <a:gd name="connsiteX169" fmla="*/ 931109 w 2119472"/>
              <a:gd name="connsiteY169" fmla="*/ 746426 h 777388"/>
              <a:gd name="connsiteX170" fmla="*/ 897584 w 2119472"/>
              <a:gd name="connsiteY170" fmla="*/ 743388 h 777388"/>
              <a:gd name="connsiteX171" fmla="*/ 864018 w 2119472"/>
              <a:gd name="connsiteY171" fmla="*/ 739997 h 777388"/>
              <a:gd name="connsiteX172" fmla="*/ 830835 w 2119472"/>
              <a:gd name="connsiteY172" fmla="*/ 736564 h 777388"/>
              <a:gd name="connsiteX173" fmla="*/ 797630 w 2119472"/>
              <a:gd name="connsiteY173" fmla="*/ 732955 h 777388"/>
              <a:gd name="connsiteX174" fmla="*/ 766332 w 2119472"/>
              <a:gd name="connsiteY174" fmla="*/ 729133 h 777388"/>
              <a:gd name="connsiteX175" fmla="*/ 735053 w 2119472"/>
              <a:gd name="connsiteY175" fmla="*/ 725486 h 777388"/>
              <a:gd name="connsiteX176" fmla="*/ 704500 w 2119472"/>
              <a:gd name="connsiteY176" fmla="*/ 721403 h 777388"/>
              <a:gd name="connsiteX177" fmla="*/ 673544 w 2119472"/>
              <a:gd name="connsiteY177" fmla="*/ 717186 h 777388"/>
              <a:gd name="connsiteX178" fmla="*/ 642547 w 2119472"/>
              <a:gd name="connsiteY178" fmla="*/ 712617 h 777388"/>
              <a:gd name="connsiteX179" fmla="*/ 612294 w 2119472"/>
              <a:gd name="connsiteY179" fmla="*/ 707787 h 777388"/>
              <a:gd name="connsiteX180" fmla="*/ 582403 w 2119472"/>
              <a:gd name="connsiteY180" fmla="*/ 702738 h 777388"/>
              <a:gd name="connsiteX181" fmla="*/ 552494 w 2119472"/>
              <a:gd name="connsiteY181" fmla="*/ 697512 h 777388"/>
              <a:gd name="connsiteX182" fmla="*/ 522924 w 2119472"/>
              <a:gd name="connsiteY182" fmla="*/ 691893 h 777388"/>
              <a:gd name="connsiteX183" fmla="*/ 494097 w 2119472"/>
              <a:gd name="connsiteY183" fmla="*/ 686012 h 777388"/>
              <a:gd name="connsiteX184" fmla="*/ 465613 w 2119472"/>
              <a:gd name="connsiteY184" fmla="*/ 679736 h 777388"/>
              <a:gd name="connsiteX185" fmla="*/ 437128 w 2119472"/>
              <a:gd name="connsiteY185" fmla="*/ 673460 h 777388"/>
              <a:gd name="connsiteX186" fmla="*/ 409330 w 2119472"/>
              <a:gd name="connsiteY186" fmla="*/ 666395 h 777388"/>
              <a:gd name="connsiteX187" fmla="*/ 381929 w 2119472"/>
              <a:gd name="connsiteY187" fmla="*/ 659463 h 777388"/>
              <a:gd name="connsiteX188" fmla="*/ 355233 w 2119472"/>
              <a:gd name="connsiteY188" fmla="*/ 651918 h 777388"/>
              <a:gd name="connsiteX189" fmla="*/ 328517 w 2119472"/>
              <a:gd name="connsiteY189" fmla="*/ 644196 h 777388"/>
              <a:gd name="connsiteX190" fmla="*/ 304068 w 2119472"/>
              <a:gd name="connsiteY190" fmla="*/ 636044 h 777388"/>
              <a:gd name="connsiteX191" fmla="*/ 280382 w 2119472"/>
              <a:gd name="connsiteY191" fmla="*/ 627806 h 777388"/>
              <a:gd name="connsiteX192" fmla="*/ 256636 w 2119472"/>
              <a:gd name="connsiteY192" fmla="*/ 619040 h 777388"/>
              <a:gd name="connsiteX193" fmla="*/ 234377 w 2119472"/>
              <a:gd name="connsiteY193" fmla="*/ 609752 h 777388"/>
              <a:gd name="connsiteX194" fmla="*/ 212095 w 2119472"/>
              <a:gd name="connsiteY194" fmla="*/ 600288 h 777388"/>
              <a:gd name="connsiteX195" fmla="*/ 190940 w 2119472"/>
              <a:gd name="connsiteY195" fmla="*/ 590519 h 777388"/>
              <a:gd name="connsiteX196" fmla="*/ 171251 w 2119472"/>
              <a:gd name="connsiteY196" fmla="*/ 580052 h 777388"/>
              <a:gd name="connsiteX197" fmla="*/ 151922 w 2119472"/>
              <a:gd name="connsiteY197" fmla="*/ 569367 h 777388"/>
              <a:gd name="connsiteX198" fmla="*/ 133334 w 2119472"/>
              <a:gd name="connsiteY198" fmla="*/ 558421 h 777388"/>
              <a:gd name="connsiteX199" fmla="*/ 124602 w 2119472"/>
              <a:gd name="connsiteY199" fmla="*/ 552796 h 777388"/>
              <a:gd name="connsiteX200" fmla="*/ 116615 w 2119472"/>
              <a:gd name="connsiteY200" fmla="*/ 546910 h 777388"/>
              <a:gd name="connsiteX201" fmla="*/ 108247 w 2119472"/>
              <a:gd name="connsiteY201" fmla="*/ 541066 h 777388"/>
              <a:gd name="connsiteX202" fmla="*/ 100638 w 2119472"/>
              <a:gd name="connsiteY202" fmla="*/ 535137 h 777388"/>
              <a:gd name="connsiteX203" fmla="*/ 92630 w 2119472"/>
              <a:gd name="connsiteY203" fmla="*/ 529075 h 777388"/>
              <a:gd name="connsiteX204" fmla="*/ 85386 w 2119472"/>
              <a:gd name="connsiteY204" fmla="*/ 522927 h 777388"/>
              <a:gd name="connsiteX205" fmla="*/ 78120 w 2119472"/>
              <a:gd name="connsiteY205" fmla="*/ 516604 h 777388"/>
              <a:gd name="connsiteX206" fmla="*/ 71255 w 2119472"/>
              <a:gd name="connsiteY206" fmla="*/ 510414 h 777388"/>
              <a:gd name="connsiteX207" fmla="*/ 65114 w 2119472"/>
              <a:gd name="connsiteY207" fmla="*/ 503787 h 777388"/>
              <a:gd name="connsiteX208" fmla="*/ 58993 w 2119472"/>
              <a:gd name="connsiteY208" fmla="*/ 497336 h 777388"/>
              <a:gd name="connsiteX209" fmla="*/ 53231 w 2119472"/>
              <a:gd name="connsiteY209" fmla="*/ 490667 h 777388"/>
              <a:gd name="connsiteX210" fmla="*/ 47070 w 2119472"/>
              <a:gd name="connsiteY210" fmla="*/ 483864 h 777388"/>
              <a:gd name="connsiteX211" fmla="*/ 42053 w 2119472"/>
              <a:gd name="connsiteY211" fmla="*/ 476932 h 777388"/>
              <a:gd name="connsiteX212" fmla="*/ 37034 w 2119472"/>
              <a:gd name="connsiteY212" fmla="*/ 470002 h 777388"/>
              <a:gd name="connsiteX213" fmla="*/ 27722 w 2119472"/>
              <a:gd name="connsiteY213" fmla="*/ 455702 h 777388"/>
              <a:gd name="connsiteX214" fmla="*/ 24209 w 2119472"/>
              <a:gd name="connsiteY214" fmla="*/ 448426 h 777388"/>
              <a:gd name="connsiteX215" fmla="*/ 20296 w 2119472"/>
              <a:gd name="connsiteY215" fmla="*/ 441015 h 777388"/>
              <a:gd name="connsiteX216" fmla="*/ 16383 w 2119472"/>
              <a:gd name="connsiteY216" fmla="*/ 433605 h 777388"/>
              <a:gd name="connsiteX217" fmla="*/ 13592 w 2119472"/>
              <a:gd name="connsiteY217" fmla="*/ 425891 h 777388"/>
              <a:gd name="connsiteX218" fmla="*/ 10443 w 2119472"/>
              <a:gd name="connsiteY218" fmla="*/ 418395 h 777388"/>
              <a:gd name="connsiteX219" fmla="*/ 7652 w 2119472"/>
              <a:gd name="connsiteY219" fmla="*/ 410680 h 777388"/>
              <a:gd name="connsiteX220" fmla="*/ 5264 w 2119472"/>
              <a:gd name="connsiteY220" fmla="*/ 403100 h 777388"/>
              <a:gd name="connsiteX221" fmla="*/ 3617 w 2119472"/>
              <a:gd name="connsiteY221" fmla="*/ 395259 h 777388"/>
              <a:gd name="connsiteX222" fmla="*/ 1990 w 2119472"/>
              <a:gd name="connsiteY222" fmla="*/ 387593 h 777388"/>
              <a:gd name="connsiteX223" fmla="*/ 725 w 2119472"/>
              <a:gd name="connsiteY223" fmla="*/ 379708 h 777388"/>
              <a:gd name="connsiteX224" fmla="*/ 242 w 2119472"/>
              <a:gd name="connsiteY224" fmla="*/ 371915 h 777388"/>
              <a:gd name="connsiteX225" fmla="*/ 120 w 2119472"/>
              <a:gd name="connsiteY225" fmla="*/ 363903 h 777388"/>
              <a:gd name="connsiteX226" fmla="*/ 0 w 2119472"/>
              <a:gd name="connsiteY226" fmla="*/ 355892 h 777388"/>
              <a:gd name="connsiteX227" fmla="*/ 278 w 2119472"/>
              <a:gd name="connsiteY227" fmla="*/ 348013 h 777388"/>
              <a:gd name="connsiteX228" fmla="*/ 1341 w 2119472"/>
              <a:gd name="connsiteY228" fmla="*/ 340226 h 777388"/>
              <a:gd name="connsiteX229" fmla="*/ 2361 w 2119472"/>
              <a:gd name="connsiteY229" fmla="*/ 332087 h 777388"/>
              <a:gd name="connsiteX230" fmla="*/ 4185 w 2119472"/>
              <a:gd name="connsiteY230" fmla="*/ 324215 h 777388"/>
              <a:gd name="connsiteX231" fmla="*/ 6770 w 2119472"/>
              <a:gd name="connsiteY231" fmla="*/ 316258 h 777388"/>
              <a:gd name="connsiteX232" fmla="*/ 9336 w 2119472"/>
              <a:gd name="connsiteY232" fmla="*/ 308125 h 777388"/>
              <a:gd name="connsiteX233" fmla="*/ 12686 w 2119472"/>
              <a:gd name="connsiteY233" fmla="*/ 300083 h 777388"/>
              <a:gd name="connsiteX234" fmla="*/ 16434 w 2119472"/>
              <a:gd name="connsiteY234" fmla="*/ 292174 h 777388"/>
              <a:gd name="connsiteX235" fmla="*/ 20545 w 2119472"/>
              <a:gd name="connsiteY235" fmla="*/ 284047 h 777388"/>
              <a:gd name="connsiteX236" fmla="*/ 25074 w 2119472"/>
              <a:gd name="connsiteY236" fmla="*/ 276230 h 777388"/>
              <a:gd name="connsiteX237" fmla="*/ 30350 w 2119472"/>
              <a:gd name="connsiteY237" fmla="*/ 268152 h 777388"/>
              <a:gd name="connsiteX238" fmla="*/ 36043 w 2119472"/>
              <a:gd name="connsiteY238" fmla="*/ 260383 h 777388"/>
              <a:gd name="connsiteX239" fmla="*/ 42098 w 2119472"/>
              <a:gd name="connsiteY239" fmla="*/ 252396 h 777388"/>
              <a:gd name="connsiteX240" fmla="*/ 49338 w 2119472"/>
              <a:gd name="connsiteY240" fmla="*/ 244634 h 777388"/>
              <a:gd name="connsiteX241" fmla="*/ 56574 w 2119472"/>
              <a:gd name="connsiteY241" fmla="*/ 236871 h 777388"/>
              <a:gd name="connsiteX242" fmla="*/ 64176 w 2119472"/>
              <a:gd name="connsiteY242" fmla="*/ 228891 h 777388"/>
              <a:gd name="connsiteX243" fmla="*/ 72958 w 2119472"/>
              <a:gd name="connsiteY243" fmla="*/ 221134 h 777388"/>
              <a:gd name="connsiteX244" fmla="*/ 81799 w 2119472"/>
              <a:gd name="connsiteY244" fmla="*/ 213906 h 777388"/>
              <a:gd name="connsiteX245" fmla="*/ 91021 w 2119472"/>
              <a:gd name="connsiteY245" fmla="*/ 206636 h 777388"/>
              <a:gd name="connsiteX246" fmla="*/ 100626 w 2119472"/>
              <a:gd name="connsiteY246" fmla="*/ 199323 h 777388"/>
              <a:gd name="connsiteX247" fmla="*/ 110288 w 2119472"/>
              <a:gd name="connsiteY247" fmla="*/ 192538 h 777388"/>
              <a:gd name="connsiteX248" fmla="*/ 120311 w 2119472"/>
              <a:gd name="connsiteY248" fmla="*/ 185536 h 777388"/>
              <a:gd name="connsiteX249" fmla="*/ 130376 w 2119472"/>
              <a:gd name="connsiteY249" fmla="*/ 178885 h 777388"/>
              <a:gd name="connsiteX250" fmla="*/ 141584 w 2119472"/>
              <a:gd name="connsiteY250" fmla="*/ 172106 h 777388"/>
              <a:gd name="connsiteX251" fmla="*/ 152427 w 2119472"/>
              <a:gd name="connsiteY251" fmla="*/ 165547 h 777388"/>
              <a:gd name="connsiteX252" fmla="*/ 163674 w 2119472"/>
              <a:gd name="connsiteY252" fmla="*/ 159121 h 777388"/>
              <a:gd name="connsiteX253" fmla="*/ 175341 w 2119472"/>
              <a:gd name="connsiteY253" fmla="*/ 153006 h 777388"/>
              <a:gd name="connsiteX254" fmla="*/ 186988 w 2119472"/>
              <a:gd name="connsiteY254" fmla="*/ 146713 h 777388"/>
              <a:gd name="connsiteX255" fmla="*/ 199075 w 2119472"/>
              <a:gd name="connsiteY255" fmla="*/ 140906 h 777388"/>
              <a:gd name="connsiteX256" fmla="*/ 211144 w 2119472"/>
              <a:gd name="connsiteY256" fmla="*/ 134924 h 777388"/>
              <a:gd name="connsiteX257" fmla="*/ 223649 w 2119472"/>
              <a:gd name="connsiteY257" fmla="*/ 129428 h 777388"/>
              <a:gd name="connsiteX258" fmla="*/ 236520 w 2119472"/>
              <a:gd name="connsiteY258" fmla="*/ 123713 h 777388"/>
              <a:gd name="connsiteX259" fmla="*/ 249789 w 2119472"/>
              <a:gd name="connsiteY259" fmla="*/ 118132 h 777388"/>
              <a:gd name="connsiteX260" fmla="*/ 263099 w 2119472"/>
              <a:gd name="connsiteY260" fmla="*/ 112901 h 777388"/>
              <a:gd name="connsiteX261" fmla="*/ 276408 w 2119472"/>
              <a:gd name="connsiteY261" fmla="*/ 107672 h 777388"/>
              <a:gd name="connsiteX262" fmla="*/ 290480 w 2119472"/>
              <a:gd name="connsiteY262" fmla="*/ 102358 h 777388"/>
              <a:gd name="connsiteX263" fmla="*/ 304188 w 2119472"/>
              <a:gd name="connsiteY263" fmla="*/ 97263 h 777388"/>
              <a:gd name="connsiteX264" fmla="*/ 318320 w 2119472"/>
              <a:gd name="connsiteY264" fmla="*/ 92477 h 777388"/>
              <a:gd name="connsiteX265" fmla="*/ 332470 w 2119472"/>
              <a:gd name="connsiteY265" fmla="*/ 87867 h 777388"/>
              <a:gd name="connsiteX266" fmla="*/ 347001 w 2119472"/>
              <a:gd name="connsiteY266" fmla="*/ 83215 h 777388"/>
              <a:gd name="connsiteX267" fmla="*/ 361551 w 2119472"/>
              <a:gd name="connsiteY267" fmla="*/ 78739 h 777388"/>
              <a:gd name="connsiteX268" fmla="*/ 376103 w 2119472"/>
              <a:gd name="connsiteY268" fmla="*/ 74263 h 777388"/>
              <a:gd name="connsiteX269" fmla="*/ 391457 w 2119472"/>
              <a:gd name="connsiteY269" fmla="*/ 70054 h 777388"/>
              <a:gd name="connsiteX270" fmla="*/ 406064 w 2119472"/>
              <a:gd name="connsiteY270" fmla="*/ 66107 h 777388"/>
              <a:gd name="connsiteX271" fmla="*/ 421437 w 2119472"/>
              <a:gd name="connsiteY271" fmla="*/ 62074 h 777388"/>
              <a:gd name="connsiteX272" fmla="*/ 437172 w 2119472"/>
              <a:gd name="connsiteY272" fmla="*/ 57823 h 777388"/>
              <a:gd name="connsiteX273" fmla="*/ 452602 w 2119472"/>
              <a:gd name="connsiteY273" fmla="*/ 54319 h 777388"/>
              <a:gd name="connsiteX274" fmla="*/ 468395 w 2119472"/>
              <a:gd name="connsiteY274" fmla="*/ 50597 h 777388"/>
              <a:gd name="connsiteX275" fmla="*/ 483444 w 2119472"/>
              <a:gd name="connsiteY275" fmla="*/ 47135 h 777388"/>
              <a:gd name="connsiteX276" fmla="*/ 499657 w 2119472"/>
              <a:gd name="connsiteY276" fmla="*/ 43722 h 777388"/>
              <a:gd name="connsiteX277" fmla="*/ 515509 w 2119472"/>
              <a:gd name="connsiteY277" fmla="*/ 40527 h 777388"/>
              <a:gd name="connsiteX278" fmla="*/ 547251 w 2119472"/>
              <a:gd name="connsiteY278" fmla="*/ 34492 h 777388"/>
              <a:gd name="connsiteX279" fmla="*/ 580195 w 2119472"/>
              <a:gd name="connsiteY279" fmla="*/ 28856 h 777388"/>
              <a:gd name="connsiteX280" fmla="*/ 612417 w 2119472"/>
              <a:gd name="connsiteY280" fmla="*/ 23658 h 777388"/>
              <a:gd name="connsiteX281" fmla="*/ 645097 w 2119472"/>
              <a:gd name="connsiteY281" fmla="*/ 19123 h 777388"/>
              <a:gd name="connsiteX282" fmla="*/ 678199 w 2119472"/>
              <a:gd name="connsiteY282" fmla="*/ 14896 h 777388"/>
              <a:gd name="connsiteX283" fmla="*/ 710980 w 2119472"/>
              <a:gd name="connsiteY283" fmla="*/ 11241 h 777388"/>
              <a:gd name="connsiteX284" fmla="*/ 744220 w 2119472"/>
              <a:gd name="connsiteY284" fmla="*/ 8248 h 777388"/>
              <a:gd name="connsiteX285" fmla="*/ 776717 w 2119472"/>
              <a:gd name="connsiteY285" fmla="*/ 5515 h 777388"/>
              <a:gd name="connsiteX286" fmla="*/ 809291 w 2119472"/>
              <a:gd name="connsiteY286" fmla="*/ 3488 h 777388"/>
              <a:gd name="connsiteX287" fmla="*/ 841907 w 2119472"/>
              <a:gd name="connsiteY287" fmla="*/ 1813 h 777388"/>
              <a:gd name="connsiteX288" fmla="*/ 874198 w 2119472"/>
              <a:gd name="connsiteY288" fmla="*/ 710 h 77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2119472" h="777388">
                <a:moveTo>
                  <a:pt x="906147" y="0"/>
                </a:moveTo>
                <a:lnTo>
                  <a:pt x="937414" y="81"/>
                </a:lnTo>
                <a:lnTo>
                  <a:pt x="968700" y="337"/>
                </a:lnTo>
                <a:lnTo>
                  <a:pt x="999264" y="1031"/>
                </a:lnTo>
                <a:lnTo>
                  <a:pt x="964626" y="1862"/>
                </a:lnTo>
                <a:lnTo>
                  <a:pt x="929305" y="3482"/>
                </a:lnTo>
                <a:lnTo>
                  <a:pt x="894041" y="5630"/>
                </a:lnTo>
                <a:lnTo>
                  <a:pt x="858818" y="8131"/>
                </a:lnTo>
                <a:lnTo>
                  <a:pt x="824013" y="10943"/>
                </a:lnTo>
                <a:lnTo>
                  <a:pt x="788528" y="14542"/>
                </a:lnTo>
                <a:lnTo>
                  <a:pt x="770994" y="16497"/>
                </a:lnTo>
                <a:lnTo>
                  <a:pt x="753482" y="18628"/>
                </a:lnTo>
                <a:lnTo>
                  <a:pt x="735626" y="21155"/>
                </a:lnTo>
                <a:lnTo>
                  <a:pt x="718132" y="23463"/>
                </a:lnTo>
                <a:lnTo>
                  <a:pt x="700656" y="25946"/>
                </a:lnTo>
                <a:lnTo>
                  <a:pt x="683223" y="28781"/>
                </a:lnTo>
                <a:lnTo>
                  <a:pt x="665767" y="31441"/>
                </a:lnTo>
                <a:lnTo>
                  <a:pt x="648371" y="34629"/>
                </a:lnTo>
                <a:lnTo>
                  <a:pt x="630955" y="37642"/>
                </a:lnTo>
                <a:lnTo>
                  <a:pt x="614342" y="40921"/>
                </a:lnTo>
                <a:lnTo>
                  <a:pt x="596966" y="44285"/>
                </a:lnTo>
                <a:lnTo>
                  <a:pt x="580011" y="47959"/>
                </a:lnTo>
                <a:lnTo>
                  <a:pt x="563054" y="51633"/>
                </a:lnTo>
                <a:lnTo>
                  <a:pt x="546120" y="55483"/>
                </a:lnTo>
                <a:lnTo>
                  <a:pt x="529203" y="59510"/>
                </a:lnTo>
                <a:lnTo>
                  <a:pt x="513068" y="63627"/>
                </a:lnTo>
                <a:lnTo>
                  <a:pt x="496591" y="68140"/>
                </a:lnTo>
                <a:lnTo>
                  <a:pt x="480096" y="72476"/>
                </a:lnTo>
                <a:lnTo>
                  <a:pt x="463638" y="77164"/>
                </a:lnTo>
                <a:lnTo>
                  <a:pt x="447964" y="81944"/>
                </a:lnTo>
                <a:lnTo>
                  <a:pt x="433757" y="86024"/>
                </a:lnTo>
                <a:lnTo>
                  <a:pt x="419606" y="90635"/>
                </a:lnTo>
                <a:lnTo>
                  <a:pt x="405836" y="95202"/>
                </a:lnTo>
                <a:lnTo>
                  <a:pt x="392449" y="99727"/>
                </a:lnTo>
                <a:lnTo>
                  <a:pt x="378719" y="104647"/>
                </a:lnTo>
                <a:lnTo>
                  <a:pt x="364988" y="109565"/>
                </a:lnTo>
                <a:lnTo>
                  <a:pt x="351299" y="114837"/>
                </a:lnTo>
                <a:lnTo>
                  <a:pt x="338371" y="120024"/>
                </a:lnTo>
                <a:lnTo>
                  <a:pt x="325826" y="125168"/>
                </a:lnTo>
                <a:lnTo>
                  <a:pt x="312936" y="130707"/>
                </a:lnTo>
                <a:lnTo>
                  <a:pt x="300428" y="136203"/>
                </a:lnTo>
                <a:lnTo>
                  <a:pt x="287579" y="142095"/>
                </a:lnTo>
                <a:lnTo>
                  <a:pt x="275874" y="147859"/>
                </a:lnTo>
                <a:lnTo>
                  <a:pt x="264167" y="153623"/>
                </a:lnTo>
                <a:lnTo>
                  <a:pt x="252501" y="159738"/>
                </a:lnTo>
                <a:lnTo>
                  <a:pt x="241214" y="165813"/>
                </a:lnTo>
                <a:lnTo>
                  <a:pt x="230329" y="172020"/>
                </a:lnTo>
                <a:lnTo>
                  <a:pt x="219846" y="178361"/>
                </a:lnTo>
                <a:lnTo>
                  <a:pt x="209742" y="184659"/>
                </a:lnTo>
                <a:lnTo>
                  <a:pt x="199660" y="191134"/>
                </a:lnTo>
                <a:lnTo>
                  <a:pt x="190377" y="197876"/>
                </a:lnTo>
                <a:lnTo>
                  <a:pt x="181096" y="204617"/>
                </a:lnTo>
                <a:lnTo>
                  <a:pt x="172195" y="211317"/>
                </a:lnTo>
                <a:lnTo>
                  <a:pt x="163716" y="218325"/>
                </a:lnTo>
                <a:lnTo>
                  <a:pt x="156000" y="225250"/>
                </a:lnTo>
                <a:lnTo>
                  <a:pt x="148682" y="232308"/>
                </a:lnTo>
                <a:lnTo>
                  <a:pt x="141764" y="239500"/>
                </a:lnTo>
                <a:lnTo>
                  <a:pt x="135231" y="246648"/>
                </a:lnTo>
                <a:lnTo>
                  <a:pt x="129478" y="253889"/>
                </a:lnTo>
                <a:lnTo>
                  <a:pt x="123745" y="261305"/>
                </a:lnTo>
                <a:lnTo>
                  <a:pt x="118773" y="268636"/>
                </a:lnTo>
                <a:lnTo>
                  <a:pt x="114583" y="276058"/>
                </a:lnTo>
                <a:lnTo>
                  <a:pt x="110494" y="284361"/>
                </a:lnTo>
                <a:lnTo>
                  <a:pt x="107164" y="292580"/>
                </a:lnTo>
                <a:lnTo>
                  <a:pt x="104578" y="300536"/>
                </a:lnTo>
                <a:lnTo>
                  <a:pt x="102413" y="308803"/>
                </a:lnTo>
                <a:lnTo>
                  <a:pt x="101393" y="316943"/>
                </a:lnTo>
                <a:lnTo>
                  <a:pt x="100732" y="324864"/>
                </a:lnTo>
                <a:lnTo>
                  <a:pt x="100873" y="333051"/>
                </a:lnTo>
                <a:lnTo>
                  <a:pt x="101737" y="340801"/>
                </a:lnTo>
                <a:lnTo>
                  <a:pt x="102621" y="348728"/>
                </a:lnTo>
                <a:lnTo>
                  <a:pt x="103906" y="356788"/>
                </a:lnTo>
                <a:lnTo>
                  <a:pt x="105912" y="364412"/>
                </a:lnTo>
                <a:lnTo>
                  <a:pt x="107961" y="372387"/>
                </a:lnTo>
                <a:lnTo>
                  <a:pt x="111130" y="380059"/>
                </a:lnTo>
                <a:lnTo>
                  <a:pt x="113901" y="387598"/>
                </a:lnTo>
                <a:lnTo>
                  <a:pt x="120605" y="402723"/>
                </a:lnTo>
                <a:lnTo>
                  <a:pt x="124479" y="409781"/>
                </a:lnTo>
                <a:lnTo>
                  <a:pt x="128351" y="416839"/>
                </a:lnTo>
                <a:lnTo>
                  <a:pt x="132648" y="424206"/>
                </a:lnTo>
                <a:lnTo>
                  <a:pt x="137244" y="430828"/>
                </a:lnTo>
                <a:lnTo>
                  <a:pt x="142645" y="437716"/>
                </a:lnTo>
                <a:lnTo>
                  <a:pt x="148043" y="444604"/>
                </a:lnTo>
                <a:lnTo>
                  <a:pt x="153803" y="451274"/>
                </a:lnTo>
                <a:lnTo>
                  <a:pt x="160308" y="457682"/>
                </a:lnTo>
                <a:lnTo>
                  <a:pt x="166447" y="464310"/>
                </a:lnTo>
                <a:lnTo>
                  <a:pt x="173312" y="470500"/>
                </a:lnTo>
                <a:lnTo>
                  <a:pt x="180596" y="477000"/>
                </a:lnTo>
                <a:lnTo>
                  <a:pt x="188225" y="483104"/>
                </a:lnTo>
                <a:lnTo>
                  <a:pt x="195832" y="489033"/>
                </a:lnTo>
                <a:lnTo>
                  <a:pt x="204220" y="495053"/>
                </a:lnTo>
                <a:lnTo>
                  <a:pt x="212952" y="500677"/>
                </a:lnTo>
                <a:lnTo>
                  <a:pt x="221701" y="506479"/>
                </a:lnTo>
                <a:lnTo>
                  <a:pt x="231579" y="511977"/>
                </a:lnTo>
                <a:lnTo>
                  <a:pt x="240689" y="517559"/>
                </a:lnTo>
                <a:lnTo>
                  <a:pt x="250925" y="522838"/>
                </a:lnTo>
                <a:lnTo>
                  <a:pt x="261121" y="527764"/>
                </a:lnTo>
                <a:lnTo>
                  <a:pt x="271358" y="533043"/>
                </a:lnTo>
                <a:lnTo>
                  <a:pt x="281937" y="537927"/>
                </a:lnTo>
                <a:lnTo>
                  <a:pt x="292895" y="542769"/>
                </a:lnTo>
                <a:lnTo>
                  <a:pt x="304215" y="547392"/>
                </a:lnTo>
                <a:lnTo>
                  <a:pt x="315898" y="551797"/>
                </a:lnTo>
                <a:lnTo>
                  <a:pt x="327198" y="556243"/>
                </a:lnTo>
                <a:lnTo>
                  <a:pt x="350926" y="564832"/>
                </a:lnTo>
                <a:lnTo>
                  <a:pt x="375736" y="572767"/>
                </a:lnTo>
                <a:lnTo>
                  <a:pt x="401287" y="580440"/>
                </a:lnTo>
                <a:lnTo>
                  <a:pt x="427543" y="587499"/>
                </a:lnTo>
                <a:lnTo>
                  <a:pt x="454162" y="594339"/>
                </a:lnTo>
                <a:lnTo>
                  <a:pt x="481504" y="600742"/>
                </a:lnTo>
                <a:lnTo>
                  <a:pt x="509186" y="606751"/>
                </a:lnTo>
                <a:lnTo>
                  <a:pt x="536850" y="612583"/>
                </a:lnTo>
                <a:lnTo>
                  <a:pt x="565216" y="617803"/>
                </a:lnTo>
                <a:lnTo>
                  <a:pt x="594345" y="622936"/>
                </a:lnTo>
                <a:lnTo>
                  <a:pt x="623033" y="627585"/>
                </a:lnTo>
                <a:lnTo>
                  <a:pt x="654849" y="632598"/>
                </a:lnTo>
                <a:lnTo>
                  <a:pt x="687408" y="637349"/>
                </a:lnTo>
                <a:lnTo>
                  <a:pt x="720289" y="641529"/>
                </a:lnTo>
                <a:lnTo>
                  <a:pt x="752410" y="645794"/>
                </a:lnTo>
                <a:lnTo>
                  <a:pt x="785993" y="649361"/>
                </a:lnTo>
                <a:lnTo>
                  <a:pt x="819218" y="653147"/>
                </a:lnTo>
                <a:lnTo>
                  <a:pt x="852401" y="656580"/>
                </a:lnTo>
                <a:lnTo>
                  <a:pt x="885927" y="659619"/>
                </a:lnTo>
                <a:lnTo>
                  <a:pt x="919835" y="662616"/>
                </a:lnTo>
                <a:lnTo>
                  <a:pt x="953302" y="665125"/>
                </a:lnTo>
                <a:lnTo>
                  <a:pt x="987530" y="667551"/>
                </a:lnTo>
                <a:lnTo>
                  <a:pt x="1021760" y="669976"/>
                </a:lnTo>
                <a:lnTo>
                  <a:pt x="1055930" y="671872"/>
                </a:lnTo>
                <a:lnTo>
                  <a:pt x="1090501" y="673903"/>
                </a:lnTo>
                <a:lnTo>
                  <a:pt x="1125013" y="675404"/>
                </a:lnTo>
                <a:lnTo>
                  <a:pt x="1159566" y="677259"/>
                </a:lnTo>
                <a:lnTo>
                  <a:pt x="1194803" y="678323"/>
                </a:lnTo>
                <a:lnTo>
                  <a:pt x="1229293" y="679649"/>
                </a:lnTo>
                <a:lnTo>
                  <a:pt x="1299364" y="681644"/>
                </a:lnTo>
                <a:lnTo>
                  <a:pt x="1369776" y="683245"/>
                </a:lnTo>
                <a:lnTo>
                  <a:pt x="1440108" y="684141"/>
                </a:lnTo>
                <a:lnTo>
                  <a:pt x="1510442" y="685036"/>
                </a:lnTo>
                <a:lnTo>
                  <a:pt x="1581096" y="685362"/>
                </a:lnTo>
                <a:lnTo>
                  <a:pt x="1652094" y="685292"/>
                </a:lnTo>
                <a:lnTo>
                  <a:pt x="1722730" y="685441"/>
                </a:lnTo>
                <a:lnTo>
                  <a:pt x="1795632" y="685159"/>
                </a:lnTo>
                <a:lnTo>
                  <a:pt x="1868535" y="684877"/>
                </a:lnTo>
                <a:lnTo>
                  <a:pt x="1941419" y="684418"/>
                </a:lnTo>
                <a:lnTo>
                  <a:pt x="2014665" y="683741"/>
                </a:lnTo>
                <a:lnTo>
                  <a:pt x="2087127" y="682973"/>
                </a:lnTo>
                <a:lnTo>
                  <a:pt x="2119471" y="682440"/>
                </a:lnTo>
                <a:lnTo>
                  <a:pt x="2119472" y="775873"/>
                </a:lnTo>
                <a:lnTo>
                  <a:pt x="2117144" y="776433"/>
                </a:lnTo>
                <a:lnTo>
                  <a:pt x="2065949" y="776823"/>
                </a:lnTo>
                <a:lnTo>
                  <a:pt x="1993064" y="777282"/>
                </a:lnTo>
                <a:lnTo>
                  <a:pt x="1920143" y="777388"/>
                </a:lnTo>
                <a:lnTo>
                  <a:pt x="1847961" y="777233"/>
                </a:lnTo>
                <a:lnTo>
                  <a:pt x="1775383" y="776944"/>
                </a:lnTo>
                <a:lnTo>
                  <a:pt x="1703162" y="776437"/>
                </a:lnTo>
                <a:lnTo>
                  <a:pt x="1631304" y="775711"/>
                </a:lnTo>
                <a:lnTo>
                  <a:pt x="1559407" y="774633"/>
                </a:lnTo>
                <a:lnTo>
                  <a:pt x="1487490" y="773378"/>
                </a:lnTo>
                <a:lnTo>
                  <a:pt x="1415916" y="771729"/>
                </a:lnTo>
                <a:lnTo>
                  <a:pt x="1344322" y="769904"/>
                </a:lnTo>
                <a:lnTo>
                  <a:pt x="1309487" y="768972"/>
                </a:lnTo>
                <a:lnTo>
                  <a:pt x="1274233" y="767731"/>
                </a:lnTo>
                <a:lnTo>
                  <a:pt x="1239340" y="766272"/>
                </a:lnTo>
                <a:lnTo>
                  <a:pt x="1204808" y="764594"/>
                </a:lnTo>
                <a:lnTo>
                  <a:pt x="1170296" y="763092"/>
                </a:lnTo>
                <a:lnTo>
                  <a:pt x="1135741" y="761238"/>
                </a:lnTo>
                <a:lnTo>
                  <a:pt x="1101553" y="759165"/>
                </a:lnTo>
                <a:lnTo>
                  <a:pt x="1067343" y="756916"/>
                </a:lnTo>
                <a:lnTo>
                  <a:pt x="1033133" y="754668"/>
                </a:lnTo>
                <a:lnTo>
                  <a:pt x="998885" y="752066"/>
                </a:lnTo>
                <a:lnTo>
                  <a:pt x="965016" y="749422"/>
                </a:lnTo>
                <a:lnTo>
                  <a:pt x="931109" y="746426"/>
                </a:lnTo>
                <a:lnTo>
                  <a:pt x="897584" y="743388"/>
                </a:lnTo>
                <a:lnTo>
                  <a:pt x="864018" y="739997"/>
                </a:lnTo>
                <a:lnTo>
                  <a:pt x="830835" y="736564"/>
                </a:lnTo>
                <a:lnTo>
                  <a:pt x="797630" y="732955"/>
                </a:lnTo>
                <a:lnTo>
                  <a:pt x="766332" y="729133"/>
                </a:lnTo>
                <a:lnTo>
                  <a:pt x="735053" y="725486"/>
                </a:lnTo>
                <a:lnTo>
                  <a:pt x="704500" y="721403"/>
                </a:lnTo>
                <a:lnTo>
                  <a:pt x="673544" y="717186"/>
                </a:lnTo>
                <a:lnTo>
                  <a:pt x="642547" y="712617"/>
                </a:lnTo>
                <a:lnTo>
                  <a:pt x="612294" y="707787"/>
                </a:lnTo>
                <a:lnTo>
                  <a:pt x="582403" y="702738"/>
                </a:lnTo>
                <a:lnTo>
                  <a:pt x="552494" y="697512"/>
                </a:lnTo>
                <a:lnTo>
                  <a:pt x="522924" y="691893"/>
                </a:lnTo>
                <a:lnTo>
                  <a:pt x="494097" y="686012"/>
                </a:lnTo>
                <a:lnTo>
                  <a:pt x="465613" y="679736"/>
                </a:lnTo>
                <a:lnTo>
                  <a:pt x="437128" y="673460"/>
                </a:lnTo>
                <a:lnTo>
                  <a:pt x="409330" y="666395"/>
                </a:lnTo>
                <a:lnTo>
                  <a:pt x="381929" y="659463"/>
                </a:lnTo>
                <a:lnTo>
                  <a:pt x="355233" y="651918"/>
                </a:lnTo>
                <a:lnTo>
                  <a:pt x="328517" y="644196"/>
                </a:lnTo>
                <a:lnTo>
                  <a:pt x="304068" y="636044"/>
                </a:lnTo>
                <a:lnTo>
                  <a:pt x="280382" y="627806"/>
                </a:lnTo>
                <a:lnTo>
                  <a:pt x="256636" y="619040"/>
                </a:lnTo>
                <a:lnTo>
                  <a:pt x="234377" y="609752"/>
                </a:lnTo>
                <a:lnTo>
                  <a:pt x="212095" y="600288"/>
                </a:lnTo>
                <a:lnTo>
                  <a:pt x="190940" y="590519"/>
                </a:lnTo>
                <a:lnTo>
                  <a:pt x="171251" y="580052"/>
                </a:lnTo>
                <a:lnTo>
                  <a:pt x="151922" y="569367"/>
                </a:lnTo>
                <a:lnTo>
                  <a:pt x="133334" y="558421"/>
                </a:lnTo>
                <a:lnTo>
                  <a:pt x="124602" y="552796"/>
                </a:lnTo>
                <a:lnTo>
                  <a:pt x="116615" y="546910"/>
                </a:lnTo>
                <a:lnTo>
                  <a:pt x="108247" y="541066"/>
                </a:lnTo>
                <a:lnTo>
                  <a:pt x="100638" y="535137"/>
                </a:lnTo>
                <a:lnTo>
                  <a:pt x="92630" y="529075"/>
                </a:lnTo>
                <a:lnTo>
                  <a:pt x="85386" y="522927"/>
                </a:lnTo>
                <a:lnTo>
                  <a:pt x="78120" y="516604"/>
                </a:lnTo>
                <a:lnTo>
                  <a:pt x="71255" y="510414"/>
                </a:lnTo>
                <a:lnTo>
                  <a:pt x="65114" y="503787"/>
                </a:lnTo>
                <a:lnTo>
                  <a:pt x="58993" y="497336"/>
                </a:lnTo>
                <a:lnTo>
                  <a:pt x="53231" y="490667"/>
                </a:lnTo>
                <a:lnTo>
                  <a:pt x="47070" y="483864"/>
                </a:lnTo>
                <a:lnTo>
                  <a:pt x="42053" y="476932"/>
                </a:lnTo>
                <a:lnTo>
                  <a:pt x="37034" y="470002"/>
                </a:lnTo>
                <a:lnTo>
                  <a:pt x="27722" y="455702"/>
                </a:lnTo>
                <a:lnTo>
                  <a:pt x="24209" y="448426"/>
                </a:lnTo>
                <a:lnTo>
                  <a:pt x="20296" y="441015"/>
                </a:lnTo>
                <a:lnTo>
                  <a:pt x="16383" y="433605"/>
                </a:lnTo>
                <a:lnTo>
                  <a:pt x="13592" y="425891"/>
                </a:lnTo>
                <a:lnTo>
                  <a:pt x="10443" y="418395"/>
                </a:lnTo>
                <a:lnTo>
                  <a:pt x="7652" y="410680"/>
                </a:lnTo>
                <a:lnTo>
                  <a:pt x="5264" y="403100"/>
                </a:lnTo>
                <a:lnTo>
                  <a:pt x="3617" y="395259"/>
                </a:lnTo>
                <a:lnTo>
                  <a:pt x="1990" y="387593"/>
                </a:lnTo>
                <a:lnTo>
                  <a:pt x="725" y="379708"/>
                </a:lnTo>
                <a:lnTo>
                  <a:pt x="242" y="371915"/>
                </a:lnTo>
                <a:lnTo>
                  <a:pt x="120" y="363903"/>
                </a:lnTo>
                <a:lnTo>
                  <a:pt x="0" y="355892"/>
                </a:lnTo>
                <a:lnTo>
                  <a:pt x="278" y="348013"/>
                </a:lnTo>
                <a:lnTo>
                  <a:pt x="1341" y="340226"/>
                </a:lnTo>
                <a:lnTo>
                  <a:pt x="2361" y="332087"/>
                </a:lnTo>
                <a:lnTo>
                  <a:pt x="4185" y="324215"/>
                </a:lnTo>
                <a:lnTo>
                  <a:pt x="6770" y="316258"/>
                </a:lnTo>
                <a:lnTo>
                  <a:pt x="9336" y="308125"/>
                </a:lnTo>
                <a:lnTo>
                  <a:pt x="12686" y="300083"/>
                </a:lnTo>
                <a:lnTo>
                  <a:pt x="16434" y="292174"/>
                </a:lnTo>
                <a:lnTo>
                  <a:pt x="20545" y="284047"/>
                </a:lnTo>
                <a:lnTo>
                  <a:pt x="25074" y="276230"/>
                </a:lnTo>
                <a:lnTo>
                  <a:pt x="30350" y="268152"/>
                </a:lnTo>
                <a:lnTo>
                  <a:pt x="36043" y="260383"/>
                </a:lnTo>
                <a:lnTo>
                  <a:pt x="42098" y="252396"/>
                </a:lnTo>
                <a:lnTo>
                  <a:pt x="49338" y="244634"/>
                </a:lnTo>
                <a:lnTo>
                  <a:pt x="56574" y="236871"/>
                </a:lnTo>
                <a:lnTo>
                  <a:pt x="64176" y="228891"/>
                </a:lnTo>
                <a:lnTo>
                  <a:pt x="72958" y="221134"/>
                </a:lnTo>
                <a:lnTo>
                  <a:pt x="81799" y="213906"/>
                </a:lnTo>
                <a:lnTo>
                  <a:pt x="91021" y="206636"/>
                </a:lnTo>
                <a:lnTo>
                  <a:pt x="100626" y="199323"/>
                </a:lnTo>
                <a:lnTo>
                  <a:pt x="110288" y="192538"/>
                </a:lnTo>
                <a:lnTo>
                  <a:pt x="120311" y="185536"/>
                </a:lnTo>
                <a:lnTo>
                  <a:pt x="130376" y="178885"/>
                </a:lnTo>
                <a:lnTo>
                  <a:pt x="141584" y="172106"/>
                </a:lnTo>
                <a:lnTo>
                  <a:pt x="152427" y="165547"/>
                </a:lnTo>
                <a:lnTo>
                  <a:pt x="163674" y="159121"/>
                </a:lnTo>
                <a:lnTo>
                  <a:pt x="175341" y="153006"/>
                </a:lnTo>
                <a:lnTo>
                  <a:pt x="186988" y="146713"/>
                </a:lnTo>
                <a:lnTo>
                  <a:pt x="199075" y="140906"/>
                </a:lnTo>
                <a:lnTo>
                  <a:pt x="211144" y="134924"/>
                </a:lnTo>
                <a:lnTo>
                  <a:pt x="223649" y="129428"/>
                </a:lnTo>
                <a:lnTo>
                  <a:pt x="236520" y="123713"/>
                </a:lnTo>
                <a:lnTo>
                  <a:pt x="249789" y="118132"/>
                </a:lnTo>
                <a:lnTo>
                  <a:pt x="263099" y="112901"/>
                </a:lnTo>
                <a:lnTo>
                  <a:pt x="276408" y="107672"/>
                </a:lnTo>
                <a:lnTo>
                  <a:pt x="290480" y="102358"/>
                </a:lnTo>
                <a:lnTo>
                  <a:pt x="304188" y="97263"/>
                </a:lnTo>
                <a:lnTo>
                  <a:pt x="318320" y="92477"/>
                </a:lnTo>
                <a:lnTo>
                  <a:pt x="332470" y="87867"/>
                </a:lnTo>
                <a:lnTo>
                  <a:pt x="347001" y="83215"/>
                </a:lnTo>
                <a:lnTo>
                  <a:pt x="361551" y="78739"/>
                </a:lnTo>
                <a:lnTo>
                  <a:pt x="376103" y="74263"/>
                </a:lnTo>
                <a:lnTo>
                  <a:pt x="391457" y="70054"/>
                </a:lnTo>
                <a:lnTo>
                  <a:pt x="406064" y="66107"/>
                </a:lnTo>
                <a:lnTo>
                  <a:pt x="421437" y="62074"/>
                </a:lnTo>
                <a:lnTo>
                  <a:pt x="437172" y="57823"/>
                </a:lnTo>
                <a:lnTo>
                  <a:pt x="452602" y="54319"/>
                </a:lnTo>
                <a:lnTo>
                  <a:pt x="468395" y="50597"/>
                </a:lnTo>
                <a:lnTo>
                  <a:pt x="483444" y="47135"/>
                </a:lnTo>
                <a:lnTo>
                  <a:pt x="499657" y="43722"/>
                </a:lnTo>
                <a:lnTo>
                  <a:pt x="515509" y="40527"/>
                </a:lnTo>
                <a:lnTo>
                  <a:pt x="547251" y="34492"/>
                </a:lnTo>
                <a:lnTo>
                  <a:pt x="580195" y="28856"/>
                </a:lnTo>
                <a:lnTo>
                  <a:pt x="612417" y="23658"/>
                </a:lnTo>
                <a:lnTo>
                  <a:pt x="645097" y="19123"/>
                </a:lnTo>
                <a:lnTo>
                  <a:pt x="678199" y="14896"/>
                </a:lnTo>
                <a:lnTo>
                  <a:pt x="710980" y="11241"/>
                </a:lnTo>
                <a:lnTo>
                  <a:pt x="744220" y="8248"/>
                </a:lnTo>
                <a:lnTo>
                  <a:pt x="776717" y="5515"/>
                </a:lnTo>
                <a:lnTo>
                  <a:pt x="809291" y="3488"/>
                </a:lnTo>
                <a:lnTo>
                  <a:pt x="841907" y="1813"/>
                </a:lnTo>
                <a:lnTo>
                  <a:pt x="874198" y="71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MH_Other_2"/>
          <p:cNvSpPr/>
          <p:nvPr>
            <p:custDataLst>
              <p:tags r:id="rId2"/>
            </p:custDataLst>
          </p:nvPr>
        </p:nvSpPr>
        <p:spPr bwMode="auto">
          <a:xfrm>
            <a:off x="7551104" y="4737735"/>
            <a:ext cx="1171575" cy="1174750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8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3"/>
            </p:custDataLst>
          </p:nvPr>
        </p:nvSpPr>
        <p:spPr>
          <a:xfrm>
            <a:off x="3725229" y="4580573"/>
            <a:ext cx="3959225" cy="1020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请单击输入您的内容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请单击输入您的内容</a:t>
            </a:r>
          </a:p>
        </p:txBody>
      </p:sp>
      <p:sp>
        <p:nvSpPr>
          <p:cNvPr id="25" name="MH_Picture_1"/>
          <p:cNvSpPr/>
          <p:nvPr>
            <p:custDataLst>
              <p:tags r:id="rId4"/>
            </p:custDataLst>
          </p:nvPr>
        </p:nvSpPr>
        <p:spPr>
          <a:xfrm>
            <a:off x="2653030" y="1167449"/>
            <a:ext cx="6457950" cy="3413125"/>
          </a:xfrm>
          <a:prstGeom prst="roundRect">
            <a:avLst>
              <a:gd name="adj" fmla="val 9410"/>
            </a:avLst>
          </a:prstGeom>
          <a:blipFill dpi="0" rotWithShape="1">
            <a:blip r:embed="rId7"/>
            <a:srcRect/>
            <a:stretch>
              <a:fillRect/>
            </a:stretch>
          </a:blipFill>
          <a:ln w="3175">
            <a:solidFill>
              <a:srgbClr val="C0504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3" grpId="0" bldLvl="0" animBg="1"/>
      <p:bldP spid="2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02150" y="3851275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02150" y="87884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12239">
            <a:off x="1813987" y="420355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1569215" y="403352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等腰三角形 14"/>
          <p:cNvSpPr/>
          <p:nvPr/>
        </p:nvSpPr>
        <p:spPr>
          <a:xfrm rot="512239">
            <a:off x="8927879" y="164171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9579164" y="190980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2449368" y="130621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1816136" y="91440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9569873" y="152625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03395" y="75184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03395" y="3724275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01135" y="2620645"/>
            <a:ext cx="3723640" cy="1336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29785" y="2687320"/>
            <a:ext cx="3183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新宋体" panose="02010609030101010101" charset="-122"/>
                <a:ea typeface="新宋体" panose="02010609030101010101" charset="-122"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68395" y="3387090"/>
            <a:ext cx="458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The minimalist business work report template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33340" y="1938655"/>
            <a:ext cx="1651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</a:rPr>
              <a:t>20</a:t>
            </a:r>
            <a:r>
              <a:rPr lang="en-US" altLang="zh-CN" sz="4800" dirty="0" smtClean="0"/>
              <a:t>21</a:t>
            </a:r>
            <a:endParaRPr lang="en-US" altLang="zh-CN" sz="4800" dirty="0"/>
          </a:p>
        </p:txBody>
      </p:sp>
      <p:sp>
        <p:nvSpPr>
          <p:cNvPr id="17" name="矩形 16"/>
          <p:cNvSpPr/>
          <p:nvPr/>
        </p:nvSpPr>
        <p:spPr>
          <a:xfrm>
            <a:off x="5306060" y="4327525"/>
            <a:ext cx="1276985" cy="405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656580" y="436499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4" grpId="0" bldLvl="0" animBg="1"/>
      <p:bldP spid="25" grpId="0" bldLvl="0" animBg="1"/>
      <p:bldP spid="27" grpId="0" bldLvl="0" animBg="1"/>
      <p:bldP spid="15" grpId="0" bldLvl="0" animBg="1"/>
      <p:bldP spid="21" grpId="0" bldLvl="0" animBg="1"/>
      <p:bldP spid="22" grpId="0" bldLvl="0" animBg="1"/>
      <p:bldP spid="23" grpId="0" bldLvl="0" animBg="1"/>
      <p:bldP spid="26" grpId="0" bldLvl="0" animBg="1"/>
      <p:bldP spid="44" grpId="0" bldLvl="0" animBg="1"/>
      <p:bldP spid="5" grpId="0" animBg="1"/>
      <p:bldP spid="8" grpId="0" animBg="1"/>
      <p:bldP spid="7" grpId="0" animBg="1"/>
      <p:bldP spid="9" grpId="0"/>
      <p:bldP spid="10" grpId="0"/>
      <p:bldP spid="14" grpId="0"/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225" y="2946322"/>
            <a:ext cx="596822" cy="656705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1731" y="2949928"/>
            <a:ext cx="9358681" cy="6571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77" tIns="0" rIns="179977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255"/>
            <a:ext cx="9311063" cy="7751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1063" y="2178215"/>
            <a:ext cx="853590" cy="779216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494" y="3920958"/>
            <a:ext cx="6905510" cy="16925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1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68340" y="1816735"/>
            <a:ext cx="1276985" cy="405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20105" y="185420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4122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01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4463266" y="3793219"/>
            <a:ext cx="40024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+mn-ea"/>
              </a:rPr>
              <a:t>请 输入你的题 目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475747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084962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475747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23050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6" grpId="0" animBg="1"/>
      <p:bldP spid="18" grpId="0"/>
      <p:bldP spid="17" grpId="0"/>
      <p:bldP spid="17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_1"/>
          <p:cNvSpPr/>
          <p:nvPr>
            <p:custDataLst>
              <p:tags r:id="rId1"/>
            </p:custDataLst>
          </p:nvPr>
        </p:nvSpPr>
        <p:spPr>
          <a:xfrm>
            <a:off x="2257194" y="2139446"/>
            <a:ext cx="2159000" cy="291465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 flipH="1">
            <a:off x="3524020" y="3834896"/>
            <a:ext cx="892175" cy="1219200"/>
          </a:xfrm>
          <a:prstGeom prst="rtTriangle">
            <a:avLst/>
          </a:prstGeom>
          <a:pattFill prst="wdUpDiag">
            <a:fgClr>
              <a:srgbClr val="FFFFFF"/>
            </a:fgClr>
            <a:bgClr>
              <a:srgbClr val="C050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3"/>
          <p:cNvSpPr/>
          <p:nvPr>
            <p:custDataLst>
              <p:tags r:id="rId3"/>
            </p:custDataLst>
          </p:nvPr>
        </p:nvSpPr>
        <p:spPr>
          <a:xfrm>
            <a:off x="2715983" y="2244221"/>
            <a:ext cx="1241425" cy="1071562"/>
          </a:xfrm>
          <a:prstGeom prst="triangl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>
            <a:normAutofit fontScale="90000" lnSpcReduction="10000"/>
          </a:bodyPr>
          <a:lstStyle/>
          <a:p>
            <a:pPr algn="ctr">
              <a:defRPr/>
            </a:pPr>
            <a:r>
              <a:rPr lang="en-US" altLang="zh-CN" sz="2700" dirty="0">
                <a:solidFill>
                  <a:srgbClr val="FFFFFF"/>
                </a:solidFill>
              </a:rPr>
              <a:t>01</a:t>
            </a:r>
            <a:endParaRPr lang="zh-CN" altLang="en-US" sz="2700" dirty="0">
              <a:solidFill>
                <a:srgbClr val="FFFFFF"/>
              </a:solidFill>
            </a:endParaRPr>
          </a:p>
        </p:txBody>
      </p:sp>
      <p:sp>
        <p:nvSpPr>
          <p:cNvPr id="2054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57194" y="3438021"/>
            <a:ext cx="2159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单击输入内容</a:t>
            </a:r>
            <a:endParaRPr lang="en-US" altLang="zh-CN" sz="2000" dirty="0">
              <a:solidFill>
                <a:srgbClr val="FFFFFF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单击输入内容</a:t>
            </a:r>
          </a:p>
        </p:txBody>
      </p:sp>
      <p:sp>
        <p:nvSpPr>
          <p:cNvPr id="14" name="MH_Other_4"/>
          <p:cNvSpPr/>
          <p:nvPr>
            <p:custDataLst>
              <p:tags r:id="rId5"/>
            </p:custDataLst>
          </p:nvPr>
        </p:nvSpPr>
        <p:spPr>
          <a:xfrm>
            <a:off x="4949594" y="2139446"/>
            <a:ext cx="2159000" cy="2914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MH_Other_5"/>
          <p:cNvSpPr/>
          <p:nvPr>
            <p:custDataLst>
              <p:tags r:id="rId6"/>
            </p:custDataLst>
          </p:nvPr>
        </p:nvSpPr>
        <p:spPr>
          <a:xfrm flipH="1">
            <a:off x="6203720" y="3834896"/>
            <a:ext cx="893763" cy="1219200"/>
          </a:xfrm>
          <a:prstGeom prst="rtTriangle">
            <a:avLst/>
          </a:prstGeom>
          <a:pattFill prst="wdUpDiag">
            <a:fgClr>
              <a:srgbClr val="FFFFFF"/>
            </a:fgClr>
            <a:bgClr>
              <a:srgbClr val="26262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MH_Other_6"/>
          <p:cNvSpPr/>
          <p:nvPr>
            <p:custDataLst>
              <p:tags r:id="rId7"/>
            </p:custDataLst>
          </p:nvPr>
        </p:nvSpPr>
        <p:spPr>
          <a:xfrm>
            <a:off x="5408383" y="2244221"/>
            <a:ext cx="1241425" cy="1071562"/>
          </a:xfrm>
          <a:prstGeom prst="triangl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>
            <a:normAutofit fontScale="90000" lnSpcReduction="10000"/>
          </a:bodyPr>
          <a:lstStyle/>
          <a:p>
            <a:pPr algn="ctr">
              <a:defRPr/>
            </a:pPr>
            <a:r>
              <a:rPr lang="en-US" altLang="zh-CN" sz="2700">
                <a:solidFill>
                  <a:srgbClr val="FFFFFF"/>
                </a:solidFill>
              </a:rPr>
              <a:t>02</a:t>
            </a:r>
            <a:endParaRPr lang="zh-CN" altLang="en-US" sz="2700" dirty="0">
              <a:solidFill>
                <a:srgbClr val="FFFFFF"/>
              </a:solidFill>
            </a:endParaRPr>
          </a:p>
        </p:txBody>
      </p:sp>
      <p:sp>
        <p:nvSpPr>
          <p:cNvPr id="2058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941657" y="3438021"/>
            <a:ext cx="2159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单击输入内容</a:t>
            </a:r>
            <a:endParaRPr lang="en-US" altLang="zh-CN" sz="2000" dirty="0">
              <a:solidFill>
                <a:srgbClr val="FFFFFF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单击输入内容</a:t>
            </a:r>
          </a:p>
        </p:txBody>
      </p:sp>
      <p:sp>
        <p:nvSpPr>
          <p:cNvPr id="17" name="MH_Other_7"/>
          <p:cNvSpPr/>
          <p:nvPr>
            <p:custDataLst>
              <p:tags r:id="rId9"/>
            </p:custDataLst>
          </p:nvPr>
        </p:nvSpPr>
        <p:spPr>
          <a:xfrm>
            <a:off x="7641994" y="2139446"/>
            <a:ext cx="2159000" cy="291465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MH_Other_8"/>
          <p:cNvSpPr/>
          <p:nvPr>
            <p:custDataLst>
              <p:tags r:id="rId10"/>
            </p:custDataLst>
          </p:nvPr>
        </p:nvSpPr>
        <p:spPr>
          <a:xfrm flipH="1">
            <a:off x="8908820" y="3834896"/>
            <a:ext cx="892175" cy="1219200"/>
          </a:xfrm>
          <a:prstGeom prst="rtTriangle">
            <a:avLst/>
          </a:prstGeom>
          <a:pattFill prst="wdUpDiag">
            <a:fgClr>
              <a:srgbClr val="FFFFFF"/>
            </a:fgClr>
            <a:bgClr>
              <a:srgbClr val="C050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MH_Other_9"/>
          <p:cNvSpPr/>
          <p:nvPr>
            <p:custDataLst>
              <p:tags r:id="rId11"/>
            </p:custDataLst>
          </p:nvPr>
        </p:nvSpPr>
        <p:spPr>
          <a:xfrm>
            <a:off x="8100783" y="2244221"/>
            <a:ext cx="1241425" cy="1071562"/>
          </a:xfrm>
          <a:prstGeom prst="triangl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>
            <a:normAutofit fontScale="90000" lnSpcReduction="10000"/>
          </a:bodyPr>
          <a:lstStyle/>
          <a:p>
            <a:pPr algn="ctr">
              <a:defRPr/>
            </a:pPr>
            <a:r>
              <a:rPr lang="en-US" altLang="zh-CN" sz="2700">
                <a:solidFill>
                  <a:srgbClr val="FFFFFF"/>
                </a:solidFill>
              </a:rPr>
              <a:t>03</a:t>
            </a:r>
            <a:endParaRPr lang="zh-CN" altLang="en-US" sz="2700" dirty="0">
              <a:solidFill>
                <a:srgbClr val="FFFFFF"/>
              </a:solidFill>
            </a:endParaRPr>
          </a:p>
        </p:txBody>
      </p:sp>
      <p:sp>
        <p:nvSpPr>
          <p:cNvPr id="2062" name="MH_SubTitle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624532" y="3438021"/>
            <a:ext cx="2159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单击输入内容</a:t>
            </a:r>
            <a:endParaRPr lang="en-US" altLang="zh-CN" sz="2000" dirty="0">
              <a:solidFill>
                <a:srgbClr val="FFFFFF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n-ea"/>
                <a:ea typeface="+mn-ea"/>
              </a:rPr>
              <a:t>单击输入内容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13" grpId="0" bldLvl="0" animBg="1"/>
      <p:bldP spid="2054" grpId="0"/>
      <p:bldP spid="14" grpId="0" bldLvl="0" animBg="1"/>
      <p:bldP spid="15" grpId="0" bldLvl="0" animBg="1"/>
      <p:bldP spid="16" grpId="0" bldLvl="0" animBg="1"/>
      <p:bldP spid="2058" grpId="0"/>
      <p:bldP spid="17" grpId="0" bldLvl="0" animBg="1"/>
      <p:bldP spid="18" grpId="0" bldLvl="0" animBg="1"/>
      <p:bldP spid="19" grpId="0" bldLvl="0" animBg="1"/>
      <p:bldP spid="20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1"/>
          <p:cNvSpPr/>
          <p:nvPr>
            <p:custDataLst>
              <p:tags r:id="rId1"/>
            </p:custDataLst>
          </p:nvPr>
        </p:nvSpPr>
        <p:spPr>
          <a:xfrm>
            <a:off x="2543795" y="3174173"/>
            <a:ext cx="7380000" cy="108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MH_Other_2"/>
          <p:cNvSpPr/>
          <p:nvPr>
            <p:custDataLst>
              <p:tags r:id="rId2"/>
            </p:custDataLst>
          </p:nvPr>
        </p:nvSpPr>
        <p:spPr>
          <a:xfrm flipH="1" flipV="1">
            <a:off x="3159751" y="3174173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MH_Other_3"/>
          <p:cNvSpPr/>
          <p:nvPr>
            <p:custDataLst>
              <p:tags r:id="rId3"/>
            </p:custDataLst>
          </p:nvPr>
        </p:nvSpPr>
        <p:spPr>
          <a:xfrm flipH="1">
            <a:off x="4153060" y="2320187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MH_Other_4"/>
          <p:cNvSpPr/>
          <p:nvPr>
            <p:custDataLst>
              <p:tags r:id="rId4"/>
            </p:custDataLst>
          </p:nvPr>
        </p:nvSpPr>
        <p:spPr>
          <a:xfrm flipH="1" flipV="1">
            <a:off x="5146369" y="3174173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MH_Other_5"/>
          <p:cNvSpPr/>
          <p:nvPr>
            <p:custDataLst>
              <p:tags r:id="rId5"/>
            </p:custDataLst>
          </p:nvPr>
        </p:nvSpPr>
        <p:spPr>
          <a:xfrm flipH="1">
            <a:off x="6139678" y="2320187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MH_Other_6"/>
          <p:cNvSpPr/>
          <p:nvPr>
            <p:custDataLst>
              <p:tags r:id="rId6"/>
            </p:custDataLst>
          </p:nvPr>
        </p:nvSpPr>
        <p:spPr>
          <a:xfrm flipH="1" flipV="1">
            <a:off x="7132987" y="3174173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MH_Other_7"/>
          <p:cNvSpPr/>
          <p:nvPr>
            <p:custDataLst>
              <p:tags r:id="rId7"/>
            </p:custDataLst>
          </p:nvPr>
        </p:nvSpPr>
        <p:spPr>
          <a:xfrm flipH="1">
            <a:off x="8126297" y="2320187"/>
            <a:ext cx="1181545" cy="961996"/>
          </a:xfrm>
          <a:custGeom>
            <a:avLst/>
            <a:gdLst>
              <a:gd name="connsiteX0" fmla="*/ 555015 w 1181545"/>
              <a:gd name="connsiteY0" fmla="*/ 0 h 961996"/>
              <a:gd name="connsiteX1" fmla="*/ 373916 w 1181545"/>
              <a:gd name="connsiteY1" fmla="*/ 320046 h 961996"/>
              <a:gd name="connsiteX2" fmla="*/ 448266 w 1181545"/>
              <a:gd name="connsiteY2" fmla="*/ 269903 h 961996"/>
              <a:gd name="connsiteX3" fmla="*/ 448266 w 1181545"/>
              <a:gd name="connsiteY3" fmla="*/ 531415 h 961996"/>
              <a:gd name="connsiteX4" fmla="*/ 124434 w 1181545"/>
              <a:gd name="connsiteY4" fmla="*/ 855247 h 961996"/>
              <a:gd name="connsiteX5" fmla="*/ 0 w 1181545"/>
              <a:gd name="connsiteY5" fmla="*/ 855247 h 961996"/>
              <a:gd name="connsiteX6" fmla="*/ 0 w 1181545"/>
              <a:gd name="connsiteY6" fmla="*/ 961996 h 961996"/>
              <a:gd name="connsiteX7" fmla="*/ 124434 w 1181545"/>
              <a:gd name="connsiteY7" fmla="*/ 961996 h 961996"/>
              <a:gd name="connsiteX8" fmla="*/ 555015 w 1181545"/>
              <a:gd name="connsiteY8" fmla="*/ 531415 h 961996"/>
              <a:gd name="connsiteX9" fmla="*/ 555015 w 1181545"/>
              <a:gd name="connsiteY9" fmla="*/ 198672 h 961996"/>
              <a:gd name="connsiteX10" fmla="*/ 553885 w 1181545"/>
              <a:gd name="connsiteY10" fmla="*/ 198672 h 961996"/>
              <a:gd name="connsiteX11" fmla="*/ 555015 w 1181545"/>
              <a:gd name="connsiteY11" fmla="*/ 197909 h 961996"/>
              <a:gd name="connsiteX12" fmla="*/ 626530 w 1181545"/>
              <a:gd name="connsiteY12" fmla="*/ 0 h 961996"/>
              <a:gd name="connsiteX13" fmla="*/ 626530 w 1181545"/>
              <a:gd name="connsiteY13" fmla="*/ 197909 h 961996"/>
              <a:gd name="connsiteX14" fmla="*/ 627661 w 1181545"/>
              <a:gd name="connsiteY14" fmla="*/ 198672 h 961996"/>
              <a:gd name="connsiteX15" fmla="*/ 626531 w 1181545"/>
              <a:gd name="connsiteY15" fmla="*/ 198672 h 961996"/>
              <a:gd name="connsiteX16" fmla="*/ 626530 w 1181545"/>
              <a:gd name="connsiteY16" fmla="*/ 531415 h 961996"/>
              <a:gd name="connsiteX17" fmla="*/ 1057112 w 1181545"/>
              <a:gd name="connsiteY17" fmla="*/ 961996 h 961996"/>
              <a:gd name="connsiteX18" fmla="*/ 1181545 w 1181545"/>
              <a:gd name="connsiteY18" fmla="*/ 961996 h 961996"/>
              <a:gd name="connsiteX19" fmla="*/ 1181545 w 1181545"/>
              <a:gd name="connsiteY19" fmla="*/ 855247 h 961996"/>
              <a:gd name="connsiteX20" fmla="*/ 1057112 w 1181545"/>
              <a:gd name="connsiteY20" fmla="*/ 855247 h 961996"/>
              <a:gd name="connsiteX21" fmla="*/ 733279 w 1181545"/>
              <a:gd name="connsiteY21" fmla="*/ 531415 h 961996"/>
              <a:gd name="connsiteX22" fmla="*/ 733279 w 1181545"/>
              <a:gd name="connsiteY22" fmla="*/ 269903 h 961996"/>
              <a:gd name="connsiteX23" fmla="*/ 807629 w 1181545"/>
              <a:gd name="connsiteY23" fmla="*/ 320046 h 96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1545" h="961996">
                <a:moveTo>
                  <a:pt x="555015" y="0"/>
                </a:moveTo>
                <a:lnTo>
                  <a:pt x="373916" y="320046"/>
                </a:lnTo>
                <a:lnTo>
                  <a:pt x="448266" y="269903"/>
                </a:lnTo>
                <a:lnTo>
                  <a:pt x="448266" y="531415"/>
                </a:lnTo>
                <a:cubicBezTo>
                  <a:pt x="448266" y="710263"/>
                  <a:pt x="303281" y="855247"/>
                  <a:pt x="124434" y="855247"/>
                </a:cubicBezTo>
                <a:lnTo>
                  <a:pt x="0" y="855247"/>
                </a:lnTo>
                <a:lnTo>
                  <a:pt x="0" y="961996"/>
                </a:lnTo>
                <a:lnTo>
                  <a:pt x="124434" y="961996"/>
                </a:lnTo>
                <a:cubicBezTo>
                  <a:pt x="362237" y="961996"/>
                  <a:pt x="555015" y="769219"/>
                  <a:pt x="555015" y="531415"/>
                </a:cubicBezTo>
                <a:lnTo>
                  <a:pt x="555015" y="198672"/>
                </a:lnTo>
                <a:lnTo>
                  <a:pt x="553885" y="198672"/>
                </a:lnTo>
                <a:lnTo>
                  <a:pt x="555015" y="197909"/>
                </a:lnTo>
                <a:close/>
                <a:moveTo>
                  <a:pt x="626530" y="0"/>
                </a:moveTo>
                <a:lnTo>
                  <a:pt x="626530" y="197909"/>
                </a:lnTo>
                <a:lnTo>
                  <a:pt x="627661" y="198672"/>
                </a:lnTo>
                <a:lnTo>
                  <a:pt x="626531" y="198672"/>
                </a:lnTo>
                <a:lnTo>
                  <a:pt x="626530" y="531415"/>
                </a:lnTo>
                <a:cubicBezTo>
                  <a:pt x="626530" y="769219"/>
                  <a:pt x="819308" y="961996"/>
                  <a:pt x="1057112" y="961996"/>
                </a:cubicBezTo>
                <a:lnTo>
                  <a:pt x="1181545" y="961996"/>
                </a:lnTo>
                <a:lnTo>
                  <a:pt x="1181545" y="855247"/>
                </a:lnTo>
                <a:lnTo>
                  <a:pt x="1057112" y="855247"/>
                </a:lnTo>
                <a:cubicBezTo>
                  <a:pt x="878264" y="855247"/>
                  <a:pt x="733279" y="710263"/>
                  <a:pt x="733279" y="531415"/>
                </a:cubicBezTo>
                <a:lnTo>
                  <a:pt x="733279" y="269903"/>
                </a:lnTo>
                <a:lnTo>
                  <a:pt x="807629" y="320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MH_Other_8"/>
          <p:cNvSpPr/>
          <p:nvPr>
            <p:custDataLst>
              <p:tags r:id="rId8"/>
            </p:custDataLst>
          </p:nvPr>
        </p:nvSpPr>
        <p:spPr>
          <a:xfrm>
            <a:off x="5555911" y="3418215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8" name="MH_Other_9"/>
          <p:cNvSpPr/>
          <p:nvPr>
            <p:custDataLst>
              <p:tags r:id="rId9"/>
            </p:custDataLst>
          </p:nvPr>
        </p:nvSpPr>
        <p:spPr>
          <a:xfrm>
            <a:off x="6549220" y="2665801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23" name="MH_Other_10"/>
          <p:cNvSpPr/>
          <p:nvPr>
            <p:custDataLst>
              <p:tags r:id="rId10"/>
            </p:custDataLst>
          </p:nvPr>
        </p:nvSpPr>
        <p:spPr>
          <a:xfrm>
            <a:off x="7542529" y="3418215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25" name="MH_Other_11"/>
          <p:cNvSpPr/>
          <p:nvPr>
            <p:custDataLst>
              <p:tags r:id="rId11"/>
            </p:custDataLst>
          </p:nvPr>
        </p:nvSpPr>
        <p:spPr>
          <a:xfrm>
            <a:off x="8535839" y="2665801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26" name="MH_SubTitle_1"/>
          <p:cNvSpPr txBox="1"/>
          <p:nvPr>
            <p:custDataLst>
              <p:tags r:id="rId12"/>
            </p:custDataLst>
          </p:nvPr>
        </p:nvSpPr>
        <p:spPr>
          <a:xfrm>
            <a:off x="2830330" y="4142647"/>
            <a:ext cx="1813512" cy="100838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MH_SubTitle_5"/>
          <p:cNvSpPr txBox="1"/>
          <p:nvPr>
            <p:custDataLst>
              <p:tags r:id="rId13"/>
            </p:custDataLst>
          </p:nvPr>
        </p:nvSpPr>
        <p:spPr>
          <a:xfrm>
            <a:off x="6813575" y="4142647"/>
            <a:ext cx="1813512" cy="100838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MH_SubTitle_3"/>
          <p:cNvSpPr txBox="1"/>
          <p:nvPr>
            <p:custDataLst>
              <p:tags r:id="rId14"/>
            </p:custDataLst>
          </p:nvPr>
        </p:nvSpPr>
        <p:spPr>
          <a:xfrm>
            <a:off x="4821952" y="4142647"/>
            <a:ext cx="1813512" cy="1008384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MH_SubTitle_2"/>
          <p:cNvSpPr txBox="1"/>
          <p:nvPr>
            <p:custDataLst>
              <p:tags r:id="rId15"/>
            </p:custDataLst>
          </p:nvPr>
        </p:nvSpPr>
        <p:spPr>
          <a:xfrm>
            <a:off x="3829396" y="1255841"/>
            <a:ext cx="1813512" cy="1008384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MH_SubTitle_6"/>
          <p:cNvSpPr txBox="1"/>
          <p:nvPr>
            <p:custDataLst>
              <p:tags r:id="rId16"/>
            </p:custDataLst>
          </p:nvPr>
        </p:nvSpPr>
        <p:spPr>
          <a:xfrm>
            <a:off x="7812641" y="1255841"/>
            <a:ext cx="1813512" cy="1008384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MH_SubTitle_4"/>
          <p:cNvSpPr txBox="1"/>
          <p:nvPr>
            <p:custDataLst>
              <p:tags r:id="rId17"/>
            </p:custDataLst>
          </p:nvPr>
        </p:nvSpPr>
        <p:spPr>
          <a:xfrm>
            <a:off x="5821018" y="1255841"/>
            <a:ext cx="1813512" cy="1008384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单击输入内容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MH_Other_12"/>
          <p:cNvSpPr/>
          <p:nvPr>
            <p:custDataLst>
              <p:tags r:id="rId18"/>
            </p:custDataLst>
          </p:nvPr>
        </p:nvSpPr>
        <p:spPr>
          <a:xfrm>
            <a:off x="3569293" y="3418215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33" name="MH_Other_13"/>
          <p:cNvSpPr/>
          <p:nvPr>
            <p:custDataLst>
              <p:tags r:id="rId19"/>
            </p:custDataLst>
          </p:nvPr>
        </p:nvSpPr>
        <p:spPr>
          <a:xfrm>
            <a:off x="4562602" y="2665801"/>
            <a:ext cx="362458" cy="362458"/>
          </a:xfrm>
          <a:prstGeom prst="ellipse">
            <a:avLst/>
          </a:prstGeom>
          <a:solidFill>
            <a:srgbClr val="FEFFFF"/>
          </a:solidFill>
          <a:ln w="6350">
            <a:solidFill>
              <a:srgbClr val="26262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3" grpId="0" bldLvl="0" animBg="1"/>
      <p:bldP spid="25" grpId="0" bldLvl="0" animBg="1"/>
      <p:bldP spid="26" grpId="0"/>
      <p:bldP spid="27" grpId="0"/>
      <p:bldP spid="28" grpId="0"/>
      <p:bldP spid="29" grpId="0"/>
      <p:bldP spid="30" grpId="0"/>
      <p:bldP spid="31" grpId="0"/>
      <p:bldP spid="32" grpId="0" bldLvl="0" animBg="1"/>
      <p:bldP spid="3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9263558" y="6926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请输入你的题目  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" name="左中括号 5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301" y="2205626"/>
            <a:ext cx="12417254" cy="69831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57050" y="2209705"/>
            <a:ext cx="12658752" cy="3379405"/>
          </a:xfrm>
          <a:prstGeom prst="rect">
            <a:avLst/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70670" y="3356992"/>
            <a:ext cx="97930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MH_Other_1"/>
          <p:cNvSpPr/>
          <p:nvPr>
            <p:custDataLst>
              <p:tags r:id="rId1"/>
            </p:custDataLst>
          </p:nvPr>
        </p:nvSpPr>
        <p:spPr>
          <a:xfrm>
            <a:off x="3021014" y="1603376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32" name="MH_SubTitle_1"/>
          <p:cNvSpPr/>
          <p:nvPr>
            <p:custDataLst>
              <p:tags r:id="rId2"/>
            </p:custDataLst>
          </p:nvPr>
        </p:nvSpPr>
        <p:spPr>
          <a:xfrm rot="588792">
            <a:off x="2462214" y="2781300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单击输入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您的内容</a:t>
            </a:r>
          </a:p>
        </p:txBody>
      </p:sp>
      <p:sp>
        <p:nvSpPr>
          <p:cNvPr id="33" name="MH_Other_2"/>
          <p:cNvSpPr/>
          <p:nvPr>
            <p:custDataLst>
              <p:tags r:id="rId3"/>
            </p:custDataLst>
          </p:nvPr>
        </p:nvSpPr>
        <p:spPr>
          <a:xfrm>
            <a:off x="3419476" y="1314451"/>
            <a:ext cx="593725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</a:rPr>
              <a:t>01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4" name="MH_Other_3"/>
          <p:cNvSpPr/>
          <p:nvPr>
            <p:custDataLst>
              <p:tags r:id="rId4"/>
            </p:custDataLst>
          </p:nvPr>
        </p:nvSpPr>
        <p:spPr>
          <a:xfrm>
            <a:off x="5492750" y="3351214"/>
            <a:ext cx="1512888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35" name="MH_SubTitle_2"/>
          <p:cNvSpPr/>
          <p:nvPr>
            <p:custDataLst>
              <p:tags r:id="rId5"/>
            </p:custDataLst>
          </p:nvPr>
        </p:nvSpPr>
        <p:spPr>
          <a:xfrm rot="588792">
            <a:off x="4935539" y="4530726"/>
            <a:ext cx="2376487" cy="1293813"/>
          </a:xfrm>
          <a:prstGeom prst="roundRect">
            <a:avLst>
              <a:gd name="adj" fmla="val 11293"/>
            </a:avLst>
          </a:prstGeom>
          <a:solidFill>
            <a:schemeClr val="accent2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单击输入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您的内容</a:t>
            </a:r>
          </a:p>
        </p:txBody>
      </p:sp>
      <p:sp>
        <p:nvSpPr>
          <p:cNvPr id="36" name="MH_Other_4"/>
          <p:cNvSpPr/>
          <p:nvPr>
            <p:custDataLst>
              <p:tags r:id="rId6"/>
            </p:custDataLst>
          </p:nvPr>
        </p:nvSpPr>
        <p:spPr>
          <a:xfrm>
            <a:off x="5891214" y="3063876"/>
            <a:ext cx="593725" cy="5937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</a:rPr>
              <a:t>02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7" name="MH_Other_5"/>
          <p:cNvSpPr/>
          <p:nvPr>
            <p:custDataLst>
              <p:tags r:id="rId7"/>
            </p:custDataLst>
          </p:nvPr>
        </p:nvSpPr>
        <p:spPr>
          <a:xfrm>
            <a:off x="7964489" y="1603376"/>
            <a:ext cx="1512887" cy="1565275"/>
          </a:xfrm>
          <a:custGeom>
            <a:avLst/>
            <a:gdLst>
              <a:gd name="connsiteX0" fmla="*/ 0 w 1120775"/>
              <a:gd name="connsiteY0" fmla="*/ 812800 h 1136650"/>
              <a:gd name="connsiteX1" fmla="*/ 504825 w 1120775"/>
              <a:gd name="connsiteY1" fmla="*/ 0 h 1136650"/>
              <a:gd name="connsiteX2" fmla="*/ 606425 w 1120775"/>
              <a:gd name="connsiteY2" fmla="*/ 28575 h 1136650"/>
              <a:gd name="connsiteX3" fmla="*/ 1120775 w 1120775"/>
              <a:gd name="connsiteY3" fmla="*/ 1136650 h 1136650"/>
              <a:gd name="connsiteX0-1" fmla="*/ 0 w 1098550"/>
              <a:gd name="connsiteY0-2" fmla="*/ 815975 h 1136650"/>
              <a:gd name="connsiteX1-3" fmla="*/ 482600 w 1098550"/>
              <a:gd name="connsiteY1-4" fmla="*/ 0 h 1136650"/>
              <a:gd name="connsiteX2-5" fmla="*/ 584200 w 1098550"/>
              <a:gd name="connsiteY2-6" fmla="*/ 28575 h 1136650"/>
              <a:gd name="connsiteX3-7" fmla="*/ 1098550 w 1098550"/>
              <a:gd name="connsiteY3-8" fmla="*/ 1136650 h 1136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98550" h="1136650">
                <a:moveTo>
                  <a:pt x="0" y="815975"/>
                </a:moveTo>
                <a:lnTo>
                  <a:pt x="482600" y="0"/>
                </a:lnTo>
                <a:lnTo>
                  <a:pt x="584200" y="28575"/>
                </a:lnTo>
                <a:lnTo>
                  <a:pt x="1098550" y="1136650"/>
                </a:lnTo>
              </a:path>
            </a:pathLst>
          </a:custGeom>
          <a:noFill/>
          <a:ln w="1905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38" name="MH_SubTitle_3"/>
          <p:cNvSpPr/>
          <p:nvPr>
            <p:custDataLst>
              <p:tags r:id="rId8"/>
            </p:custDataLst>
          </p:nvPr>
        </p:nvSpPr>
        <p:spPr>
          <a:xfrm rot="588792">
            <a:off x="7407276" y="2781300"/>
            <a:ext cx="2378075" cy="1295400"/>
          </a:xfrm>
          <a:prstGeom prst="roundRect">
            <a:avLst>
              <a:gd name="adj" fmla="val 11293"/>
            </a:avLst>
          </a:prstGeom>
          <a:solidFill>
            <a:srgbClr val="C0504D"/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单击输入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您的内容</a:t>
            </a:r>
          </a:p>
        </p:txBody>
      </p:sp>
      <p:sp>
        <p:nvSpPr>
          <p:cNvPr id="39" name="MH_Other_6"/>
          <p:cNvSpPr/>
          <p:nvPr>
            <p:custDataLst>
              <p:tags r:id="rId9"/>
            </p:custDataLst>
          </p:nvPr>
        </p:nvSpPr>
        <p:spPr>
          <a:xfrm>
            <a:off x="8362951" y="1314451"/>
            <a:ext cx="595313" cy="595313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</a:rPr>
              <a:t>03</a:t>
            </a:r>
            <a:endParaRPr lang="zh-CN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512239">
            <a:off x="8470207" y="178125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8987748" y="199428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006951" y="1019142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377390" y="650643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8980365" y="168950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64430" y="1125220"/>
            <a:ext cx="3168015" cy="1978025"/>
          </a:xfrm>
          <a:prstGeom prst="rect">
            <a:avLst/>
          </a:prstGeom>
          <a:noFill/>
          <a:ln w="57150">
            <a:solidFill>
              <a:srgbClr val="262626">
                <a:alpha val="4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64430" y="-1057910"/>
            <a:ext cx="3168015" cy="1978025"/>
          </a:xfrm>
          <a:prstGeom prst="rect">
            <a:avLst/>
          </a:prstGeom>
          <a:noFill/>
          <a:ln w="57150">
            <a:solidFill>
              <a:srgbClr val="C00000">
                <a:alpha val="41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65675" y="-1184910"/>
            <a:ext cx="3168015" cy="19780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65675" y="998220"/>
            <a:ext cx="3168015" cy="1978025"/>
          </a:xfrm>
          <a:prstGeom prst="rect">
            <a:avLst/>
          </a:prstGeom>
          <a:noFill/>
          <a:ln w="57150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3415" y="683895"/>
            <a:ext cx="3723640" cy="77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68340" y="1816735"/>
            <a:ext cx="1276985" cy="40576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20105" y="185420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8923" y="32882"/>
            <a:ext cx="14122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02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4463266" y="3864974"/>
            <a:ext cx="40024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>
                <a:latin typeface="+mn-ea"/>
              </a:rPr>
              <a:t>请 输入你的题 目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155266" y="354750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171066" y="415671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891570" y="354750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832159" y="459480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" grpId="0" animBg="1"/>
      <p:bldP spid="11" grpId="0" animBg="1"/>
      <p:bldP spid="5" grpId="0" animBg="1"/>
      <p:bldP spid="8" grpId="0" animBg="1"/>
      <p:bldP spid="7" grpId="0" animBg="1"/>
      <p:bldP spid="6" grpId="0" animBg="1"/>
      <p:bldP spid="18" grpId="0"/>
      <p:bldP spid="17" grpId="0"/>
      <p:bldP spid="17" grpId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 </a:t>
            </a:r>
            <a:r>
              <a:rPr lang="zh-CN" altLang="en-US" b="1" dirty="0"/>
              <a:t>请输入你的题目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10" y="-282192"/>
            <a:ext cx="3593592" cy="2434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4" y="2251282"/>
            <a:ext cx="3590544" cy="23957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4" y="4745290"/>
            <a:ext cx="3590544" cy="23957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4646" y="2923790"/>
            <a:ext cx="4680520" cy="19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8814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请输入你的题目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48814" y="5013176"/>
            <a:ext cx="43924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gallery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4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1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1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1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1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1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1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1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Title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2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SubTitle"/>
  <p:tag name="MH_ORDER" val="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SubTitle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SubTitle"/>
  <p:tag name="MH_ORDER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SubTitle"/>
  <p:tag name="MH_ORDER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SubTitle"/>
  <p:tag name="MH_OR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SubTitle"/>
  <p:tag name="MH_ORDER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1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1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1330"/>
  <p:tag name="MH_LIBRARY" val="GRAPHIC"/>
  <p:tag name="MH_TYPE" val="Other"/>
  <p:tag name="MH_OR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1330"/>
  <p:tag name="MH_LIBRARY" val="GRAPHIC"/>
  <p:tag name="MH_TYPE" val="Other"/>
  <p:tag name="MH_ORDER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1330"/>
  <p:tag name="MH_LIBRARY" val="GRAPHIC"/>
  <p:tag name="MH_TYPE" val="Text"/>
  <p:tag name="MH_ORDER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1330"/>
  <p:tag name="MH_LIBRARY" val="GRAPHIC"/>
  <p:tag name="MH_TYPE" val="Pictur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SubTitle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735"/>
  <p:tag name="MH_LIBRARY" val="GRAPHIC"/>
  <p:tag name="MH_TYPE" val="Other"/>
  <p:tag name="MH_ORDER" val="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SubTitle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520"/>
  <p:tag name="MH_LIBRARY" val="GRAPHIC"/>
  <p:tag name="MH_TYPE" val="Other"/>
  <p:tag name="MH_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Sub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SubTitle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SubTitle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SubTitle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SubTitle"/>
  <p:tag name="MH_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SubTitle"/>
  <p:tag name="MH_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2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1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1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1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1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53"/>
  <p:tag name="MH_LIBRARY" val="GRAPHIC"/>
  <p:tag name="MH_TYPE" val="Other"/>
  <p:tag name="MH_ORDER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02"/>
  <p:tag name="MH_LIBRARY" val="GRAPHIC"/>
  <p:tag name="MH_TYPE" val="Other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02"/>
  <p:tag name="MH_LIBRARY" val="GRAPHIC"/>
  <p:tag name="MH_TYPE" val="Picture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02"/>
  <p:tag name="MH_LIBRARY" val="GRAPHIC"/>
  <p:tag name="MH_TYPE" val="Other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02"/>
  <p:tag name="MH_LIBRARY" val="GRAPHIC"/>
  <p:tag name="MH_TYPE" val="Other"/>
  <p:tag name="MH_ORDER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02"/>
  <p:tag name="MH_LIBRARY" val="GRAPHIC"/>
  <p:tag name="MH_TYPE" val="Picture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02"/>
  <p:tag name="MH_LIBRARY" val="GRAPHIC"/>
  <p:tag name="MH_TYPE" val="Other"/>
  <p:tag name="MH_ORDER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02"/>
  <p:tag name="MH_LIBRARY" val="GRAPHIC"/>
  <p:tag name="MH_TYPE" val="Text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02"/>
  <p:tag name="MH_LIBRARY" val="GRAPHIC"/>
  <p:tag name="MH_TYPE" val="Other"/>
  <p:tag name="MH_ORDER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02"/>
  <p:tag name="MH_LIBRARY" val="GRAPHIC"/>
  <p:tag name="MH_TYPE" val="Other"/>
  <p:tag name="MH_ORDER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402"/>
  <p:tag name="MH_LIBRARY" val="GRAPHIC"/>
  <p:tag name="MH_TYPE" val="Text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Other"/>
  <p:tag name="MH_ORDER" val="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Title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1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SubTitle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SubTitle"/>
  <p:tag name="MH_ORDER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75319"/>
  <p:tag name="MH_LIBRARY" val="GRAPHIC"/>
  <p:tag name="MH_TYPE" val="SubTitle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SubTitle"/>
  <p:tag name="MH_ORDER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1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1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15"/>
  <p:tag name="MH_LIBRARY" val="GRAPHIC"/>
  <p:tag name="MH_TYPE" val="Other"/>
  <p:tag name="MH_ORDER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7080655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1193</Words>
  <Application>Microsoft Office PowerPoint</Application>
  <PresentationFormat>自定义</PresentationFormat>
  <Paragraphs>183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Meiryo</vt:lpstr>
      <vt:lpstr>宋体</vt:lpstr>
      <vt:lpstr>微软雅黑</vt:lpstr>
      <vt:lpstr>微软雅黑 Light</vt:lpstr>
      <vt:lpstr>新宋体</vt:lpstr>
      <vt:lpstr>造字工房尚雅体演示版常规体</vt:lpstr>
      <vt:lpstr>Aparajita</vt:lpstr>
      <vt:lpstr>Arial</vt:lpstr>
      <vt:lpstr>Calibri</vt:lpstr>
      <vt:lpstr>Calibri Light</vt:lpstr>
      <vt:lpstr>Open Sans</vt:lpstr>
      <vt:lpstr>Open Sans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https:/www.ypppt.com</cp:keywords>
  <cp:lastModifiedBy>kan</cp:lastModifiedBy>
  <cp:revision>5</cp:revision>
  <dcterms:created xsi:type="dcterms:W3CDTF">2017-07-27T10:39:00Z</dcterms:created>
  <dcterms:modified xsi:type="dcterms:W3CDTF">2021-01-26T08:47:24Z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