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42" r:id="rId3"/>
    <p:sldId id="325" r:id="rId5"/>
    <p:sldId id="326" r:id="rId6"/>
    <p:sldId id="321" r:id="rId7"/>
    <p:sldId id="373" r:id="rId8"/>
    <p:sldId id="379" r:id="rId9"/>
    <p:sldId id="378" r:id="rId10"/>
    <p:sldId id="380" r:id="rId11"/>
    <p:sldId id="381" r:id="rId12"/>
    <p:sldId id="382" r:id="rId13"/>
    <p:sldId id="370" r:id="rId14"/>
    <p:sldId id="371" r:id="rId15"/>
    <p:sldId id="383" r:id="rId16"/>
    <p:sldId id="377" r:id="rId17"/>
    <p:sldId id="385" r:id="rId18"/>
    <p:sldId id="338" r:id="rId19"/>
  </p:sldIdLst>
  <p:sldSz cx="9144000" cy="5143500" type="screen16x9"/>
  <p:notesSz cx="6858000" cy="9144000"/>
  <p:embeddedFontLst>
    <p:embeddedFont>
      <p:font typeface="方正正黑简体" panose="02000000000000000000" pitchFamily="2" charset="-122"/>
      <p:regular r:id="rId23"/>
    </p:embeddedFont>
    <p:embeddedFont>
      <p:font typeface="微软雅黑" panose="020B0503020204020204" pitchFamily="34" charset="-122"/>
      <p:regular r:id="rId24"/>
    </p:embeddedFont>
    <p:embeddedFont>
      <p:font typeface="Calibri" panose="020F0502020204030204" pitchFamily="34" charset="0"/>
      <p:regular r:id="rId25"/>
      <p:bold r:id="rId26"/>
      <p:italic r:id="rId27"/>
      <p:boldItalic r:id="rId28"/>
    </p:embeddedFont>
    <p:embeddedFont>
      <p:font typeface="华文楷体" panose="02010600040101010101" pitchFamily="2" charset="-122"/>
      <p:regular r:id="rId29"/>
    </p:embeddedFont>
  </p:embeddedFontLst>
  <p:custDataLst>
    <p:tags r:id="rId30"/>
  </p:custDataLst>
  <p:defaultTextStyle>
    <a:defPPr>
      <a:defRPr lang="zh-CN"/>
    </a:defPPr>
    <a:lvl1pPr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5pPr>
    <a:lvl6pPr marL="2286000" algn="l" defTabSz="914400" rtl="0" eaLnBrk="1" latinLnBrk="0" hangingPunct="1">
      <a:defRPr sz="1300" kern="1200">
        <a:solidFill>
          <a:schemeClr val="tx1"/>
        </a:solidFill>
        <a:latin typeface="方正正黑简体" panose="02000000000000000000" pitchFamily="2" charset="-122"/>
        <a:ea typeface="方正正黑简体" panose="02000000000000000000" pitchFamily="2" charset="-122"/>
        <a:cs typeface="+mn-cs"/>
      </a:defRPr>
    </a:lvl6pPr>
    <a:lvl7pPr marL="2743200" algn="l" defTabSz="914400" rtl="0" eaLnBrk="1" latinLnBrk="0" hangingPunct="1">
      <a:defRPr sz="1300" kern="1200">
        <a:solidFill>
          <a:schemeClr val="tx1"/>
        </a:solidFill>
        <a:latin typeface="方正正黑简体" panose="02000000000000000000" pitchFamily="2" charset="-122"/>
        <a:ea typeface="方正正黑简体" panose="02000000000000000000" pitchFamily="2" charset="-122"/>
        <a:cs typeface="+mn-cs"/>
      </a:defRPr>
    </a:lvl7pPr>
    <a:lvl8pPr marL="3200400" algn="l" defTabSz="914400" rtl="0" eaLnBrk="1" latinLnBrk="0" hangingPunct="1">
      <a:defRPr sz="1300" kern="1200">
        <a:solidFill>
          <a:schemeClr val="tx1"/>
        </a:solidFill>
        <a:latin typeface="方正正黑简体" panose="02000000000000000000" pitchFamily="2" charset="-122"/>
        <a:ea typeface="方正正黑简体" panose="02000000000000000000" pitchFamily="2" charset="-122"/>
        <a:cs typeface="+mn-cs"/>
      </a:defRPr>
    </a:lvl8pPr>
    <a:lvl9pPr marL="3657600" algn="l" defTabSz="914400" rtl="0" eaLnBrk="1" latinLnBrk="0" hangingPunct="1">
      <a:defRPr sz="1300" kern="1200">
        <a:solidFill>
          <a:schemeClr val="tx1"/>
        </a:solidFill>
        <a:latin typeface="方正正黑简体" panose="02000000000000000000" pitchFamily="2" charset="-122"/>
        <a:ea typeface="方正正黑简体" panose="02000000000000000000"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41" d="100"/>
          <a:sy n="141" d="100"/>
        </p:scale>
        <p:origin x="-120" y="-198"/>
      </p:cViewPr>
      <p:guideLst>
        <p:guide orient="horz" pos="1632"/>
        <p:guide pos="2866"/>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1.xml"/><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D00D2E30-83F0-42E5-A873-300A50F8BB4A}"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宋体" panose="02010600030101010101" pitchFamily="2" charset="-122"/>
              </a:defRPr>
            </a:lvl1pPr>
          </a:lstStyle>
          <a:p>
            <a:pPr>
              <a:defRPr/>
            </a:pPr>
            <a:fld id="{BDFDBB47-E353-4EE0-A2E5-8CD2968699C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B8775FA5-BA2D-4B98-8F14-F778B7A415F2}"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b="1">
                <a:solidFill>
                  <a:schemeClr val="accent4">
                    <a:lumMod val="20000"/>
                    <a:lumOff val="80000"/>
                  </a:schemeClr>
                </a:solidFill>
                <a:sym typeface="+mn-ea"/>
              </a:rPr>
              <a:t>严重的拖延症会对个体的身心健康带来消极影响，如出现强烈的自责情绪、负罪感，不断的自我否定、贬低，并伴有焦虑症、抑郁症等心理疾病。</a:t>
            </a:r>
            <a:endParaRPr lang="zh-CN" altLang="en-US" b="1">
              <a:solidFill>
                <a:schemeClr val="accent4">
                  <a:lumMod val="20000"/>
                  <a:lumOff val="80000"/>
                </a:schemeClr>
              </a:solidFill>
              <a:sym typeface="+mn-ea"/>
            </a:endParaRPr>
          </a:p>
          <a:p>
            <a:pPr eaLnBrk="1" hangingPunct="1">
              <a:spcBef>
                <a:spcPct val="0"/>
              </a:spcBef>
            </a:pPr>
            <a:r>
              <a:rPr lang="zh-CN" altLang="en-US" b="1">
                <a:solidFill>
                  <a:schemeClr val="accent4">
                    <a:lumMod val="20000"/>
                    <a:lumOff val="80000"/>
                  </a:schemeClr>
                </a:solidFill>
                <a:sym typeface="+mn-ea"/>
              </a:rPr>
              <a:t>Serious procrastination will have a negative impact on the physical and mental health of individuals, such as strong feelings of self-blame, guilt, constant self-denial, belittle, accompanied by anxiety, depression and other psychological diseases.</a:t>
            </a:r>
            <a:endParaRPr lang="zh-CN" altLang="en-US" b="1">
              <a:solidFill>
                <a:schemeClr val="accent4">
                  <a:lumMod val="20000"/>
                  <a:lumOff val="80000"/>
                </a:schemeClr>
              </a:solidFill>
            </a:endParaRPr>
          </a:p>
          <a:p>
            <a:pPr eaLnBrk="1" hangingPunct="1">
              <a:spcBef>
                <a:spcPct val="0"/>
              </a:spcBef>
            </a:pPr>
            <a:endParaRPr lang="zh-CN" altLang="en-US" smtClean="0"/>
          </a:p>
          <a:p>
            <a:pPr eaLnBrk="1" hangingPunct="1">
              <a:spcBef>
                <a:spcPct val="0"/>
              </a:spcBef>
            </a:pPr>
            <a:endParaRPr lang="zh-CN" altLang="en-US" smtClean="0"/>
          </a:p>
          <a:p>
            <a:pPr eaLnBrk="1" hangingPunct="1">
              <a:spcBef>
                <a:spcPct val="0"/>
              </a:spcBef>
            </a:pPr>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BF1FE395-3807-4AED-B557-90D8DEA70BAA}"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3B717EE9-C6A6-4442-99F8-16688847F70B}"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完美主义：完美主义可分为积极完美主义和消极完美主义，积极完美主义者会积极寻找方法完成学习任务以达到理想的成绩，而消极完美主义者则更多采用拖延来逃避失败。</a:t>
            </a:r>
            <a:endParaRPr lang="zh-CN" altLang="en-US" smtClean="0"/>
          </a:p>
          <a:p>
            <a:pPr eaLnBrk="1" hangingPunct="1">
              <a:spcBef>
                <a:spcPct val="0"/>
              </a:spcBef>
            </a:pPr>
            <a:r>
              <a:rPr lang="zh-CN" altLang="en-US" smtClean="0"/>
              <a:t>Perfectionism can be divided into positive perfectionism and negative perfectionism. Positive perfectionists will actively find ways to complete learning tasks to achieve the desired results, while passive perfectionists will use procrastination to avoid failure.</a:t>
            </a:r>
            <a:endParaRPr lang="zh-CN" altLang="en-US" smtClean="0"/>
          </a:p>
          <a:p>
            <a:pPr eaLnBrk="1" hangingPunct="1">
              <a:spcBef>
                <a:spcPct val="0"/>
              </a:spcBef>
            </a:pPr>
            <a:r>
              <a:rPr lang="zh-CN" altLang="en-US" dirty="0">
                <a:solidFill>
                  <a:schemeClr val="bg1"/>
                </a:solidFill>
                <a:sym typeface="+mn-ea"/>
              </a:rPr>
              <a:t>抵制与敌意：这个老师太凶，所以很不高兴去完成他布置的作业，或者不喜欢做</a:t>
            </a:r>
            <a:r>
              <a:rPr lang="zh-CN" altLang="en-US" dirty="0">
                <a:solidFill>
                  <a:schemeClr val="bg1"/>
                </a:solidFill>
                <a:sym typeface="+mn-ea"/>
              </a:rPr>
              <a:t>某件事。</a:t>
            </a:r>
            <a:endParaRPr lang="zh-CN" altLang="en-US" dirty="0">
              <a:solidFill>
                <a:schemeClr val="bg1"/>
              </a:solidFill>
              <a:sym typeface="+mn-ea"/>
            </a:endParaRPr>
          </a:p>
          <a:p>
            <a:pPr eaLnBrk="1" hangingPunct="1">
              <a:spcBef>
                <a:spcPct val="0"/>
              </a:spcBef>
            </a:pPr>
            <a:r>
              <a:rPr lang="zh-CN" altLang="en-US" dirty="0">
                <a:solidFill>
                  <a:schemeClr val="bg1"/>
                </a:solidFill>
                <a:sym typeface="+mn-ea"/>
              </a:rPr>
              <a:t>This teacher is too fierce, so he is very unhappy to finish his homework, or doesn't like to do something.</a:t>
            </a:r>
            <a:endParaRPr lang="zh-CN" altLang="en-US" dirty="0">
              <a:solidFill>
                <a:schemeClr val="bg1"/>
              </a:solidFill>
              <a:sym typeface="+mn-ea"/>
            </a:endParaRPr>
          </a:p>
          <a:p>
            <a:pPr eaLnBrk="1" hangingPunct="1">
              <a:spcBef>
                <a:spcPct val="0"/>
              </a:spcBef>
            </a:pPr>
            <a:r>
              <a:rPr lang="zh-CN" altLang="en-US" dirty="0">
                <a:solidFill>
                  <a:schemeClr val="bg1"/>
                </a:solidFill>
                <a:sym typeface="+mn-ea"/>
              </a:rPr>
              <a:t>只想不做：有些人对工作任务规划充满幻想，但不愿意付诸实践</a:t>
            </a:r>
            <a:r>
              <a:rPr lang="zh-CN" altLang="en-US" dirty="0">
                <a:solidFill>
                  <a:schemeClr val="bg1"/>
                </a:solidFill>
                <a:sym typeface="+mn-ea"/>
              </a:rPr>
              <a:t>行动。</a:t>
            </a:r>
            <a:endParaRPr lang="zh-CN" altLang="en-US" dirty="0">
              <a:solidFill>
                <a:schemeClr val="bg1"/>
              </a:solidFill>
              <a:sym typeface="+mn-ea"/>
            </a:endParaRPr>
          </a:p>
          <a:p>
            <a:pPr eaLnBrk="1" hangingPunct="1">
              <a:spcBef>
                <a:spcPct val="0"/>
              </a:spcBef>
            </a:pPr>
            <a:r>
              <a:rPr lang="zh-CN" altLang="en-US" dirty="0">
                <a:solidFill>
                  <a:schemeClr val="bg1"/>
                </a:solidFill>
                <a:sym typeface="+mn-ea"/>
              </a:rPr>
              <a:t>Just wanting not to do it: Some people are full of illusions about task planning, but are unwilling to put them into practice.</a:t>
            </a:r>
            <a:endParaRPr lang="zh-CN" altLang="en-US" dirty="0">
              <a:solidFill>
                <a:schemeClr val="bg1"/>
              </a:solidFill>
              <a:sym typeface="+mn-ea"/>
            </a:endParaRPr>
          </a:p>
          <a:p>
            <a:pPr eaLnBrk="1" hangingPunct="1">
              <a:spcBef>
                <a:spcPct val="0"/>
              </a:spcBef>
            </a:pPr>
            <a:r>
              <a:rPr lang="zh-CN" altLang="en-US" dirty="0">
                <a:solidFill>
                  <a:schemeClr val="bg1"/>
                </a:solidFill>
                <a:sym typeface="+mn-ea"/>
              </a:rPr>
              <a:t>自我贬低：觉得自己不能很好的完成任务，因此对自己的能力产生怀疑。</a:t>
            </a:r>
            <a:endParaRPr lang="zh-CN" altLang="en-US" dirty="0">
              <a:solidFill>
                <a:schemeClr val="bg1"/>
              </a:solidFill>
              <a:sym typeface="+mn-ea"/>
            </a:endParaRPr>
          </a:p>
          <a:p>
            <a:pPr eaLnBrk="1" hangingPunct="1">
              <a:spcBef>
                <a:spcPct val="0"/>
              </a:spcBef>
            </a:pPr>
            <a:r>
              <a:rPr lang="zh-CN" altLang="en-US" dirty="0">
                <a:solidFill>
                  <a:schemeClr val="bg1"/>
                </a:solidFill>
                <a:sym typeface="+mn-ea"/>
              </a:rPr>
              <a:t>Feeling that I can't complete the task well, so I have doubts about my ability.</a:t>
            </a:r>
            <a:endParaRPr lang="zh-CN" altLang="en-US" dirty="0">
              <a:solidFill>
                <a:schemeClr val="bg1"/>
              </a:solidFill>
              <a:sym typeface="+mn-ea"/>
            </a:endParaRPr>
          </a:p>
          <a:p>
            <a:pPr eaLnBrk="1" hangingPunct="1">
              <a:spcBef>
                <a:spcPct val="0"/>
              </a:spcBef>
            </a:pPr>
            <a:r>
              <a:rPr lang="zh-CN" altLang="en-US" dirty="0">
                <a:solidFill>
                  <a:schemeClr val="tx1">
                    <a:lumMod val="75000"/>
                    <a:lumOff val="25000"/>
                  </a:schemeClr>
                </a:solidFill>
                <a:sym typeface="+mn-ea"/>
              </a:rPr>
              <a:t>环境</a:t>
            </a:r>
            <a:r>
              <a:rPr lang="zh-CN" altLang="en-US" dirty="0">
                <a:solidFill>
                  <a:schemeClr val="tx1">
                    <a:lumMod val="75000"/>
                    <a:lumOff val="25000"/>
                  </a:schemeClr>
                </a:solidFill>
                <a:sym typeface="+mn-ea"/>
              </a:rPr>
              <a:t>因素，不懂自我控制，</a:t>
            </a:r>
            <a:r>
              <a:rPr lang="zh-CN" altLang="en-US" dirty="0">
                <a:solidFill>
                  <a:schemeClr val="tx1">
                    <a:lumMod val="75000"/>
                    <a:lumOff val="25000"/>
                  </a:schemeClr>
                </a:solidFill>
                <a:sym typeface="+mn-ea"/>
              </a:rPr>
              <a:t>比如，在写年度计划的时候，停下来吃点夜宵，然后觉得冰箱有点脏，想清理一下，最后把整个厨房打扫了。</a:t>
            </a:r>
            <a:endParaRPr lang="zh-CN" altLang="en-US" dirty="0">
              <a:solidFill>
                <a:schemeClr val="tx1">
                  <a:lumMod val="75000"/>
                  <a:lumOff val="25000"/>
                </a:schemeClr>
              </a:solidFill>
            </a:endParaRPr>
          </a:p>
          <a:p>
            <a:pPr eaLnBrk="1" hangingPunct="1">
              <a:spcBef>
                <a:spcPct val="0"/>
              </a:spcBef>
            </a:pPr>
            <a:r>
              <a:rPr lang="zh-CN" altLang="en-US" dirty="0">
                <a:solidFill>
                  <a:schemeClr val="bg1"/>
                </a:solidFill>
                <a:sym typeface="+mn-ea"/>
              </a:rPr>
              <a:t>Environmental factors, I don’t know how to control myself. For example, when I was writing my annual plan, I stopped for a late night snack, then I felt that the refrigerator was a bit dirty and I wanted to clean it up. Finally, I cleaned the entire kitchen.</a:t>
            </a:r>
            <a:endParaRPr lang="zh-CN" altLang="en-US" dirty="0">
              <a:solidFill>
                <a:schemeClr val="bg1"/>
              </a:solidFill>
              <a:sym typeface="+mn-ea"/>
            </a:endParaRPr>
          </a:p>
          <a:p>
            <a:pPr eaLnBrk="1" hangingPunct="1">
              <a:spcBef>
                <a:spcPct val="0"/>
              </a:spcBef>
            </a:pPr>
            <a:endParaRPr lang="zh-CN" altLang="en-US" dirty="0">
              <a:solidFill>
                <a:schemeClr val="bg1"/>
              </a:solidFill>
              <a:sym typeface="+mn-ea"/>
            </a:endParaRPr>
          </a:p>
          <a:p>
            <a:pPr eaLnBrk="1" hangingPunct="1">
              <a:spcBef>
                <a:spcPct val="0"/>
              </a:spcBef>
            </a:pPr>
            <a:r>
              <a:rPr lang="zh-CN" altLang="en-US" dirty="0">
                <a:solidFill>
                  <a:schemeClr val="bg1"/>
                </a:solidFill>
              </a:rPr>
              <a:t>造成拖延症的原因还有很多，图中只是列举了</a:t>
            </a:r>
            <a:r>
              <a:rPr lang="zh-CN" altLang="en-US" dirty="0">
                <a:solidFill>
                  <a:schemeClr val="bg1"/>
                </a:solidFill>
              </a:rPr>
              <a:t>几个</a:t>
            </a:r>
            <a:endParaRPr lang="zh-CN" altLang="en-US" dirty="0">
              <a:solidFill>
                <a:schemeClr val="bg1"/>
              </a:solidFill>
            </a:endParaRPr>
          </a:p>
          <a:p>
            <a:pPr eaLnBrk="1" hangingPunct="1">
              <a:spcBef>
                <a:spcPct val="0"/>
              </a:spcBef>
            </a:pPr>
            <a:endParaRPr lang="zh-CN" altLang="en-US" smtClean="0"/>
          </a:p>
          <a:p>
            <a:pPr eaLnBrk="1" hangingPunct="1">
              <a:spcBef>
                <a:spcPct val="0"/>
              </a:spcBef>
            </a:pPr>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BF1FE395-3807-4AED-B557-90D8DEA70BAA}"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3B717EE9-C6A6-4442-99F8-16688847F70B}"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创建任务列表：让你清楚你需要去完成哪些</a:t>
            </a:r>
            <a:r>
              <a:rPr lang="zh-CN" altLang="en-US" smtClean="0"/>
              <a:t>任务。</a:t>
            </a:r>
            <a:endParaRPr lang="zh-CN" altLang="en-US" smtClean="0"/>
          </a:p>
          <a:p>
            <a:pPr eaLnBrk="1" hangingPunct="1">
              <a:spcBef>
                <a:spcPct val="0"/>
              </a:spcBef>
            </a:pPr>
            <a:r>
              <a:rPr lang="zh-CN" altLang="en-US" smtClean="0"/>
              <a:t>Create a task list: let you know what tasks you need to complete.</a:t>
            </a:r>
            <a:endParaRPr lang="zh-CN" altLang="en-US" smtClean="0"/>
          </a:p>
          <a:p>
            <a:pPr eaLnBrk="1" hangingPunct="1">
              <a:spcBef>
                <a:spcPct val="0"/>
              </a:spcBef>
            </a:pPr>
            <a:endParaRPr lang="zh-CN" altLang="en-US" smtClean="0"/>
          </a:p>
          <a:p>
            <a:pPr eaLnBrk="1" hangingPunct="1">
              <a:spcBef>
                <a:spcPct val="0"/>
              </a:spcBef>
            </a:pPr>
            <a:r>
              <a:rPr lang="zh-CN" altLang="en-US" smtClean="0"/>
              <a:t>设定专注时间，找出自己工作效率最好的时间段进行巧妙利用，有助于顺利摆脱拖延症。</a:t>
            </a:r>
            <a:endParaRPr lang="zh-CN" altLang="en-US" smtClean="0"/>
          </a:p>
          <a:p>
            <a:pPr eaLnBrk="1" hangingPunct="1">
              <a:spcBef>
                <a:spcPct val="0"/>
              </a:spcBef>
            </a:pPr>
            <a:r>
              <a:rPr lang="zh-CN" altLang="en-US" b="1" dirty="0">
                <a:solidFill>
                  <a:schemeClr val="bg1"/>
                </a:solidFill>
                <a:latin typeface="微软雅黑" panose="020B0503020204020204" pitchFamily="34" charset="-122"/>
                <a:ea typeface="微软雅黑" panose="020B0503020204020204" pitchFamily="34" charset="-122"/>
                <a:sym typeface="+mn-ea"/>
              </a:rPr>
              <a:t>Set focus time，</a:t>
            </a:r>
            <a:r>
              <a:rPr lang="zh-CN" altLang="en-US" smtClean="0"/>
              <a:t> find out the time period when you work best, and use it smartly, which will help you get rid of procrastination smoothly.</a:t>
            </a:r>
            <a:endParaRPr lang="zh-CN" altLang="en-US" smtClean="0"/>
          </a:p>
          <a:p>
            <a:pPr eaLnBrk="1" hangingPunct="1">
              <a:spcBef>
                <a:spcPct val="0"/>
              </a:spcBef>
            </a:pPr>
            <a:endParaRPr lang="zh-CN" altLang="en-US" smtClean="0"/>
          </a:p>
          <a:p>
            <a:pPr eaLnBrk="1" hangingPunct="1">
              <a:spcBef>
                <a:spcPct val="0"/>
              </a:spcBef>
            </a:pPr>
            <a:r>
              <a:rPr lang="zh-CN" altLang="en-US" smtClean="0"/>
              <a:t>学会分解任务，当任务量很大的时候，你可以将任务分解为很多个子任务，每次只完成一个任务，这样可以避免你对它产生恐惧。</a:t>
            </a:r>
            <a:endParaRPr lang="zh-CN" altLang="en-US" smtClean="0"/>
          </a:p>
          <a:p>
            <a:pPr eaLnBrk="1" hangingPunct="1">
              <a:spcBef>
                <a:spcPct val="0"/>
              </a:spcBef>
            </a:pPr>
            <a:r>
              <a:rPr lang="zh-CN" altLang="en-US" smtClean="0"/>
              <a:t>Learn to decompose tasks. When the amount of tasks is large, you can divide the task into many sub-tasks, and only complete one task at a time, so as to avoid your fear of it.</a:t>
            </a:r>
            <a:endParaRPr lang="zh-CN" altLang="en-US" smtClean="0"/>
          </a:p>
          <a:p>
            <a:pPr eaLnBrk="1" hangingPunct="1">
              <a:spcBef>
                <a:spcPct val="0"/>
              </a:spcBef>
            </a:pPr>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BF1FE395-3807-4AED-B557-90D8DEA70BAA}"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sym typeface="+mn-ea"/>
              </a:rPr>
              <a:t>https://www.bilibili.com/video/BV1rv41117Pb?from=search&amp;seid=2253940568515125112</a:t>
            </a:r>
            <a:endParaRPr lang="zh-CN" altLang="en-US" smtClean="0"/>
          </a:p>
          <a:p>
            <a:pPr eaLnBrk="1" hangingPunct="1">
              <a:spcBef>
                <a:spcPct val="0"/>
              </a:spcBef>
            </a:pPr>
            <a:endParaRPr lang="zh-CN" altLang="en-US" smtClean="0"/>
          </a:p>
          <a:p>
            <a:pPr eaLnBrk="1" hangingPunct="1">
              <a:spcBef>
                <a:spcPct val="0"/>
              </a:spcBef>
            </a:pPr>
            <a:endParaRPr lang="zh-CN" altLang="en-US" smtClean="0"/>
          </a:p>
          <a:p>
            <a:pPr eaLnBrk="1" hangingPunct="1">
              <a:spcBef>
                <a:spcPct val="0"/>
              </a:spcBef>
            </a:pPr>
            <a:r>
              <a:rPr lang="zh-CN" altLang="en-US" smtClean="0"/>
              <a:t>拖延者容易受环境因素影响，从而导致拖延</a:t>
            </a:r>
            <a:r>
              <a:rPr lang="zh-CN" altLang="en-US" smtClean="0"/>
              <a:t>行为，因此</a:t>
            </a:r>
            <a:r>
              <a:rPr lang="zh-CN" altLang="en-US" smtClean="0">
                <a:sym typeface="+mn-ea"/>
              </a:rPr>
              <a:t>切断干扰源，</a:t>
            </a:r>
            <a:r>
              <a:rPr lang="zh-CN" altLang="en-US" smtClean="0"/>
              <a:t>让自己更加专注于学习或者工作</a:t>
            </a:r>
            <a:r>
              <a:rPr lang="zh-CN" altLang="en-US" smtClean="0"/>
              <a:t>中。</a:t>
            </a:r>
            <a:endParaRPr lang="zh-CN" altLang="en-US" smtClean="0"/>
          </a:p>
          <a:p>
            <a:pPr eaLnBrk="1" hangingPunct="1">
              <a:spcBef>
                <a:spcPct val="0"/>
              </a:spcBef>
            </a:pPr>
            <a:r>
              <a:rPr lang="zh-CN" altLang="en-US" smtClean="0"/>
              <a:t>Procrastinators are susceptible to environmental factors, leading to procrastination behavior, so cut off the source of interference and allow themselves to focus more on study or work.</a:t>
            </a:r>
            <a:endParaRPr lang="zh-CN" altLang="en-US" smtClean="0"/>
          </a:p>
          <a:p>
            <a:pPr eaLnBrk="1" hangingPunct="1">
              <a:spcBef>
                <a:spcPct val="0"/>
              </a:spcBef>
            </a:pPr>
            <a:endParaRPr lang="zh-CN" altLang="en-US" smtClean="0"/>
          </a:p>
          <a:p>
            <a:pPr eaLnBrk="1" hangingPunct="1">
              <a:spcBef>
                <a:spcPct val="0"/>
              </a:spcBef>
            </a:pPr>
            <a:r>
              <a:rPr lang="zh-CN" altLang="en-US" smtClean="0"/>
              <a:t>别过于追求完美：意识到一点错误不犯是不可能的，过于追求完美，将会拖延你完成任务的</a:t>
            </a:r>
            <a:r>
              <a:rPr lang="zh-CN" altLang="en-US" smtClean="0"/>
              <a:t>时间</a:t>
            </a:r>
            <a:endParaRPr lang="zh-CN" altLang="en-US" smtClean="0"/>
          </a:p>
          <a:p>
            <a:pPr eaLnBrk="1" hangingPunct="1">
              <a:spcBef>
                <a:spcPct val="0"/>
              </a:spcBef>
            </a:pPr>
            <a:r>
              <a:rPr lang="zh-CN" altLang="en-US" b="1" dirty="0">
                <a:solidFill>
                  <a:schemeClr val="bg1"/>
                </a:solidFill>
                <a:latin typeface="微软雅黑" panose="020B0503020204020204" pitchFamily="34" charset="-122"/>
                <a:ea typeface="微软雅黑" panose="020B0503020204020204" pitchFamily="34" charset="-122"/>
                <a:sym typeface="+mn-ea"/>
              </a:rPr>
              <a:t>Don't pursue perfection too much</a:t>
            </a:r>
            <a:endParaRPr lang="zh-CN" altLang="en-US" b="1" dirty="0">
              <a:solidFill>
                <a:schemeClr val="bg1"/>
              </a:solidFill>
              <a:latin typeface="微软雅黑" panose="020B0503020204020204" pitchFamily="34" charset="-122"/>
              <a:ea typeface="微软雅黑" panose="020B0503020204020204" pitchFamily="34" charset="-122"/>
              <a:sym typeface="+mn-ea"/>
            </a:endParaRPr>
          </a:p>
          <a:p>
            <a:pPr eaLnBrk="1" hangingPunct="1">
              <a:spcBef>
                <a:spcPct val="0"/>
              </a:spcBef>
            </a:pPr>
            <a:r>
              <a:rPr lang="zh-CN" altLang="en-US" smtClean="0"/>
              <a:t>Realize that it is impossible not to make a mistake, too much pursuit of perfection will delay your time to complete the task</a:t>
            </a:r>
            <a:endParaRPr lang="zh-CN" altLang="en-US" smtClean="0"/>
          </a:p>
          <a:p>
            <a:pPr eaLnBrk="1" hangingPunct="1">
              <a:spcBef>
                <a:spcPct val="0"/>
              </a:spcBef>
            </a:pPr>
            <a:endParaRPr lang="zh-CN" altLang="en-US" smtClean="0"/>
          </a:p>
          <a:p>
            <a:pPr eaLnBrk="1" hangingPunct="1">
              <a:spcBef>
                <a:spcPct val="0"/>
              </a:spcBef>
            </a:pPr>
            <a:endParaRPr lang="zh-CN" altLang="en-US" smtClean="0"/>
          </a:p>
          <a:p>
            <a:pPr eaLnBrk="1" hangingPunct="1">
              <a:spcBef>
                <a:spcPct val="0"/>
              </a:spcBef>
            </a:pPr>
            <a:r>
              <a:rPr lang="zh-CN" altLang="en-US" smtClean="0"/>
              <a:t>总之：</a:t>
            </a:r>
            <a:r>
              <a:rPr lang="en-US" altLang="zh-CN" smtClean="0"/>
              <a:t>procrastination is the thief of time </a:t>
            </a:r>
            <a:endParaRPr lang="en-US" altLang="zh-CN" smtClean="0"/>
          </a:p>
          <a:p>
            <a:pPr eaLnBrk="1" hangingPunct="1">
              <a:spcBef>
                <a:spcPct val="0"/>
              </a:spcBef>
            </a:pPr>
            <a:r>
              <a:rPr lang="en-US" altLang="zh-CN" smtClean="0"/>
              <a:t> Overcoming procrastination will do you a great favor in terms of study and  life</a:t>
            </a:r>
            <a:endParaRPr lang="en-US" altLang="zh-CN"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BF1FE395-3807-4AED-B557-90D8DEA70BAA}"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7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4E388CC0-060D-48F2-9916-5FC12BFB5402}"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81307854-660E-4A15-8D38-5A6756A9E5A5}"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3B717EE9-C6A6-4442-99F8-16688847F70B}"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Procrastination is an act of unnecessary delay. In most cases, people who procrastinate know that they will not benefit from this delay or postponement, but they do it anyway.</a:t>
            </a:r>
            <a:endParaRPr lang="zh-CN" altLang="en-US" smtClean="0"/>
          </a:p>
          <a:p>
            <a:pPr eaLnBrk="1" hangingPunct="1">
              <a:spcBef>
                <a:spcPct val="0"/>
              </a:spcBef>
            </a:pPr>
            <a:r>
              <a:rPr lang="zh-CN" altLang="en-US" smtClean="0"/>
              <a:t>拖延是一种不必要的拖延行为。在大多数情况下，拖延的人知道他们不会从这种延迟或推迟中受益，但他们还是会这样做。</a:t>
            </a:r>
            <a:endParaRPr lang="zh-CN" altLang="en-US" smtClean="0"/>
          </a:p>
          <a:p>
            <a:pPr eaLnBrk="1" hangingPunct="1">
              <a:spcBef>
                <a:spcPct val="0"/>
              </a:spcBef>
            </a:pPr>
            <a:endParaRPr lang="zh-CN" altLang="en-US" smtClean="0"/>
          </a:p>
          <a:p>
            <a:pPr eaLnBrk="1" hangingPunct="1">
              <a:spcBef>
                <a:spcPct val="0"/>
              </a:spcBef>
            </a:pPr>
            <a:r>
              <a:rPr lang="zh-CN" altLang="en-US" smtClean="0"/>
              <a:t>It acts as a barrier to achieving important, meaningful tasks and instead leads us to “waste time” on activities that are trivial or have little value.</a:t>
            </a:r>
            <a:endParaRPr lang="zh-CN" altLang="en-US" smtClean="0"/>
          </a:p>
          <a:p>
            <a:pPr eaLnBrk="1" hangingPunct="1">
              <a:spcBef>
                <a:spcPct val="0"/>
              </a:spcBef>
            </a:pPr>
            <a:r>
              <a:rPr lang="zh-CN" altLang="en-US" smtClean="0"/>
              <a:t>它是实现重要的、有意义的任务的障碍，反而导致我们“浪费时间”在琐碎或没有价值的活动上。</a:t>
            </a:r>
            <a:endParaRPr lang="zh-CN" altLang="en-US" smtClean="0"/>
          </a:p>
          <a:p>
            <a:pPr eaLnBrk="1" hangingPunct="1">
              <a:spcBef>
                <a:spcPct val="0"/>
              </a:spcBef>
            </a:pPr>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BF1FE395-3807-4AED-B557-90D8DEA70BAA}"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3B717EE9-C6A6-4442-99F8-16688847F70B}"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solidFill>
                  <a:schemeClr val="bg1"/>
                </a:solidFill>
                <a:sym typeface="+mn-ea"/>
              </a:rPr>
              <a:t>普遍性：每个人或多或少都会有一点拖延的毛病，有些人轻微，有些人严重，有些人偶尔发生，有些人经常发生。</a:t>
            </a:r>
            <a:endParaRPr lang="zh-CN" altLang="en-US">
              <a:solidFill>
                <a:schemeClr val="bg1"/>
              </a:solidFill>
            </a:endParaRPr>
          </a:p>
          <a:p>
            <a:pPr eaLnBrk="1" hangingPunct="1">
              <a:spcBef>
                <a:spcPct val="0"/>
              </a:spcBef>
            </a:pPr>
            <a:r>
              <a:rPr lang="zh-CN" altLang="en-US">
                <a:solidFill>
                  <a:schemeClr val="bg1"/>
                </a:solidFill>
                <a:latin typeface="微软雅黑" panose="020B0503020204020204" pitchFamily="34" charset="-122"/>
                <a:ea typeface="微软雅黑" panose="020B0503020204020204" pitchFamily="34" charset="-122"/>
                <a:sym typeface="+mn-ea"/>
              </a:rPr>
              <a:t>Common: Everyone has a problem with procrastination at least a little. Some people procrastinate slightly, some severely, some occasionally, some often.</a:t>
            </a:r>
            <a:endParaRPr lang="zh-CN" altLang="en-US">
              <a:solidFill>
                <a:schemeClr val="bg1"/>
              </a:solidFill>
              <a:latin typeface="微软雅黑" panose="020B0503020204020204" pitchFamily="34" charset="-122"/>
              <a:ea typeface="微软雅黑" panose="020B0503020204020204" pitchFamily="34" charset="-122"/>
            </a:endParaRPr>
          </a:p>
          <a:p>
            <a:pPr eaLnBrk="1" hangingPunct="1">
              <a:spcBef>
                <a:spcPct val="0"/>
              </a:spcBef>
            </a:pPr>
            <a:r>
              <a:rPr lang="zh-CN" altLang="en-US">
                <a:solidFill>
                  <a:schemeClr val="bg1"/>
                </a:solidFill>
                <a:sym typeface="+mn-ea"/>
              </a:rPr>
              <a:t>习惯性：拖延症是人的一种牢固的心理习惯和行为</a:t>
            </a:r>
            <a:endParaRPr lang="zh-CN" altLang="en-US">
              <a:solidFill>
                <a:schemeClr val="bg1"/>
              </a:solidFill>
              <a:sym typeface="+mn-ea"/>
            </a:endParaRPr>
          </a:p>
          <a:p>
            <a:pPr eaLnBrk="1" hangingPunct="1">
              <a:spcBef>
                <a:spcPct val="0"/>
              </a:spcBef>
            </a:pPr>
            <a:r>
              <a:rPr lang="zh-CN" altLang="en-US">
                <a:solidFill>
                  <a:schemeClr val="bg1"/>
                </a:solidFill>
                <a:latin typeface="微软雅黑" panose="020B0503020204020204" pitchFamily="34" charset="-122"/>
                <a:ea typeface="微软雅黑" panose="020B0503020204020204" pitchFamily="34" charset="-122"/>
                <a:sym typeface="+mn-ea"/>
              </a:rPr>
              <a:t>Habituality: Procrastination is a kind of solid psycho</a:t>
            </a:r>
            <a:r>
              <a:rPr lang="en-US" altLang="zh-CN">
                <a:solidFill>
                  <a:schemeClr val="bg1"/>
                </a:solidFill>
                <a:latin typeface="微软雅黑" panose="020B0503020204020204" pitchFamily="34" charset="-122"/>
                <a:ea typeface="微软雅黑" panose="020B0503020204020204" pitchFamily="34" charset="-122"/>
                <a:sym typeface="+mn-ea"/>
              </a:rPr>
              <a:t>-</a:t>
            </a:r>
            <a:r>
              <a:rPr lang="zh-CN" altLang="en-US">
                <a:solidFill>
                  <a:schemeClr val="bg1"/>
                </a:solidFill>
                <a:latin typeface="微软雅黑" panose="020B0503020204020204" pitchFamily="34" charset="-122"/>
                <a:ea typeface="微软雅黑" panose="020B0503020204020204" pitchFamily="34" charset="-122"/>
                <a:sym typeface="+mn-ea"/>
              </a:rPr>
              <a:t>logical habit and behavior</a:t>
            </a:r>
            <a:r>
              <a:rPr lang="en-US" altLang="zh-CN">
                <a:solidFill>
                  <a:schemeClr val="bg1"/>
                </a:solidFill>
                <a:latin typeface="微软雅黑" panose="020B0503020204020204" pitchFamily="34" charset="-122"/>
                <a:ea typeface="微软雅黑" panose="020B0503020204020204" pitchFamily="34" charset="-122"/>
                <a:sym typeface="+mn-ea"/>
              </a:rPr>
              <a:t>.</a:t>
            </a:r>
            <a:r>
              <a:rPr lang="zh-CN" altLang="en-US">
                <a:solidFill>
                  <a:schemeClr val="bg1"/>
                </a:solidFill>
                <a:latin typeface="微软雅黑" panose="020B0503020204020204" pitchFamily="34" charset="-122"/>
                <a:ea typeface="微软雅黑" panose="020B0503020204020204" pitchFamily="34" charset="-122"/>
                <a:sym typeface="+mn-ea"/>
              </a:rPr>
              <a:t> </a:t>
            </a:r>
            <a:endParaRPr lang="zh-CN" altLang="en-US">
              <a:solidFill>
                <a:schemeClr val="bg1"/>
              </a:solidFill>
              <a:latin typeface="微软雅黑" panose="020B0503020204020204" pitchFamily="34" charset="-122"/>
              <a:ea typeface="微软雅黑" panose="020B0503020204020204" pitchFamily="34" charset="-122"/>
              <a:sym typeface="+mn-ea"/>
            </a:endParaRPr>
          </a:p>
          <a:p>
            <a:pPr eaLnBrk="1" hangingPunct="1">
              <a:spcBef>
                <a:spcPct val="0"/>
              </a:spcBef>
            </a:pPr>
            <a:endParaRPr lang="zh-CN" altLang="en-US">
              <a:solidFill>
                <a:schemeClr val="bg1"/>
              </a:solidFill>
              <a:sym typeface="+mn-ea"/>
            </a:endParaRPr>
          </a:p>
          <a:p>
            <a:pPr eaLnBrk="1" hangingPunct="1">
              <a:spcBef>
                <a:spcPct val="0"/>
              </a:spcBef>
            </a:pPr>
            <a:endParaRPr lang="zh-CN" altLang="en-US">
              <a:solidFill>
                <a:schemeClr val="bg1"/>
              </a:solidFill>
              <a:sym typeface="+mn-ea"/>
            </a:endParaRPr>
          </a:p>
          <a:p>
            <a:pPr eaLnBrk="1" hangingPunct="1">
              <a:spcBef>
                <a:spcPct val="0"/>
              </a:spcBef>
            </a:pPr>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BF1FE395-3807-4AED-B557-90D8DEA70BAA}"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solidFill>
                  <a:schemeClr val="bg1"/>
                </a:solidFill>
                <a:sym typeface="+mn-ea"/>
              </a:rPr>
              <a:t>危害性：拖延症的危害是广泛而严重的</a:t>
            </a:r>
            <a:endParaRPr lang="zh-CN" altLang="en-US">
              <a:solidFill>
                <a:schemeClr val="bg1"/>
              </a:solidFill>
              <a:sym typeface="+mn-ea"/>
            </a:endParaRPr>
          </a:p>
          <a:p>
            <a:pPr eaLnBrk="1" hangingPunct="1">
              <a:spcBef>
                <a:spcPct val="0"/>
              </a:spcBef>
            </a:pPr>
            <a:r>
              <a:rPr lang="zh-CN" altLang="en-US" smtClean="0">
                <a:sym typeface="+mn-ea"/>
              </a:rPr>
              <a:t>Harmfulness: The harm of procrastination is widespread and serious</a:t>
            </a:r>
            <a:endParaRPr lang="zh-CN" altLang="en-US" smtClean="0">
              <a:sym typeface="+mn-ea"/>
            </a:endParaRPr>
          </a:p>
          <a:p>
            <a:pPr eaLnBrk="1" hangingPunct="1">
              <a:spcBef>
                <a:spcPct val="0"/>
              </a:spcBef>
            </a:pPr>
            <a:endParaRPr lang="zh-CN" altLang="en-US" smtClean="0">
              <a:sym typeface="+mn-ea"/>
            </a:endParaRPr>
          </a:p>
          <a:p>
            <a:pPr eaLnBrk="1" hangingPunct="1">
              <a:spcBef>
                <a:spcPct val="0"/>
              </a:spcBef>
            </a:pPr>
            <a:r>
              <a:rPr lang="zh-CN" altLang="en-US" smtClean="0">
                <a:sym typeface="+mn-ea"/>
              </a:rPr>
              <a:t>图中显示的是胡适的日记内容，</a:t>
            </a:r>
            <a:r>
              <a:rPr lang="zh-CN" altLang="en-US" smtClean="0">
                <a:sym typeface="+mn-ea"/>
              </a:rPr>
              <a:t>他是中国著名的思想家、文学家、哲学家</a:t>
            </a:r>
            <a:endParaRPr lang="en-US" altLang="zh-CN" smtClean="0">
              <a:sym typeface="+mn-ea"/>
            </a:endParaRPr>
          </a:p>
          <a:p>
            <a:pPr eaLnBrk="1" hangingPunct="1">
              <a:spcBef>
                <a:spcPct val="0"/>
              </a:spcBef>
            </a:pPr>
            <a:r>
              <a:rPr lang="zh-CN" altLang="en-US" smtClean="0">
                <a:sym typeface="+mn-ea"/>
              </a:rPr>
              <a:t>内容不完全真实，只是把它当成一个例子</a:t>
            </a:r>
            <a:endParaRPr lang="zh-CN" altLang="en-US" smtClean="0">
              <a:sym typeface="+mn-ea"/>
            </a:endParaRPr>
          </a:p>
          <a:p>
            <a:pPr eaLnBrk="1" hangingPunct="1">
              <a:spcBef>
                <a:spcPct val="0"/>
              </a:spcBef>
            </a:pPr>
            <a:r>
              <a:rPr lang="zh-CN" altLang="en-US" smtClean="0"/>
              <a:t>The picture shows the content of Hu Shi’s diary. He is a famous thinker, writer and philosopher in China。the content is not completely true. I just take it as an example.</a:t>
            </a:r>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BF1FE395-3807-4AED-B557-90D8DEA70BAA}"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3B717EE9-C6A6-4442-99F8-16688847F70B}"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BF1FE395-3807-4AED-B557-90D8DEA70BAA}" type="slidenum">
              <a:rPr lang="zh-CN" altLang="en-US" sz="1200" smtClean="0">
                <a:latin typeface="Calibri" panose="020F0502020204030204" pitchFamily="34" charset="0"/>
                <a:ea typeface="宋体" panose="02010600030101010101" pitchFamily="2" charset="-122"/>
              </a:rPr>
            </a:fld>
            <a:endParaRPr lang="zh-CN" altLang="en-US" sz="1200" smtClean="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a:defRPr/>
            </a:pPr>
            <a:fld id="{B9BA29E0-21EA-4323-9055-B082C8A1F40F}" type="datetimeFigureOut">
              <a:rPr lang="zh-CN" altLang="en-US"/>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lstStyle>
            <a:lvl1pPr eaLnBrk="1" hangingPunct="1">
              <a:defRPr>
                <a:ea typeface="微软雅黑" panose="020B0503020204020204" pitchFamily="34" charset="-122"/>
              </a:defRPr>
            </a:lvl1pPr>
          </a:lstStyle>
          <a:p>
            <a:pPr>
              <a:defRPr/>
            </a:pPr>
            <a:fld id="{47510EA0-6743-4C3B-A9FC-895FB31DAC28}"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lvl1pPr>
              <a:defRPr>
                <a:ea typeface="微软雅黑" panose="020B0503020204020204" pitchFamily="34"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629842" y="1878806"/>
            <a:ext cx="3868340"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6" name="Content Placeholder 5"/>
          <p:cNvSpPr>
            <a:spLocks noGrp="1"/>
          </p:cNvSpPr>
          <p:nvPr>
            <p:ph sz="quarter" idx="4"/>
          </p:nvPr>
        </p:nvSpPr>
        <p:spPr>
          <a:xfrm>
            <a:off x="4629150" y="1878806"/>
            <a:ext cx="3887391"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7" name="Date Placeholder 6"/>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a:defRPr/>
            </a:pPr>
            <a:fld id="{9054F2A0-E400-4C0A-955D-597E5C58D3A8}" type="datetimeFigureOut">
              <a:rPr lang="zh-CN" altLang="en-US"/>
            </a:fld>
            <a:endParaRPr lang="zh-CN" altLang="en-US" dirty="0"/>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a:defRPr/>
            </a:pPr>
            <a:endParaRPr lang="zh-CN" altLang="en-US"/>
          </a:p>
        </p:txBody>
      </p:sp>
      <p:sp>
        <p:nvSpPr>
          <p:cNvPr id="9" name="Slide Number Placeholder 8"/>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lstStyle>
            <a:lvl1pPr eaLnBrk="1" hangingPunct="1">
              <a:defRPr>
                <a:ea typeface="微软雅黑" panose="020B0503020204020204" pitchFamily="34" charset="-122"/>
              </a:defRPr>
            </a:lvl1pPr>
          </a:lstStyle>
          <a:p>
            <a:pPr>
              <a:defRPr/>
            </a:pPr>
            <a:fld id="{4634C672-F65E-47D7-86D2-A650B9BDD6E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a:defRPr/>
            </a:pPr>
            <a:fld id="{33BF0F1B-6898-41E2-A770-5A6A9D0F9696}" type="datetimeFigureOut">
              <a:rPr lang="zh-CN" altLang="en-US"/>
            </a:fld>
            <a:endParaRPr lang="zh-CN" altLang="en-US" dirty="0"/>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a:defRPr/>
            </a:pPr>
            <a:endParaRPr lang="zh-CN" altLang="en-US"/>
          </a:p>
        </p:txBody>
      </p:sp>
      <p:sp>
        <p:nvSpPr>
          <p:cNvPr id="5" name="Slide Number Placeholder 4"/>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lstStyle>
            <a:lvl1pPr eaLnBrk="1" hangingPunct="1">
              <a:defRPr>
                <a:ea typeface="微软雅黑" panose="020B0503020204020204" pitchFamily="34" charset="-122"/>
              </a:defRPr>
            </a:lvl1pPr>
          </a:lstStyle>
          <a:p>
            <a:pPr>
              <a:defRPr/>
            </a:pPr>
            <a:fld id="{1DE43D7E-577B-461D-92D6-5D18F8FA5663}"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a:defRPr/>
            </a:pPr>
            <a:fld id="{73EF01AF-55D7-4323-BF7B-21EC6182D728}" type="datetimeFigureOut">
              <a:rPr lang="zh-CN" altLang="en-US"/>
            </a:fld>
            <a:endParaRPr lang="zh-CN" altLang="en-US" dirty="0"/>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a:defRPr/>
            </a:pPr>
            <a:endParaRPr lang="zh-CN" alt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lstStyle>
            <a:lvl1pPr eaLnBrk="1" hangingPunct="1">
              <a:defRPr>
                <a:ea typeface="微软雅黑" panose="020B0503020204020204" pitchFamily="34" charset="-122"/>
              </a:defRPr>
            </a:lvl1pPr>
          </a:lstStyle>
          <a:p>
            <a:pPr>
              <a:defRPr/>
            </a:pPr>
            <a:fld id="{86BB06A4-BBFE-4F34-894B-C20D593AE71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ea typeface="微软雅黑" panose="020B0503020204020204" pitchFamily="34" charset="-122"/>
              </a:defRPr>
            </a:lvl1pPr>
            <a:lvl2pPr>
              <a:defRPr sz="2100">
                <a:ea typeface="微软雅黑" panose="020B0503020204020204" pitchFamily="34" charset="-122"/>
              </a:defRPr>
            </a:lvl2pPr>
            <a:lvl3pPr>
              <a:defRPr sz="1800">
                <a:ea typeface="微软雅黑" panose="020B0503020204020204" pitchFamily="34" charset="-122"/>
              </a:defRPr>
            </a:lvl3pPr>
            <a:lvl4pPr>
              <a:defRPr sz="1500">
                <a:ea typeface="微软雅黑" panose="020B0503020204020204" pitchFamily="34" charset="-122"/>
              </a:defRPr>
            </a:lvl4pPr>
            <a:lvl5pPr>
              <a:defRPr sz="1500">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a:defRPr/>
            </a:pPr>
            <a:fld id="{D6B6811E-B9FF-4A7A-BB95-A61E730D1613}" type="datetimeFigureOut">
              <a:rPr lang="zh-CN" altLang="en-US"/>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lstStyle>
            <a:lvl1pPr eaLnBrk="1" hangingPunct="1">
              <a:defRPr>
                <a:ea typeface="微软雅黑" panose="020B0503020204020204" pitchFamily="34" charset="-122"/>
              </a:defRPr>
            </a:lvl1pPr>
          </a:lstStyle>
          <a:p>
            <a:pPr>
              <a:defRPr/>
            </a:pPr>
            <a:fld id="{EA243127-6721-4B4C-9D0F-126597F8BC37}"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dirty="0" smtClean="0"/>
              <a:t>单击图标添加图片</a:t>
            </a:r>
            <a:endParaRPr lang="en-US" noProof="0"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a:defRPr/>
            </a:pPr>
            <a:fld id="{2E7FB5E9-E94F-4877-830D-1877E8DB3DA3}" type="datetimeFigureOut">
              <a:rPr lang="zh-CN" altLang="en-US"/>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lstStyle>
            <a:lvl1pPr eaLnBrk="1" hangingPunct="1">
              <a:defRPr>
                <a:ea typeface="微软雅黑" panose="020B0503020204020204" pitchFamily="34" charset="-122"/>
              </a:defRPr>
            </a:lvl1pPr>
          </a:lstStyle>
          <a:p>
            <a:pPr>
              <a:defRPr/>
            </a:pPr>
            <a:fld id="{08DD0626-9328-4168-9207-620C41895E12}"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a:defRPr/>
            </a:pPr>
            <a:fld id="{B5800367-1C4B-497A-96FB-1B3CD470BDF4}" type="datetimeFigureOut">
              <a:rPr lang="zh-CN" altLang="en-US"/>
            </a:fld>
            <a:endParaRPr lang="zh-CN" altLang="en-US" dirty="0"/>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lstStyle>
            <a:lvl1pPr eaLnBrk="1" hangingPunct="1">
              <a:defRPr>
                <a:ea typeface="微软雅黑" panose="020B0503020204020204" pitchFamily="34" charset="-122"/>
              </a:defRPr>
            </a:lvl1pPr>
          </a:lstStyle>
          <a:p>
            <a:pPr>
              <a:defRPr/>
            </a:pPr>
            <a:fld id="{89B74840-9350-42DC-B62D-D04C2832979B}"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lvl1pPr>
              <a:defRPr>
                <a:ea typeface="微软雅黑" panose="020B0503020204020204" pitchFamily="34" charset="-122"/>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a:defRPr/>
            </a:pPr>
            <a:fld id="{AF8C379D-4C64-4F90-8576-B3A414522F38}" type="datetimeFigureOut">
              <a:rPr lang="zh-CN" altLang="en-US"/>
            </a:fld>
            <a:endParaRPr lang="zh-CN" altLang="en-US" dirty="0"/>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a:latin typeface="+mn-lt"/>
                <a:ea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lstStyle>
            <a:lvl1pPr eaLnBrk="1" hangingPunct="1">
              <a:defRPr>
                <a:ea typeface="微软雅黑" panose="020B0503020204020204" pitchFamily="34" charset="-122"/>
              </a:defRPr>
            </a:lvl1pPr>
          </a:lstStyle>
          <a:p>
            <a:pPr>
              <a:defRPr/>
            </a:pPr>
            <a:fld id="{EA6F4452-AA7A-42A8-9E17-97A984E64927}"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2pPr>
      <a:lvl3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3pPr>
      <a:lvl4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4pPr>
      <a:lvl5pPr algn="l" defTabSz="685800" rtl="0" eaLnBrk="0" fontAlgn="base" hangingPunct="0">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5pPr>
      <a:lvl6pPr marL="4572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6pPr>
      <a:lvl7pPr marL="9144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7pPr>
      <a:lvl8pPr marL="13716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8pPr>
      <a:lvl9pPr marL="18288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J-Hype-Meant To Be">
            <a:hlinkClick r:id="" action="ppaction://media"/>
          </p:cNvPr>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97200" y="-9271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文本框 213"/>
          <p:cNvSpPr txBox="1">
            <a:spLocks noChangeArrowheads="1"/>
          </p:cNvSpPr>
          <p:nvPr/>
        </p:nvSpPr>
        <p:spPr bwMode="auto">
          <a:xfrm>
            <a:off x="1806893" y="1460500"/>
            <a:ext cx="552926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4400" b="1">
                <a:solidFill>
                  <a:schemeClr val="bg1"/>
                </a:solidFill>
                <a:latin typeface="微软雅黑" panose="020B0503020204020204" pitchFamily="34" charset="-122"/>
                <a:ea typeface="微软雅黑" panose="020B0503020204020204" pitchFamily="34" charset="-122"/>
              </a:rPr>
              <a:t>Procrastination</a:t>
            </a:r>
            <a:endParaRPr lang="en-US" altLang="zh-CN" sz="4400" b="1">
              <a:solidFill>
                <a:schemeClr val="bg1"/>
              </a:solidFill>
              <a:latin typeface="微软雅黑" panose="020B0503020204020204" pitchFamily="34" charset="-122"/>
              <a:ea typeface="微软雅黑" panose="020B0503020204020204" pitchFamily="34" charset="-122"/>
            </a:endParaRPr>
          </a:p>
        </p:txBody>
      </p:sp>
      <p:sp>
        <p:nvSpPr>
          <p:cNvPr id="216" name="文本框 215"/>
          <p:cNvSpPr txBox="1"/>
          <p:nvPr/>
        </p:nvSpPr>
        <p:spPr>
          <a:xfrm>
            <a:off x="2300923" y="3618865"/>
            <a:ext cx="2370137" cy="506730"/>
          </a:xfrm>
          <a:prstGeom prst="rect">
            <a:avLst/>
          </a:prstGeom>
          <a:noFill/>
        </p:spPr>
        <p:txBody>
          <a:bodyPr>
            <a:spAutoFit/>
          </a:bodyPr>
          <a:lstStyle/>
          <a:p>
            <a:pPr algn="just" eaLnBrk="1" fontAlgn="auto" hangingPunct="1">
              <a:spcBef>
                <a:spcPts val="0"/>
              </a:spcBef>
              <a:spcAft>
                <a:spcPts val="0"/>
              </a:spcAft>
              <a:defRPr/>
            </a:pPr>
            <a:r>
              <a:rPr lang="zh-CN" altLang="en-US" sz="1350" dirty="0">
                <a:solidFill>
                  <a:schemeClr val="bg1"/>
                </a:solidFill>
                <a:latin typeface="+mn-lt"/>
                <a:ea typeface="+mn-ea"/>
              </a:rPr>
              <a:t>演讲人：</a:t>
            </a:r>
            <a:r>
              <a:rPr lang="zh-CN" altLang="en-US" sz="1350" dirty="0">
                <a:solidFill>
                  <a:schemeClr val="bg1"/>
                </a:solidFill>
                <a:latin typeface="+mn-lt"/>
                <a:ea typeface="+mn-ea"/>
              </a:rPr>
              <a:t>邱磊磊</a:t>
            </a:r>
            <a:endParaRPr lang="zh-CN" altLang="en-US" sz="1350" dirty="0">
              <a:solidFill>
                <a:schemeClr val="bg1"/>
              </a:solidFill>
              <a:latin typeface="+mn-lt"/>
              <a:ea typeface="+mn-ea"/>
            </a:endParaRPr>
          </a:p>
          <a:p>
            <a:pPr algn="just" eaLnBrk="1" fontAlgn="auto" hangingPunct="1">
              <a:spcBef>
                <a:spcPts val="0"/>
              </a:spcBef>
              <a:spcAft>
                <a:spcPts val="0"/>
              </a:spcAft>
              <a:defRPr/>
            </a:pPr>
            <a:r>
              <a:rPr lang="zh-CN" altLang="en-US" sz="1350" dirty="0">
                <a:solidFill>
                  <a:schemeClr val="bg1"/>
                </a:solidFill>
                <a:latin typeface="+mn-lt"/>
                <a:ea typeface="+mn-ea"/>
              </a:rPr>
              <a:t>学</a:t>
            </a:r>
            <a:r>
              <a:rPr lang="en-US" altLang="zh-CN" sz="1350" dirty="0">
                <a:solidFill>
                  <a:schemeClr val="bg1"/>
                </a:solidFill>
                <a:latin typeface="+mn-lt"/>
                <a:ea typeface="+mn-ea"/>
              </a:rPr>
              <a:t>   </a:t>
            </a:r>
            <a:r>
              <a:rPr lang="zh-CN" altLang="en-US" sz="1350" dirty="0">
                <a:solidFill>
                  <a:schemeClr val="bg1"/>
                </a:solidFill>
                <a:latin typeface="+mn-lt"/>
                <a:ea typeface="+mn-ea"/>
              </a:rPr>
              <a:t>号：</a:t>
            </a:r>
            <a:r>
              <a:rPr lang="en-US" altLang="zh-CN" sz="1350" dirty="0">
                <a:solidFill>
                  <a:schemeClr val="bg1"/>
                </a:solidFill>
                <a:latin typeface="+mn-lt"/>
                <a:ea typeface="+mn-ea"/>
              </a:rPr>
              <a:t>202050228</a:t>
            </a:r>
            <a:endParaRPr lang="en-US" altLang="zh-CN" sz="1350" dirty="0">
              <a:solidFill>
                <a:schemeClr val="bg1"/>
              </a:solidFill>
              <a:latin typeface="+mn-lt"/>
              <a:ea typeface="+mn-ea"/>
            </a:endParaRPr>
          </a:p>
        </p:txBody>
      </p:sp>
      <p:sp>
        <p:nvSpPr>
          <p:cNvPr id="217" name="文本框 216"/>
          <p:cNvSpPr txBox="1"/>
          <p:nvPr/>
        </p:nvSpPr>
        <p:spPr>
          <a:xfrm>
            <a:off x="4964113" y="3765550"/>
            <a:ext cx="2371725" cy="299085"/>
          </a:xfrm>
          <a:prstGeom prst="rect">
            <a:avLst/>
          </a:prstGeom>
          <a:noFill/>
        </p:spPr>
        <p:txBody>
          <a:bodyPr>
            <a:spAutoFit/>
          </a:bodyPr>
          <a:lstStyle/>
          <a:p>
            <a:pPr algn="ctr" eaLnBrk="1" fontAlgn="auto" hangingPunct="1">
              <a:spcBef>
                <a:spcPts val="0"/>
              </a:spcBef>
              <a:spcAft>
                <a:spcPts val="0"/>
              </a:spcAft>
              <a:defRPr/>
            </a:pPr>
            <a:r>
              <a:rPr sz="1350" dirty="0">
                <a:solidFill>
                  <a:schemeClr val="bg1"/>
                </a:solidFill>
                <a:latin typeface="+mn-lt"/>
                <a:ea typeface="+mn-ea"/>
              </a:rPr>
              <a:t>June</a:t>
            </a:r>
            <a:r>
              <a:rPr lang="en-US" sz="1350" dirty="0">
                <a:solidFill>
                  <a:schemeClr val="bg1"/>
                </a:solidFill>
                <a:latin typeface="+mn-lt"/>
                <a:ea typeface="+mn-ea"/>
              </a:rPr>
              <a:t>  7th</a:t>
            </a:r>
            <a:r>
              <a:rPr lang="zh-CN" altLang="en-US" sz="1350" dirty="0">
                <a:solidFill>
                  <a:schemeClr val="bg1"/>
                </a:solidFill>
                <a:latin typeface="+mn-lt"/>
                <a:ea typeface="+mn-ea"/>
              </a:rPr>
              <a:t>，</a:t>
            </a:r>
            <a:r>
              <a:rPr lang="en-US" altLang="zh-CN" sz="1350" dirty="0">
                <a:solidFill>
                  <a:schemeClr val="bg1"/>
                </a:solidFill>
                <a:latin typeface="+mn-lt"/>
                <a:ea typeface="+mn-ea"/>
              </a:rPr>
              <a:t>2021</a:t>
            </a:r>
            <a:r>
              <a:rPr lang="en-US" sz="1350" dirty="0">
                <a:solidFill>
                  <a:schemeClr val="bg1"/>
                </a:solidFill>
                <a:latin typeface="+mn-lt"/>
                <a:ea typeface="+mn-ea"/>
              </a:rPr>
              <a:t>  </a:t>
            </a:r>
            <a:endParaRPr lang="en-US" sz="1350" dirty="0">
              <a:solidFill>
                <a:schemeClr val="bg1"/>
              </a:solidFill>
              <a:latin typeface="+mn-lt"/>
              <a:ea typeface="+mn-ea"/>
            </a:endParaRPr>
          </a:p>
        </p:txBody>
      </p:sp>
      <p:sp>
        <p:nvSpPr>
          <p:cNvPr id="218" name="矩形 217"/>
          <p:cNvSpPr/>
          <p:nvPr/>
        </p:nvSpPr>
        <p:spPr>
          <a:xfrm>
            <a:off x="2727325" y="2787650"/>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219" name="矩形 218"/>
          <p:cNvSpPr/>
          <p:nvPr/>
        </p:nvSpPr>
        <p:spPr>
          <a:xfrm>
            <a:off x="3624263" y="2787650"/>
            <a:ext cx="896937" cy="8255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220" name="矩形 219"/>
          <p:cNvSpPr/>
          <p:nvPr/>
        </p:nvSpPr>
        <p:spPr>
          <a:xfrm>
            <a:off x="4521200" y="2792413"/>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
        <p:nvSpPr>
          <p:cNvPr id="221" name="矩形 220"/>
          <p:cNvSpPr/>
          <p:nvPr/>
        </p:nvSpPr>
        <p:spPr>
          <a:xfrm>
            <a:off x="5418138" y="2794000"/>
            <a:ext cx="896937" cy="84138"/>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solidFill>
                <a:schemeClr val="bg1"/>
              </a:solidFill>
            </a:endParaRPr>
          </a:p>
        </p:txBody>
      </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14"/>
                                        </p:tgtEl>
                                        <p:attrNameLst>
                                          <p:attrName>style.visibility</p:attrName>
                                        </p:attrNameLst>
                                      </p:cBhvr>
                                      <p:to>
                                        <p:strVal val="visible"/>
                                      </p:to>
                                    </p:set>
                                    <p:anim calcmode="lin" valueType="num">
                                      <p:cBhvr>
                                        <p:cTn id="7" dur="250" fill="hold"/>
                                        <p:tgtEl>
                                          <p:spTgt spid="214"/>
                                        </p:tgtEl>
                                        <p:attrNameLst>
                                          <p:attrName>ppt_x</p:attrName>
                                        </p:attrNameLst>
                                      </p:cBhvr>
                                      <p:tavLst>
                                        <p:tav tm="0">
                                          <p:val>
                                            <p:strVal val="#ppt_x"/>
                                          </p:val>
                                        </p:tav>
                                        <p:tav tm="100000">
                                          <p:val>
                                            <p:strVal val="#ppt_x"/>
                                          </p:val>
                                        </p:tav>
                                      </p:tavLst>
                                    </p:anim>
                                    <p:anim calcmode="lin" valueType="num">
                                      <p:cBhvr>
                                        <p:cTn id="8" dur="250" fill="hold"/>
                                        <p:tgtEl>
                                          <p:spTgt spid="214"/>
                                        </p:tgtEl>
                                        <p:attrNameLst>
                                          <p:attrName>ppt_y</p:attrName>
                                        </p:attrNameLst>
                                      </p:cBhvr>
                                      <p:tavLst>
                                        <p:tav tm="0">
                                          <p:val>
                                            <p:strVal val="#ppt_y-#ppt_h/2"/>
                                          </p:val>
                                        </p:tav>
                                        <p:tav tm="100000">
                                          <p:val>
                                            <p:strVal val="#ppt_y"/>
                                          </p:val>
                                        </p:tav>
                                      </p:tavLst>
                                    </p:anim>
                                    <p:anim calcmode="lin" valueType="num">
                                      <p:cBhvr>
                                        <p:cTn id="9" dur="250" fill="hold"/>
                                        <p:tgtEl>
                                          <p:spTgt spid="214"/>
                                        </p:tgtEl>
                                        <p:attrNameLst>
                                          <p:attrName>ppt_w</p:attrName>
                                        </p:attrNameLst>
                                      </p:cBhvr>
                                      <p:tavLst>
                                        <p:tav tm="0">
                                          <p:val>
                                            <p:strVal val="#ppt_w"/>
                                          </p:val>
                                        </p:tav>
                                        <p:tav tm="100000">
                                          <p:val>
                                            <p:strVal val="#ppt_w"/>
                                          </p:val>
                                        </p:tav>
                                      </p:tavLst>
                                    </p:anim>
                                    <p:anim calcmode="lin" valueType="num">
                                      <p:cBhvr>
                                        <p:cTn id="10" dur="250" fill="hold"/>
                                        <p:tgtEl>
                                          <p:spTgt spid="214"/>
                                        </p:tgtEl>
                                        <p:attrNameLst>
                                          <p:attrName>ppt_h</p:attrName>
                                        </p:attrNameLst>
                                      </p:cBhvr>
                                      <p:tavLst>
                                        <p:tav tm="0">
                                          <p:val>
                                            <p:fltVal val="0"/>
                                          </p:val>
                                        </p:tav>
                                        <p:tav tm="100000">
                                          <p:val>
                                            <p:strVal val="#ppt_h"/>
                                          </p:val>
                                        </p:tav>
                                      </p:tavLst>
                                    </p:anim>
                                  </p:childTnLst>
                                </p:cTn>
                              </p:par>
                              <p:par>
                                <p:cTn id="11" presetID="2" presetClass="entr" presetSubtype="2" decel="66600" fill="hold" grpId="0" nodeType="withEffect">
                                  <p:stCondLst>
                                    <p:cond delay="500"/>
                                  </p:stCondLst>
                                  <p:childTnLst>
                                    <p:set>
                                      <p:cBhvr>
                                        <p:cTn id="12" dur="1" fill="hold">
                                          <p:stCondLst>
                                            <p:cond delay="0"/>
                                          </p:stCondLst>
                                        </p:cTn>
                                        <p:tgtEl>
                                          <p:spTgt spid="219"/>
                                        </p:tgtEl>
                                        <p:attrNameLst>
                                          <p:attrName>style.visibility</p:attrName>
                                        </p:attrNameLst>
                                      </p:cBhvr>
                                      <p:to>
                                        <p:strVal val="visible"/>
                                      </p:to>
                                    </p:set>
                                    <p:anim calcmode="lin" valueType="num">
                                      <p:cBhvr additive="base">
                                        <p:cTn id="13" dur="400" fill="hold"/>
                                        <p:tgtEl>
                                          <p:spTgt spid="219"/>
                                        </p:tgtEl>
                                        <p:attrNameLst>
                                          <p:attrName>ppt_x</p:attrName>
                                        </p:attrNameLst>
                                      </p:cBhvr>
                                      <p:tavLst>
                                        <p:tav tm="0">
                                          <p:val>
                                            <p:strVal val="1+#ppt_w/2"/>
                                          </p:val>
                                        </p:tav>
                                        <p:tav tm="100000">
                                          <p:val>
                                            <p:strVal val="#ppt_x"/>
                                          </p:val>
                                        </p:tav>
                                      </p:tavLst>
                                    </p:anim>
                                    <p:anim calcmode="lin" valueType="num">
                                      <p:cBhvr additive="base">
                                        <p:cTn id="14" dur="400" fill="hold"/>
                                        <p:tgtEl>
                                          <p:spTgt spid="219"/>
                                        </p:tgtEl>
                                        <p:attrNameLst>
                                          <p:attrName>ppt_y</p:attrName>
                                        </p:attrNameLst>
                                      </p:cBhvr>
                                      <p:tavLst>
                                        <p:tav tm="0">
                                          <p:val>
                                            <p:strVal val="#ppt_y"/>
                                          </p:val>
                                        </p:tav>
                                        <p:tav tm="100000">
                                          <p:val>
                                            <p:strVal val="#ppt_y"/>
                                          </p:val>
                                        </p:tav>
                                      </p:tavLst>
                                    </p:anim>
                                  </p:childTnLst>
                                </p:cTn>
                              </p:par>
                              <p:par>
                                <p:cTn id="15" presetID="2" presetClass="entr" presetSubtype="8" decel="66600" fill="hold" grpId="0" nodeType="withEffect">
                                  <p:stCondLst>
                                    <p:cond delay="500"/>
                                  </p:stCondLst>
                                  <p:childTnLst>
                                    <p:set>
                                      <p:cBhvr>
                                        <p:cTn id="16" dur="1" fill="hold">
                                          <p:stCondLst>
                                            <p:cond delay="0"/>
                                          </p:stCondLst>
                                        </p:cTn>
                                        <p:tgtEl>
                                          <p:spTgt spid="220"/>
                                        </p:tgtEl>
                                        <p:attrNameLst>
                                          <p:attrName>style.visibility</p:attrName>
                                        </p:attrNameLst>
                                      </p:cBhvr>
                                      <p:to>
                                        <p:strVal val="visible"/>
                                      </p:to>
                                    </p:set>
                                    <p:anim calcmode="lin" valueType="num">
                                      <p:cBhvr additive="base">
                                        <p:cTn id="17" dur="400" fill="hold"/>
                                        <p:tgtEl>
                                          <p:spTgt spid="220"/>
                                        </p:tgtEl>
                                        <p:attrNameLst>
                                          <p:attrName>ppt_x</p:attrName>
                                        </p:attrNameLst>
                                      </p:cBhvr>
                                      <p:tavLst>
                                        <p:tav tm="0">
                                          <p:val>
                                            <p:strVal val="0-#ppt_w/2"/>
                                          </p:val>
                                        </p:tav>
                                        <p:tav tm="100000">
                                          <p:val>
                                            <p:strVal val="#ppt_x"/>
                                          </p:val>
                                        </p:tav>
                                      </p:tavLst>
                                    </p:anim>
                                    <p:anim calcmode="lin" valueType="num">
                                      <p:cBhvr additive="base">
                                        <p:cTn id="18" dur="400" fill="hold"/>
                                        <p:tgtEl>
                                          <p:spTgt spid="220"/>
                                        </p:tgtEl>
                                        <p:attrNameLst>
                                          <p:attrName>ppt_y</p:attrName>
                                        </p:attrNameLst>
                                      </p:cBhvr>
                                      <p:tavLst>
                                        <p:tav tm="0">
                                          <p:val>
                                            <p:strVal val="#ppt_y"/>
                                          </p:val>
                                        </p:tav>
                                        <p:tav tm="100000">
                                          <p:val>
                                            <p:strVal val="#ppt_y"/>
                                          </p:val>
                                        </p:tav>
                                      </p:tavLst>
                                    </p:anim>
                                  </p:childTnLst>
                                </p:cTn>
                              </p:par>
                              <p:par>
                                <p:cTn id="19" presetID="2" presetClass="entr" presetSubtype="8" decel="66600" fill="hold" grpId="0" nodeType="withEffect">
                                  <p:stCondLst>
                                    <p:cond delay="900"/>
                                  </p:stCondLst>
                                  <p:childTnLst>
                                    <p:set>
                                      <p:cBhvr>
                                        <p:cTn id="20" dur="1" fill="hold">
                                          <p:stCondLst>
                                            <p:cond delay="0"/>
                                          </p:stCondLst>
                                        </p:cTn>
                                        <p:tgtEl>
                                          <p:spTgt spid="221"/>
                                        </p:tgtEl>
                                        <p:attrNameLst>
                                          <p:attrName>style.visibility</p:attrName>
                                        </p:attrNameLst>
                                      </p:cBhvr>
                                      <p:to>
                                        <p:strVal val="visible"/>
                                      </p:to>
                                    </p:set>
                                    <p:anim calcmode="lin" valueType="num">
                                      <p:cBhvr additive="base">
                                        <p:cTn id="21" dur="400" fill="hold"/>
                                        <p:tgtEl>
                                          <p:spTgt spid="221"/>
                                        </p:tgtEl>
                                        <p:attrNameLst>
                                          <p:attrName>ppt_x</p:attrName>
                                        </p:attrNameLst>
                                      </p:cBhvr>
                                      <p:tavLst>
                                        <p:tav tm="0">
                                          <p:val>
                                            <p:strVal val="0-#ppt_w/2"/>
                                          </p:val>
                                        </p:tav>
                                        <p:tav tm="100000">
                                          <p:val>
                                            <p:strVal val="#ppt_x"/>
                                          </p:val>
                                        </p:tav>
                                      </p:tavLst>
                                    </p:anim>
                                    <p:anim calcmode="lin" valueType="num">
                                      <p:cBhvr additive="base">
                                        <p:cTn id="22" dur="400" fill="hold"/>
                                        <p:tgtEl>
                                          <p:spTgt spid="221"/>
                                        </p:tgtEl>
                                        <p:attrNameLst>
                                          <p:attrName>ppt_y</p:attrName>
                                        </p:attrNameLst>
                                      </p:cBhvr>
                                      <p:tavLst>
                                        <p:tav tm="0">
                                          <p:val>
                                            <p:strVal val="#ppt_y"/>
                                          </p:val>
                                        </p:tav>
                                        <p:tav tm="100000">
                                          <p:val>
                                            <p:strVal val="#ppt_y"/>
                                          </p:val>
                                        </p:tav>
                                      </p:tavLst>
                                    </p:anim>
                                  </p:childTnLst>
                                </p:cTn>
                              </p:par>
                              <p:par>
                                <p:cTn id="23" presetID="2" presetClass="entr" presetSubtype="2" decel="66600" fill="hold" grpId="0" nodeType="withEffect">
                                  <p:stCondLst>
                                    <p:cond delay="900"/>
                                  </p:stCondLst>
                                  <p:childTnLst>
                                    <p:set>
                                      <p:cBhvr>
                                        <p:cTn id="24" dur="1" fill="hold">
                                          <p:stCondLst>
                                            <p:cond delay="0"/>
                                          </p:stCondLst>
                                        </p:cTn>
                                        <p:tgtEl>
                                          <p:spTgt spid="218"/>
                                        </p:tgtEl>
                                        <p:attrNameLst>
                                          <p:attrName>style.visibility</p:attrName>
                                        </p:attrNameLst>
                                      </p:cBhvr>
                                      <p:to>
                                        <p:strVal val="visible"/>
                                      </p:to>
                                    </p:set>
                                    <p:anim calcmode="lin" valueType="num">
                                      <p:cBhvr additive="base">
                                        <p:cTn id="25" dur="400" fill="hold"/>
                                        <p:tgtEl>
                                          <p:spTgt spid="218"/>
                                        </p:tgtEl>
                                        <p:attrNameLst>
                                          <p:attrName>ppt_x</p:attrName>
                                        </p:attrNameLst>
                                      </p:cBhvr>
                                      <p:tavLst>
                                        <p:tav tm="0">
                                          <p:val>
                                            <p:strVal val="1+#ppt_w/2"/>
                                          </p:val>
                                        </p:tav>
                                        <p:tav tm="100000">
                                          <p:val>
                                            <p:strVal val="#ppt_x"/>
                                          </p:val>
                                        </p:tav>
                                      </p:tavLst>
                                    </p:anim>
                                    <p:anim calcmode="lin" valueType="num">
                                      <p:cBhvr additive="base">
                                        <p:cTn id="26" dur="400" fill="hold"/>
                                        <p:tgtEl>
                                          <p:spTgt spid="218"/>
                                        </p:tgtEl>
                                        <p:attrNameLst>
                                          <p:attrName>ppt_y</p:attrName>
                                        </p:attrNameLst>
                                      </p:cBhvr>
                                      <p:tavLst>
                                        <p:tav tm="0">
                                          <p:val>
                                            <p:strVal val="#ppt_y"/>
                                          </p:val>
                                        </p:tav>
                                        <p:tav tm="100000">
                                          <p:val>
                                            <p:strVal val="#ppt_y"/>
                                          </p:val>
                                        </p:tav>
                                      </p:tavLst>
                                    </p:anim>
                                  </p:childTnLst>
                                </p:cTn>
                              </p:par>
                            </p:childTnLst>
                          </p:cTn>
                        </p:par>
                        <p:par>
                          <p:cTn id="27" fill="hold">
                            <p:stCondLst>
                              <p:cond delay="1649"/>
                            </p:stCondLst>
                            <p:childTnLst>
                              <p:par>
                                <p:cTn id="28" presetID="2" presetClass="entr" presetSubtype="4" decel="100000" fill="hold" grpId="0" nodeType="afterEffect">
                                  <p:stCondLst>
                                    <p:cond delay="0"/>
                                  </p:stCondLst>
                                  <p:childTnLst>
                                    <p:set>
                                      <p:cBhvr>
                                        <p:cTn id="29" dur="1" fill="hold">
                                          <p:stCondLst>
                                            <p:cond delay="0"/>
                                          </p:stCondLst>
                                        </p:cTn>
                                        <p:tgtEl>
                                          <p:spTgt spid="216"/>
                                        </p:tgtEl>
                                        <p:attrNameLst>
                                          <p:attrName>style.visibility</p:attrName>
                                        </p:attrNameLst>
                                      </p:cBhvr>
                                      <p:to>
                                        <p:strVal val="visible"/>
                                      </p:to>
                                    </p:set>
                                    <p:anim calcmode="lin" valueType="num">
                                      <p:cBhvr additive="base">
                                        <p:cTn id="30" dur="500" fill="hold"/>
                                        <p:tgtEl>
                                          <p:spTgt spid="216"/>
                                        </p:tgtEl>
                                        <p:attrNameLst>
                                          <p:attrName>ppt_x</p:attrName>
                                        </p:attrNameLst>
                                      </p:cBhvr>
                                      <p:tavLst>
                                        <p:tav tm="0">
                                          <p:val>
                                            <p:strVal val="#ppt_x"/>
                                          </p:val>
                                        </p:tav>
                                        <p:tav tm="100000">
                                          <p:val>
                                            <p:strVal val="#ppt_x"/>
                                          </p:val>
                                        </p:tav>
                                      </p:tavLst>
                                    </p:anim>
                                    <p:anim calcmode="lin" valueType="num">
                                      <p:cBhvr additive="base">
                                        <p:cTn id="31" dur="500" fill="hold"/>
                                        <p:tgtEl>
                                          <p:spTgt spid="216"/>
                                        </p:tgtEl>
                                        <p:attrNameLst>
                                          <p:attrName>ppt_y</p:attrName>
                                        </p:attrNameLst>
                                      </p:cBhvr>
                                      <p:tavLst>
                                        <p:tav tm="0">
                                          <p:val>
                                            <p:strVal val="1+#ppt_h/2"/>
                                          </p:val>
                                        </p:tav>
                                        <p:tav tm="100000">
                                          <p:val>
                                            <p:strVal val="#ppt_y"/>
                                          </p:val>
                                        </p:tav>
                                      </p:tavLst>
                                    </p:anim>
                                  </p:childTnLst>
                                </p:cTn>
                              </p:par>
                            </p:childTnLst>
                          </p:cTn>
                        </p:par>
                        <p:par>
                          <p:cTn id="32" fill="hold">
                            <p:stCondLst>
                              <p:cond delay="2149"/>
                            </p:stCondLst>
                            <p:childTnLst>
                              <p:par>
                                <p:cTn id="33" presetID="2" presetClass="entr" presetSubtype="4" decel="100000" fill="hold" grpId="0" nodeType="afterEffect">
                                  <p:stCondLst>
                                    <p:cond delay="0"/>
                                  </p:stCondLst>
                                  <p:childTnLst>
                                    <p:set>
                                      <p:cBhvr>
                                        <p:cTn id="34" dur="1" fill="hold">
                                          <p:stCondLst>
                                            <p:cond delay="0"/>
                                          </p:stCondLst>
                                        </p:cTn>
                                        <p:tgtEl>
                                          <p:spTgt spid="217"/>
                                        </p:tgtEl>
                                        <p:attrNameLst>
                                          <p:attrName>style.visibility</p:attrName>
                                        </p:attrNameLst>
                                      </p:cBhvr>
                                      <p:to>
                                        <p:strVal val="visible"/>
                                      </p:to>
                                    </p:set>
                                    <p:anim calcmode="lin" valueType="num">
                                      <p:cBhvr additive="base">
                                        <p:cTn id="35" dur="500" fill="hold"/>
                                        <p:tgtEl>
                                          <p:spTgt spid="217"/>
                                        </p:tgtEl>
                                        <p:attrNameLst>
                                          <p:attrName>ppt_x</p:attrName>
                                        </p:attrNameLst>
                                      </p:cBhvr>
                                      <p:tavLst>
                                        <p:tav tm="0">
                                          <p:val>
                                            <p:strVal val="#ppt_x"/>
                                          </p:val>
                                        </p:tav>
                                        <p:tav tm="100000">
                                          <p:val>
                                            <p:strVal val="#ppt_x"/>
                                          </p:val>
                                        </p:tav>
                                      </p:tavLst>
                                    </p:anim>
                                    <p:anim calcmode="lin" valueType="num">
                                      <p:cBhvr additive="base">
                                        <p:cTn id="36"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6" grpId="0"/>
      <p:bldP spid="217" grpId="0"/>
      <p:bldP spid="218" grpId="0" animBg="1"/>
      <p:bldP spid="219" grpId="0" animBg="1"/>
      <p:bldP spid="220" grpId="0" animBg="1"/>
      <p:bldP spid="2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44520" y="291148"/>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3419475" y="337185"/>
            <a:ext cx="4446905" cy="368300"/>
          </a:xfrm>
          <a:prstGeom prst="rect">
            <a:avLst/>
          </a:prstGeom>
          <a:noFill/>
        </p:spPr>
        <p:txBody>
          <a:bodyPr wrap="square">
            <a:spAutoFit/>
          </a:bodyPr>
          <a:lstStyle/>
          <a:p>
            <a:pPr eaLnBrk="1" fontAlgn="auto" hangingPunct="1">
              <a:spcBef>
                <a:spcPts val="0"/>
              </a:spcBef>
              <a:spcAft>
                <a:spcPts val="0"/>
              </a:spcAft>
              <a:defRPr/>
            </a:pPr>
            <a:r>
              <a:rPr sz="1800">
                <a:solidFill>
                  <a:schemeClr val="bg1"/>
                </a:solidFill>
                <a:latin typeface="微软雅黑" panose="020B0503020204020204" pitchFamily="34" charset="-122"/>
                <a:ea typeface="微软雅黑" panose="020B0503020204020204" pitchFamily="34" charset="-122"/>
                <a:sym typeface="+mn-ea"/>
              </a:rPr>
              <a:t>The harm of procrastination</a:t>
            </a:r>
            <a:endParaRPr lang="en-US" altLang="zh-CN" sz="1800" dirty="0">
              <a:solidFill>
                <a:schemeClr val="bg1"/>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rot="0" flipV="1">
            <a:off x="1511935" y="954405"/>
            <a:ext cx="6354445" cy="76200"/>
            <a:chOff x="1003300" y="487363"/>
            <a:chExt cx="6792913" cy="69850"/>
          </a:xfrm>
        </p:grpSpPr>
        <p:sp>
          <p:nvSpPr>
            <p:cNvPr id="5" name="Freeform 41"/>
            <p:cNvSpPr/>
            <p:nvPr/>
          </p:nvSpPr>
          <p:spPr bwMode="auto">
            <a:xfrm>
              <a:off x="1003300"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3" name="Freeform 42"/>
            <p:cNvSpPr/>
            <p:nvPr/>
          </p:nvSpPr>
          <p:spPr bwMode="auto">
            <a:xfrm>
              <a:off x="2381250"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4BBE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4" name="Freeform 43"/>
            <p:cNvSpPr/>
            <p:nvPr/>
          </p:nvSpPr>
          <p:spPr bwMode="auto">
            <a:xfrm>
              <a:off x="3759200" y="487363"/>
              <a:ext cx="1281112" cy="69850"/>
            </a:xfrm>
            <a:custGeom>
              <a:avLst/>
              <a:gdLst>
                <a:gd name="T0" fmla="*/ 0 w 807"/>
                <a:gd name="T1" fmla="*/ 0 h 44"/>
                <a:gd name="T2" fmla="*/ 807 w 807"/>
                <a:gd name="T3" fmla="*/ 0 h 44"/>
                <a:gd name="T4" fmla="*/ 807 w 807"/>
                <a:gd name="T5" fmla="*/ 44 h 44"/>
                <a:gd name="T6" fmla="*/ 0 w 807"/>
                <a:gd name="T7" fmla="*/ 44 h 44"/>
                <a:gd name="T8" fmla="*/ 0 w 807"/>
                <a:gd name="T9" fmla="*/ 0 h 44"/>
                <a:gd name="T10" fmla="*/ 0 w 807"/>
                <a:gd name="T11" fmla="*/ 0 h 44"/>
              </a:gdLst>
              <a:ahLst/>
              <a:cxnLst>
                <a:cxn ang="0">
                  <a:pos x="T0" y="T1"/>
                </a:cxn>
                <a:cxn ang="0">
                  <a:pos x="T2" y="T3"/>
                </a:cxn>
                <a:cxn ang="0">
                  <a:pos x="T4" y="T5"/>
                </a:cxn>
                <a:cxn ang="0">
                  <a:pos x="T6" y="T7"/>
                </a:cxn>
                <a:cxn ang="0">
                  <a:pos x="T8" y="T9"/>
                </a:cxn>
                <a:cxn ang="0">
                  <a:pos x="T10" y="T11"/>
                </a:cxn>
              </a:cxnLst>
              <a:rect l="0" t="0" r="r" b="b"/>
              <a:pathLst>
                <a:path w="807" h="44">
                  <a:moveTo>
                    <a:pt x="0" y="0"/>
                  </a:moveTo>
                  <a:lnTo>
                    <a:pt x="807" y="0"/>
                  </a:lnTo>
                  <a:lnTo>
                    <a:pt x="807" y="44"/>
                  </a:lnTo>
                  <a:lnTo>
                    <a:pt x="0" y="44"/>
                  </a:lnTo>
                  <a:lnTo>
                    <a:pt x="0" y="0"/>
                  </a:lnTo>
                  <a:lnTo>
                    <a:pt x="0" y="0"/>
                  </a:lnTo>
                  <a:close/>
                </a:path>
              </a:pathLst>
            </a:custGeom>
            <a:solidFill>
              <a:srgbClr val="2025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5" name="Freeform 44"/>
            <p:cNvSpPr/>
            <p:nvPr/>
          </p:nvSpPr>
          <p:spPr bwMode="auto">
            <a:xfrm>
              <a:off x="5132388"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FE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7" name="Freeform 45"/>
            <p:cNvSpPr/>
            <p:nvPr/>
          </p:nvSpPr>
          <p:spPr bwMode="auto">
            <a:xfrm>
              <a:off x="6510338"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7290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2" name="文本框 1"/>
          <p:cNvSpPr txBox="1"/>
          <p:nvPr/>
        </p:nvSpPr>
        <p:spPr>
          <a:xfrm>
            <a:off x="1320165" y="1784350"/>
            <a:ext cx="1910715" cy="368300"/>
          </a:xfrm>
          <a:prstGeom prst="rect">
            <a:avLst/>
          </a:prstGeom>
          <a:noFill/>
        </p:spPr>
        <p:txBody>
          <a:bodyPr wrap="square" rtlCol="0">
            <a:spAutoFit/>
          </a:bodyPr>
          <a:p>
            <a:pPr marL="285750" indent="-285750">
              <a:buFont typeface="Wingdings" panose="05000000000000000000" charset="0"/>
              <a:buChar char="u"/>
            </a:pPr>
            <a:r>
              <a:rPr lang="en-US" altLang="zh-CN" sz="1800">
                <a:solidFill>
                  <a:schemeClr val="bg1"/>
                </a:solidFill>
                <a:latin typeface="微软雅黑" panose="020B0503020204020204" pitchFamily="34" charset="-122"/>
                <a:ea typeface="微软雅黑" panose="020B0503020204020204" pitchFamily="34" charset="-122"/>
              </a:rPr>
              <a:t>D</a:t>
            </a:r>
            <a:r>
              <a:rPr lang="zh-CN" altLang="en-US" sz="1800">
                <a:solidFill>
                  <a:schemeClr val="bg1"/>
                </a:solidFill>
                <a:latin typeface="微软雅黑" panose="020B0503020204020204" pitchFamily="34" charset="-122"/>
                <a:ea typeface="微软雅黑" panose="020B0503020204020204" pitchFamily="34" charset="-122"/>
              </a:rPr>
              <a:t>epression</a:t>
            </a: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20165" y="2673350"/>
            <a:ext cx="2547620" cy="368300"/>
          </a:xfrm>
          <a:prstGeom prst="rect">
            <a:avLst/>
          </a:prstGeom>
          <a:noFill/>
        </p:spPr>
        <p:txBody>
          <a:bodyPr wrap="square" rtlCol="0">
            <a:spAutoFit/>
          </a:bodyPr>
          <a:p>
            <a:pPr marL="285750" indent="-285750">
              <a:buFont typeface="Wingdings" panose="05000000000000000000" charset="0"/>
              <a:buChar char="u"/>
            </a:pPr>
            <a:r>
              <a:rPr lang="en-US" altLang="zh-CN" sz="1800">
                <a:solidFill>
                  <a:schemeClr val="bg1"/>
                </a:solidFill>
                <a:latin typeface="微软雅黑" panose="020B0503020204020204" pitchFamily="34" charset="-122"/>
                <a:ea typeface="微软雅黑" panose="020B0503020204020204" pitchFamily="34" charset="-122"/>
              </a:rPr>
              <a:t>A</a:t>
            </a:r>
            <a:r>
              <a:rPr lang="zh-CN" altLang="en-US" sz="1800">
                <a:solidFill>
                  <a:schemeClr val="bg1"/>
                </a:solidFill>
                <a:latin typeface="微软雅黑" panose="020B0503020204020204" pitchFamily="34" charset="-122"/>
                <a:ea typeface="微软雅黑" panose="020B0503020204020204" pitchFamily="34" charset="-122"/>
              </a:rPr>
              <a:t>nxiety</a:t>
            </a:r>
            <a:endParaRPr lang="zh-CN" altLang="en-US">
              <a:solidFill>
                <a:schemeClr val="bg1"/>
              </a:solidFill>
            </a:endParaRPr>
          </a:p>
        </p:txBody>
      </p:sp>
      <p:sp>
        <p:nvSpPr>
          <p:cNvPr id="7" name="文本框 6"/>
          <p:cNvSpPr txBox="1"/>
          <p:nvPr/>
        </p:nvSpPr>
        <p:spPr>
          <a:xfrm>
            <a:off x="1320165" y="3623945"/>
            <a:ext cx="3107055" cy="368300"/>
          </a:xfrm>
          <a:prstGeom prst="rect">
            <a:avLst/>
          </a:prstGeom>
          <a:noFill/>
        </p:spPr>
        <p:txBody>
          <a:bodyPr wrap="square" rtlCol="0">
            <a:spAutoFit/>
          </a:bodyPr>
          <a:p>
            <a:pPr marL="285750" indent="-285750">
              <a:buFont typeface="Wingdings" panose="05000000000000000000" charset="0"/>
              <a:buChar char="u"/>
            </a:pPr>
            <a:r>
              <a:rPr lang="zh-CN" altLang="en-US" sz="1800">
                <a:solidFill>
                  <a:schemeClr val="bg1"/>
                </a:solidFill>
                <a:latin typeface="微软雅黑" panose="020B0503020204020204" pitchFamily="34" charset="-122"/>
                <a:ea typeface="微软雅黑" panose="020B0503020204020204" pitchFamily="34" charset="-122"/>
              </a:rPr>
              <a:t>Psychological distortion</a:t>
            </a:r>
            <a:endParaRPr lang="zh-CN" altLang="en-US">
              <a:solidFill>
                <a:schemeClr val="bg1"/>
              </a:solidFill>
            </a:endParaRPr>
          </a:p>
        </p:txBody>
      </p:sp>
      <p:pic>
        <p:nvPicPr>
          <p:cNvPr id="8" name="图片 7" descr="006dMd5bgy1fvfx905o25j30b40b40st"/>
          <p:cNvPicPr>
            <a:picLocks noChangeAspect="1"/>
          </p:cNvPicPr>
          <p:nvPr/>
        </p:nvPicPr>
        <p:blipFill>
          <a:blip r:embed="rId2"/>
          <a:stretch>
            <a:fillRect/>
          </a:stretch>
        </p:blipFill>
        <p:spPr>
          <a:xfrm>
            <a:off x="5051425" y="1488440"/>
            <a:ext cx="2661920" cy="2661920"/>
          </a:xfrm>
          <a:prstGeom prst="rect">
            <a:avLst/>
          </a:prstGeom>
          <a:ln w="34925" cmpd="sng">
            <a:solidFill>
              <a:schemeClr val="accent1"/>
            </a:solidFill>
            <a:prstDash val="solid"/>
          </a:ln>
        </p:spPr>
      </p:pic>
    </p:spTree>
  </p:cSld>
  <p:clrMapOvr>
    <a:masterClrMapping/>
  </p:clrMapOvr>
  <p:transition spd="slow" advClick="0" advTm="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238125" y="296863"/>
            <a:ext cx="1363663" cy="474662"/>
            <a:chOff x="184527" y="297451"/>
            <a:chExt cx="1363137" cy="473415"/>
          </a:xfrm>
        </p:grpSpPr>
        <p:pic>
          <p:nvPicPr>
            <p:cNvPr id="12297"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7332"/>
            </a:xfrm>
            <a:prstGeom prst="rect">
              <a:avLst/>
            </a:prstGeom>
            <a:noFill/>
          </p:spPr>
          <p:txBody>
            <a:bodyPr>
              <a:spAutoFit/>
            </a:bodyPr>
            <a:lstStyle/>
            <a:p>
              <a:pPr eaLnBrk="1" fontAlgn="auto" hangingPunct="1">
                <a:spcBef>
                  <a:spcPts val="0"/>
                </a:spcBef>
                <a:spcAft>
                  <a:spcPts val="0"/>
                </a:spcAft>
                <a:defRPr/>
              </a:pPr>
              <a:endParaRPr lang="zh-CN" altLang="en-US" sz="1800" dirty="0">
                <a:solidFill>
                  <a:schemeClr val="bg1">
                    <a:lumMod val="95000"/>
                  </a:schemeClr>
                </a:solidFill>
                <a:latin typeface="+mn-lt"/>
                <a:ea typeface="微软雅黑" panose="020B0503020204020204" pitchFamily="34" charset="-122"/>
              </a:endParaRPr>
            </a:p>
          </p:txBody>
        </p:sp>
      </p:grpSp>
      <p:grpSp>
        <p:nvGrpSpPr>
          <p:cNvPr id="37" name="组合 36"/>
          <p:cNvGrpSpPr/>
          <p:nvPr/>
        </p:nvGrpSpPr>
        <p:grpSpPr bwMode="auto">
          <a:xfrm>
            <a:off x="3550285" y="1962150"/>
            <a:ext cx="4325620" cy="1056640"/>
            <a:chOff x="4236894" y="1798373"/>
            <a:chExt cx="2704060" cy="1056873"/>
          </a:xfrm>
        </p:grpSpPr>
        <p:sp>
          <p:nvSpPr>
            <p:cNvPr id="12293" name="文本框 37"/>
            <p:cNvSpPr txBox="1">
              <a:spLocks noChangeArrowheads="1"/>
            </p:cNvSpPr>
            <p:nvPr/>
          </p:nvSpPr>
          <p:spPr bwMode="auto">
            <a:xfrm>
              <a:off x="4236894" y="2456378"/>
              <a:ext cx="2704060" cy="39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2000">
                  <a:solidFill>
                    <a:schemeClr val="bg1"/>
                  </a:solidFill>
                  <a:latin typeface="微软雅黑" panose="020B0503020204020204" pitchFamily="34" charset="-122"/>
                  <a:ea typeface="微软雅黑" panose="020B0503020204020204" pitchFamily="34" charset="-122"/>
                  <a:sym typeface="+mn-ea"/>
                </a:rPr>
                <a:t>   Reasons for procrastination.</a:t>
              </a:r>
              <a:endParaRPr lang="en-US" altLang="zh-CN" sz="2000">
                <a:solidFill>
                  <a:schemeClr val="bg1"/>
                </a:solidFill>
                <a:latin typeface="微软雅黑" panose="020B0503020204020204" pitchFamily="34" charset="-122"/>
                <a:ea typeface="微软雅黑" panose="020B0503020204020204" pitchFamily="34" charset="-122"/>
                <a:sym typeface="+mn-ea"/>
              </a:endParaRPr>
            </a:p>
          </p:txBody>
        </p:sp>
        <p:sp>
          <p:nvSpPr>
            <p:cNvPr id="12294" name="文本框 38"/>
            <p:cNvSpPr txBox="1">
              <a:spLocks noChangeArrowheads="1"/>
            </p:cNvSpPr>
            <p:nvPr/>
          </p:nvSpPr>
          <p:spPr bwMode="auto">
            <a:xfrm>
              <a:off x="4945459" y="1798373"/>
              <a:ext cx="1504064" cy="52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2800">
                  <a:solidFill>
                    <a:schemeClr val="bg1"/>
                  </a:solidFill>
                  <a:latin typeface="微软雅黑" panose="020B0503020204020204" pitchFamily="34" charset="-122"/>
                  <a:ea typeface="微软雅黑" panose="020B0503020204020204" pitchFamily="34" charset="-122"/>
                </a:rPr>
                <a:t>PART </a:t>
              </a:r>
              <a:r>
                <a:rPr lang="en-US" altLang="zh-CN" sz="2800">
                  <a:solidFill>
                    <a:schemeClr val="bg1"/>
                  </a:solidFill>
                  <a:latin typeface="微软雅黑" panose="020B0503020204020204" pitchFamily="34" charset="-122"/>
                  <a:ea typeface="微软雅黑" panose="020B0503020204020204" pitchFamily="34" charset="-122"/>
                </a:rPr>
                <a:t>FOUR</a:t>
              </a:r>
              <a:endParaRPr lang="en-US" altLang="zh-CN" sz="2800">
                <a:solidFill>
                  <a:schemeClr val="bg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bwMode="auto">
          <a:xfrm>
            <a:off x="2720023" y="1890078"/>
            <a:ext cx="1130300" cy="1128712"/>
            <a:chOff x="1928879" y="1944350"/>
            <a:chExt cx="1129689" cy="1129689"/>
          </a:xfrm>
        </p:grpSpPr>
        <p:sp>
          <p:nvSpPr>
            <p:cNvPr id="6" name="椭圆 5"/>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6"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8"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9"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0"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1"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2"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3"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3"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5"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9"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1+#ppt_w/2"/>
                                          </p:val>
                                        </p:tav>
                                        <p:tav tm="100000">
                                          <p:val>
                                            <p:strVal val="#ppt_x"/>
                                          </p:val>
                                        </p:tav>
                                      </p:tavLst>
                                    </p:anim>
                                    <p:anim calcmode="lin" valueType="num">
                                      <p:cBhvr additive="base">
                                        <p:cTn id="13" dur="500" fill="hold"/>
                                        <p:tgtEl>
                                          <p:spTgt spid="3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250" fill="hold"/>
                                        <p:tgtEl>
                                          <p:spTgt spid="2"/>
                                        </p:tgtEl>
                                        <p:attrNameLst>
                                          <p:attrName>ppt_w</p:attrName>
                                        </p:attrNameLst>
                                      </p:cBhvr>
                                      <p:tavLst>
                                        <p:tav tm="0">
                                          <p:val>
                                            <p:fltVal val="0"/>
                                          </p:val>
                                        </p:tav>
                                        <p:tav tm="100000">
                                          <p:val>
                                            <p:strVal val="#ppt_w"/>
                                          </p:val>
                                        </p:tav>
                                      </p:tavLst>
                                    </p:anim>
                                    <p:anim calcmode="lin" valueType="num">
                                      <p:cBhvr>
                                        <p:cTn id="18" dur="250" fill="hold"/>
                                        <p:tgtEl>
                                          <p:spTgt spid="2"/>
                                        </p:tgtEl>
                                        <p:attrNameLst>
                                          <p:attrName>ppt_h</p:attrName>
                                        </p:attrNameLst>
                                      </p:cBhvr>
                                      <p:tavLst>
                                        <p:tav tm="0">
                                          <p:val>
                                            <p:fltVal val="0"/>
                                          </p:val>
                                        </p:tav>
                                        <p:tav tm="100000">
                                          <p:val>
                                            <p:strVal val="#ppt_h"/>
                                          </p:val>
                                        </p:tav>
                                      </p:tavLst>
                                    </p:anim>
                                    <p:animEffect transition="in" filter="fade">
                                      <p:cBhvr>
                                        <p:cTn id="19" dur="250"/>
                                        <p:tgtEl>
                                          <p:spTgt spid="2"/>
                                        </p:tgtEl>
                                      </p:cBhvr>
                                    </p:animEffect>
                                  </p:childTnLst>
                                </p:cTn>
                              </p:par>
                              <p:par>
                                <p:cTn id="20" presetID="6" presetClass="emph" presetSubtype="0" decel="100000" fill="hold" nodeType="withEffect">
                                  <p:stCondLst>
                                    <p:cond delay="200"/>
                                  </p:stCondLst>
                                  <p:childTnLst>
                                    <p:animScale>
                                      <p:cBhvr>
                                        <p:cTn id="21" dur="250" fill="hold"/>
                                        <p:tgtEl>
                                          <p:spTgt spid="2"/>
                                        </p:tgtEl>
                                      </p:cBhvr>
                                      <p:by x="110000" y="110000"/>
                                    </p:animScale>
                                  </p:childTnLst>
                                </p:cTn>
                              </p:par>
                              <p:par>
                                <p:cTn id="22" presetID="6" presetClass="emph" presetSubtype="0" decel="100000" fill="hold" nodeType="withEffect">
                                  <p:stCondLst>
                                    <p:cond delay="400"/>
                                  </p:stCondLst>
                                  <p:childTnLst>
                                    <p:animScale>
                                      <p:cBhvr>
                                        <p:cTn id="23" dur="250" fill="hold"/>
                                        <p:tgtEl>
                                          <p:spTgt spid="2"/>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44520" y="291148"/>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3420110" y="342900"/>
            <a:ext cx="3397885" cy="368300"/>
          </a:xfrm>
          <a:prstGeom prst="rect">
            <a:avLst/>
          </a:prstGeom>
          <a:noFill/>
        </p:spPr>
        <p:txBody>
          <a:bodyPr wrap="square">
            <a:spAutoFit/>
          </a:bodyPr>
          <a:lstStyle/>
          <a:p>
            <a:pPr eaLnBrk="1" fontAlgn="auto" hangingPunct="1">
              <a:spcBef>
                <a:spcPts val="0"/>
              </a:spcBef>
              <a:spcAft>
                <a:spcPts val="0"/>
              </a:spcAft>
              <a:defRPr/>
            </a:pPr>
            <a:r>
              <a:rPr lang="en-US" altLang="zh-CN" sz="1800">
                <a:solidFill>
                  <a:schemeClr val="bg1"/>
                </a:solidFill>
                <a:latin typeface="微软雅黑" panose="020B0503020204020204" pitchFamily="34" charset="-122"/>
                <a:ea typeface="微软雅黑" panose="020B0503020204020204" pitchFamily="34" charset="-122"/>
                <a:sym typeface="+mn-ea"/>
              </a:rPr>
              <a:t>Reasons for procrastination.</a:t>
            </a:r>
            <a:endParaRPr lang="en-US" altLang="zh-CN" sz="1800" dirty="0">
              <a:solidFill>
                <a:schemeClr val="bg1"/>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rot="0" flipV="1">
            <a:off x="1511935" y="954405"/>
            <a:ext cx="6354445" cy="76200"/>
            <a:chOff x="1003300" y="487363"/>
            <a:chExt cx="6792913" cy="69850"/>
          </a:xfrm>
        </p:grpSpPr>
        <p:sp>
          <p:nvSpPr>
            <p:cNvPr id="5" name="Freeform 41"/>
            <p:cNvSpPr/>
            <p:nvPr/>
          </p:nvSpPr>
          <p:spPr bwMode="auto">
            <a:xfrm>
              <a:off x="1003300"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3" name="Freeform 42"/>
            <p:cNvSpPr/>
            <p:nvPr/>
          </p:nvSpPr>
          <p:spPr bwMode="auto">
            <a:xfrm>
              <a:off x="2381250"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4BBE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4" name="Freeform 43"/>
            <p:cNvSpPr/>
            <p:nvPr/>
          </p:nvSpPr>
          <p:spPr bwMode="auto">
            <a:xfrm>
              <a:off x="3759200" y="487363"/>
              <a:ext cx="1281112" cy="69850"/>
            </a:xfrm>
            <a:custGeom>
              <a:avLst/>
              <a:gdLst>
                <a:gd name="T0" fmla="*/ 0 w 807"/>
                <a:gd name="T1" fmla="*/ 0 h 44"/>
                <a:gd name="T2" fmla="*/ 807 w 807"/>
                <a:gd name="T3" fmla="*/ 0 h 44"/>
                <a:gd name="T4" fmla="*/ 807 w 807"/>
                <a:gd name="T5" fmla="*/ 44 h 44"/>
                <a:gd name="T6" fmla="*/ 0 w 807"/>
                <a:gd name="T7" fmla="*/ 44 h 44"/>
                <a:gd name="T8" fmla="*/ 0 w 807"/>
                <a:gd name="T9" fmla="*/ 0 h 44"/>
                <a:gd name="T10" fmla="*/ 0 w 807"/>
                <a:gd name="T11" fmla="*/ 0 h 44"/>
              </a:gdLst>
              <a:ahLst/>
              <a:cxnLst>
                <a:cxn ang="0">
                  <a:pos x="T0" y="T1"/>
                </a:cxn>
                <a:cxn ang="0">
                  <a:pos x="T2" y="T3"/>
                </a:cxn>
                <a:cxn ang="0">
                  <a:pos x="T4" y="T5"/>
                </a:cxn>
                <a:cxn ang="0">
                  <a:pos x="T6" y="T7"/>
                </a:cxn>
                <a:cxn ang="0">
                  <a:pos x="T8" y="T9"/>
                </a:cxn>
                <a:cxn ang="0">
                  <a:pos x="T10" y="T11"/>
                </a:cxn>
              </a:cxnLst>
              <a:rect l="0" t="0" r="r" b="b"/>
              <a:pathLst>
                <a:path w="807" h="44">
                  <a:moveTo>
                    <a:pt x="0" y="0"/>
                  </a:moveTo>
                  <a:lnTo>
                    <a:pt x="807" y="0"/>
                  </a:lnTo>
                  <a:lnTo>
                    <a:pt x="807" y="44"/>
                  </a:lnTo>
                  <a:lnTo>
                    <a:pt x="0" y="44"/>
                  </a:lnTo>
                  <a:lnTo>
                    <a:pt x="0" y="0"/>
                  </a:lnTo>
                  <a:lnTo>
                    <a:pt x="0" y="0"/>
                  </a:lnTo>
                  <a:close/>
                </a:path>
              </a:pathLst>
            </a:custGeom>
            <a:solidFill>
              <a:srgbClr val="2025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5" name="Freeform 44"/>
            <p:cNvSpPr/>
            <p:nvPr/>
          </p:nvSpPr>
          <p:spPr bwMode="auto">
            <a:xfrm>
              <a:off x="5132388"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FE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7" name="Freeform 45"/>
            <p:cNvSpPr/>
            <p:nvPr/>
          </p:nvSpPr>
          <p:spPr bwMode="auto">
            <a:xfrm>
              <a:off x="6510338"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7290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33" name="组合 32"/>
          <p:cNvGrpSpPr/>
          <p:nvPr/>
        </p:nvGrpSpPr>
        <p:grpSpPr bwMode="auto">
          <a:xfrm>
            <a:off x="1228725" y="1884680"/>
            <a:ext cx="2861310" cy="2506980"/>
            <a:chOff x="928083" y="1857377"/>
            <a:chExt cx="1744093" cy="2524125"/>
          </a:xfrm>
        </p:grpSpPr>
        <p:sp>
          <p:nvSpPr>
            <p:cNvPr id="34" name="任意多边形 33"/>
            <p:cNvSpPr/>
            <p:nvPr/>
          </p:nvSpPr>
          <p:spPr>
            <a:xfrm>
              <a:off x="928083" y="1857377"/>
              <a:ext cx="1744093" cy="2524125"/>
            </a:xfrm>
            <a:custGeom>
              <a:avLst/>
              <a:gdLst>
                <a:gd name="connsiteX0" fmla="*/ 0 w 1744093"/>
                <a:gd name="connsiteY0" fmla="*/ 174409 h 2524125"/>
                <a:gd name="connsiteX1" fmla="*/ 174409 w 1744093"/>
                <a:gd name="connsiteY1" fmla="*/ 0 h 2524125"/>
                <a:gd name="connsiteX2" fmla="*/ 1569684 w 1744093"/>
                <a:gd name="connsiteY2" fmla="*/ 0 h 2524125"/>
                <a:gd name="connsiteX3" fmla="*/ 1744093 w 1744093"/>
                <a:gd name="connsiteY3" fmla="*/ 174409 h 2524125"/>
                <a:gd name="connsiteX4" fmla="*/ 1744093 w 1744093"/>
                <a:gd name="connsiteY4" fmla="*/ 2349716 h 2524125"/>
                <a:gd name="connsiteX5" fmla="*/ 1569684 w 1744093"/>
                <a:gd name="connsiteY5" fmla="*/ 2524125 h 2524125"/>
                <a:gd name="connsiteX6" fmla="*/ 174409 w 1744093"/>
                <a:gd name="connsiteY6" fmla="*/ 2524125 h 2524125"/>
                <a:gd name="connsiteX7" fmla="*/ 0 w 1744093"/>
                <a:gd name="connsiteY7" fmla="*/ 2349716 h 2524125"/>
                <a:gd name="connsiteX8" fmla="*/ 0 w 1744093"/>
                <a:gd name="connsiteY8" fmla="*/ 174409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093" h="2524125">
                  <a:moveTo>
                    <a:pt x="0" y="174409"/>
                  </a:moveTo>
                  <a:cubicBezTo>
                    <a:pt x="0" y="78086"/>
                    <a:pt x="78086" y="0"/>
                    <a:pt x="174409" y="0"/>
                  </a:cubicBezTo>
                  <a:lnTo>
                    <a:pt x="1569684" y="0"/>
                  </a:lnTo>
                  <a:cubicBezTo>
                    <a:pt x="1666007" y="0"/>
                    <a:pt x="1744093" y="78086"/>
                    <a:pt x="1744093" y="174409"/>
                  </a:cubicBezTo>
                  <a:lnTo>
                    <a:pt x="1744093" y="2349716"/>
                  </a:lnTo>
                  <a:cubicBezTo>
                    <a:pt x="1744093" y="2446039"/>
                    <a:pt x="1666007" y="2524125"/>
                    <a:pt x="1569684" y="2524125"/>
                  </a:cubicBezTo>
                  <a:lnTo>
                    <a:pt x="174409" y="2524125"/>
                  </a:lnTo>
                  <a:cubicBezTo>
                    <a:pt x="78086" y="2524125"/>
                    <a:pt x="0" y="2446039"/>
                    <a:pt x="0" y="2349716"/>
                  </a:cubicBezTo>
                  <a:lnTo>
                    <a:pt x="0" y="174409"/>
                  </a:lnTo>
                  <a:close/>
                </a:path>
              </a:pathLst>
            </a:custGeom>
            <a:solidFill>
              <a:schemeClr val="bg1">
                <a:alpha val="30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lIns="76200" tIns="76200" rIns="76200" bIns="1843088" spcCol="1270" anchor="ctr"/>
            <a:p>
              <a:pPr algn="ctr" defTabSz="889000" eaLnBrk="1" fontAlgn="auto" hangingPunct="1">
                <a:lnSpc>
                  <a:spcPct val="90000"/>
                </a:lnSpc>
                <a:spcAft>
                  <a:spcPct val="35000"/>
                </a:spcAft>
                <a:defRPr/>
              </a:pPr>
              <a:endParaRPr lang="zh-CN" altLang="en-US" sz="1800" dirty="0">
                <a:solidFill>
                  <a:schemeClr val="bg1"/>
                </a:solidFill>
              </a:endParaRPr>
            </a:p>
          </p:txBody>
        </p:sp>
        <p:sp>
          <p:nvSpPr>
            <p:cNvPr id="35" name="任意多边形 34"/>
            <p:cNvSpPr/>
            <p:nvPr/>
          </p:nvSpPr>
          <p:spPr>
            <a:xfrm>
              <a:off x="1102492" y="2614676"/>
              <a:ext cx="1395274" cy="367711"/>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p>
              <a:pPr algn="ctr" defTabSz="533400" eaLnBrk="1" fontAlgn="auto" hangingPunct="1">
                <a:lnSpc>
                  <a:spcPct val="90000"/>
                </a:lnSpc>
                <a:spcAft>
                  <a:spcPct val="35000"/>
                </a:spcAft>
                <a:defRPr/>
              </a:pPr>
              <a:r>
                <a:rPr lang="zh-CN" altLang="en-US" sz="1400" dirty="0">
                  <a:solidFill>
                    <a:schemeClr val="bg1"/>
                  </a:solidFill>
                  <a:latin typeface="微软雅黑" panose="020B0503020204020204" pitchFamily="34" charset="-122"/>
                  <a:ea typeface="微软雅黑" panose="020B0503020204020204" pitchFamily="34" charset="-122"/>
                  <a:sym typeface="+mn-ea"/>
                </a:rPr>
                <a:t>Fear </a:t>
              </a:r>
              <a:r>
                <a:rPr lang="zh-CN" altLang="en-US" sz="1400" dirty="0">
                  <a:solidFill>
                    <a:schemeClr val="bg1"/>
                  </a:solidFill>
                  <a:latin typeface="微软雅黑" panose="020B0503020204020204" pitchFamily="34" charset="-122"/>
                  <a:ea typeface="微软雅黑" panose="020B0503020204020204" pitchFamily="34" charset="-122"/>
                  <a:sym typeface="+mn-ea"/>
                </a:rPr>
                <a:t>of failure</a:t>
              </a:r>
              <a:endParaRPr lang="zh-CN" altLang="en-US" sz="1200" dirty="0">
                <a:solidFill>
                  <a:schemeClr val="bg1"/>
                </a:solidFill>
                <a:sym typeface="+mn-ea"/>
              </a:endParaRPr>
            </a:p>
          </p:txBody>
        </p:sp>
        <p:sp>
          <p:nvSpPr>
            <p:cNvPr id="36" name="任意多边形 35"/>
            <p:cNvSpPr/>
            <p:nvPr/>
          </p:nvSpPr>
          <p:spPr>
            <a:xfrm>
              <a:off x="1102492" y="3092298"/>
              <a:ext cx="1395274" cy="367711"/>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p>
              <a:pPr algn="ctr" defTabSz="533400" eaLnBrk="1" fontAlgn="auto" hangingPunct="1">
                <a:lnSpc>
                  <a:spcPct val="90000"/>
                </a:lnSpc>
                <a:spcAft>
                  <a:spcPct val="35000"/>
                </a:spcAft>
                <a:defRPr/>
              </a:pPr>
              <a:r>
                <a:rPr lang="en-US" altLang="zh-CN" sz="1400" dirty="0">
                  <a:solidFill>
                    <a:schemeClr val="bg1"/>
                  </a:solidFill>
                  <a:latin typeface="微软雅黑" panose="020B0503020204020204" pitchFamily="34" charset="-122"/>
                  <a:ea typeface="微软雅黑" panose="020B0503020204020204" pitchFamily="34" charset="-122"/>
                </a:rPr>
                <a:t>N</a:t>
              </a:r>
              <a:r>
                <a:rPr lang="zh-CN" altLang="en-US" sz="1400" dirty="0">
                  <a:solidFill>
                    <a:schemeClr val="bg1"/>
                  </a:solidFill>
                  <a:latin typeface="微软雅黑" panose="020B0503020204020204" pitchFamily="34" charset="-122"/>
                  <a:ea typeface="微软雅黑" panose="020B0503020204020204" pitchFamily="34" charset="-122"/>
                </a:rPr>
                <a:t>o interest</a:t>
              </a:r>
              <a:endParaRPr lang="en-US" altLang="zh-CN" sz="1200" dirty="0">
                <a:solidFill>
                  <a:schemeClr val="bg1"/>
                </a:solidFill>
              </a:endParaRPr>
            </a:p>
          </p:txBody>
        </p:sp>
        <p:sp>
          <p:nvSpPr>
            <p:cNvPr id="45" name="任意多边形 44"/>
            <p:cNvSpPr/>
            <p:nvPr/>
          </p:nvSpPr>
          <p:spPr>
            <a:xfrm>
              <a:off x="1103034" y="3616848"/>
              <a:ext cx="1395352" cy="427720"/>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p>
              <a:pPr algn="ctr" defTabSz="533400" eaLnBrk="1" fontAlgn="auto" hangingPunct="1">
                <a:lnSpc>
                  <a:spcPct val="90000"/>
                </a:lnSpc>
                <a:spcAft>
                  <a:spcPct val="35000"/>
                </a:spcAft>
                <a:defRPr/>
              </a:pPr>
              <a:r>
                <a:rPr lang="zh-CN" altLang="en-US" sz="1400" dirty="0">
                  <a:solidFill>
                    <a:schemeClr val="bg1"/>
                  </a:solidFill>
                  <a:latin typeface="微软雅黑" panose="020B0503020204020204" pitchFamily="34" charset="-122"/>
                  <a:ea typeface="微软雅黑" panose="020B0503020204020204" pitchFamily="34" charset="-122"/>
                </a:rPr>
                <a:t>Don't care</a:t>
              </a:r>
              <a:endParaRPr lang="zh-CN" altLang="en-US" sz="1200" dirty="0">
                <a:solidFill>
                  <a:schemeClr val="bg1"/>
                </a:solidFill>
              </a:endParaRPr>
            </a:p>
          </p:txBody>
        </p:sp>
      </p:grpSp>
      <p:grpSp>
        <p:nvGrpSpPr>
          <p:cNvPr id="31" name="组合 30"/>
          <p:cNvGrpSpPr/>
          <p:nvPr/>
        </p:nvGrpSpPr>
        <p:grpSpPr bwMode="auto">
          <a:xfrm>
            <a:off x="5486400" y="1884680"/>
            <a:ext cx="2880360" cy="2484755"/>
            <a:chOff x="2802983" y="1913892"/>
            <a:chExt cx="1744093" cy="2524125"/>
          </a:xfrm>
        </p:grpSpPr>
        <p:sp>
          <p:nvSpPr>
            <p:cNvPr id="48" name="任意多边形 47"/>
            <p:cNvSpPr/>
            <p:nvPr/>
          </p:nvSpPr>
          <p:spPr>
            <a:xfrm>
              <a:off x="2802983" y="1913892"/>
              <a:ext cx="1744093" cy="2524125"/>
            </a:xfrm>
            <a:custGeom>
              <a:avLst/>
              <a:gdLst>
                <a:gd name="connsiteX0" fmla="*/ 0 w 1744093"/>
                <a:gd name="connsiteY0" fmla="*/ 174409 h 2524125"/>
                <a:gd name="connsiteX1" fmla="*/ 174409 w 1744093"/>
                <a:gd name="connsiteY1" fmla="*/ 0 h 2524125"/>
                <a:gd name="connsiteX2" fmla="*/ 1569684 w 1744093"/>
                <a:gd name="connsiteY2" fmla="*/ 0 h 2524125"/>
                <a:gd name="connsiteX3" fmla="*/ 1744093 w 1744093"/>
                <a:gd name="connsiteY3" fmla="*/ 174409 h 2524125"/>
                <a:gd name="connsiteX4" fmla="*/ 1744093 w 1744093"/>
                <a:gd name="connsiteY4" fmla="*/ 2349716 h 2524125"/>
                <a:gd name="connsiteX5" fmla="*/ 1569684 w 1744093"/>
                <a:gd name="connsiteY5" fmla="*/ 2524125 h 2524125"/>
                <a:gd name="connsiteX6" fmla="*/ 174409 w 1744093"/>
                <a:gd name="connsiteY6" fmla="*/ 2524125 h 2524125"/>
                <a:gd name="connsiteX7" fmla="*/ 0 w 1744093"/>
                <a:gd name="connsiteY7" fmla="*/ 2349716 h 2524125"/>
                <a:gd name="connsiteX8" fmla="*/ 0 w 1744093"/>
                <a:gd name="connsiteY8" fmla="*/ 174409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093" h="2524125">
                  <a:moveTo>
                    <a:pt x="0" y="174409"/>
                  </a:moveTo>
                  <a:cubicBezTo>
                    <a:pt x="0" y="78086"/>
                    <a:pt x="78086" y="0"/>
                    <a:pt x="174409" y="0"/>
                  </a:cubicBezTo>
                  <a:lnTo>
                    <a:pt x="1569684" y="0"/>
                  </a:lnTo>
                  <a:cubicBezTo>
                    <a:pt x="1666007" y="0"/>
                    <a:pt x="1744093" y="78086"/>
                    <a:pt x="1744093" y="174409"/>
                  </a:cubicBezTo>
                  <a:lnTo>
                    <a:pt x="1744093" y="2349716"/>
                  </a:lnTo>
                  <a:cubicBezTo>
                    <a:pt x="1744093" y="2446039"/>
                    <a:pt x="1666007" y="2524125"/>
                    <a:pt x="1569684" y="2524125"/>
                  </a:cubicBezTo>
                  <a:lnTo>
                    <a:pt x="174409" y="2524125"/>
                  </a:lnTo>
                  <a:cubicBezTo>
                    <a:pt x="78086" y="2524125"/>
                    <a:pt x="0" y="2446039"/>
                    <a:pt x="0" y="2349716"/>
                  </a:cubicBezTo>
                  <a:lnTo>
                    <a:pt x="0" y="174409"/>
                  </a:lnTo>
                  <a:close/>
                </a:path>
              </a:pathLst>
            </a:custGeom>
            <a:solidFill>
              <a:schemeClr val="bg1">
                <a:alpha val="30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lIns="76200" tIns="76200" rIns="76200" bIns="1843088" spcCol="1270" anchor="ctr"/>
            <a:p>
              <a:pPr algn="ctr" defTabSz="889000" eaLnBrk="1" fontAlgn="auto" hangingPunct="1">
                <a:lnSpc>
                  <a:spcPct val="90000"/>
                </a:lnSpc>
                <a:spcAft>
                  <a:spcPct val="35000"/>
                </a:spcAft>
                <a:defRPr/>
              </a:pPr>
              <a:endParaRPr lang="zh-CN" altLang="en-US" sz="2000" dirty="0">
                <a:solidFill>
                  <a:schemeClr val="bg1"/>
                </a:solidFill>
              </a:endParaRPr>
            </a:p>
          </p:txBody>
        </p:sp>
        <p:sp>
          <p:nvSpPr>
            <p:cNvPr id="49" name="任意多边形 48"/>
            <p:cNvSpPr/>
            <p:nvPr/>
          </p:nvSpPr>
          <p:spPr>
            <a:xfrm>
              <a:off x="2911028" y="2731830"/>
              <a:ext cx="1522621" cy="367685"/>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p>
              <a:pPr algn="ctr" defTabSz="533400" eaLnBrk="1" fontAlgn="auto" hangingPunct="1">
                <a:lnSpc>
                  <a:spcPct val="90000"/>
                </a:lnSpc>
                <a:spcAft>
                  <a:spcPct val="35000"/>
                </a:spcAft>
                <a:defRPr/>
              </a:pPr>
              <a:r>
                <a:rPr lang="zh-CN" altLang="en-US" sz="1400" dirty="0">
                  <a:solidFill>
                    <a:schemeClr val="bg1"/>
                  </a:solidFill>
                  <a:latin typeface="微软雅黑" panose="020B0503020204020204" pitchFamily="34" charset="-122"/>
                  <a:ea typeface="微软雅黑" panose="020B0503020204020204" pitchFamily="34" charset="-122"/>
                </a:rPr>
                <a:t>Resistance and hostility</a:t>
              </a:r>
              <a:endParaRPr lang="zh-CN" altLang="en-US" sz="1200" dirty="0">
                <a:solidFill>
                  <a:schemeClr val="bg1"/>
                </a:solidFill>
              </a:endParaRPr>
            </a:p>
          </p:txBody>
        </p:sp>
        <p:sp>
          <p:nvSpPr>
            <p:cNvPr id="50" name="任意多边形 49"/>
            <p:cNvSpPr/>
            <p:nvPr/>
          </p:nvSpPr>
          <p:spPr>
            <a:xfrm>
              <a:off x="2911850" y="3222076"/>
              <a:ext cx="1521775" cy="367685"/>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p>
              <a:pPr algn="ctr" defTabSz="533400" eaLnBrk="1" fontAlgn="auto" hangingPunct="1">
                <a:lnSpc>
                  <a:spcPct val="90000"/>
                </a:lnSpc>
                <a:spcAft>
                  <a:spcPct val="35000"/>
                </a:spcAft>
                <a:defRPr/>
              </a:pPr>
              <a:r>
                <a:rPr lang="en-US" altLang="zh-CN" sz="1400" dirty="0">
                  <a:solidFill>
                    <a:schemeClr val="bg1"/>
                  </a:solidFill>
                  <a:latin typeface="微软雅黑" panose="020B0503020204020204" pitchFamily="34" charset="-122"/>
                  <a:ea typeface="微软雅黑" panose="020B0503020204020204" pitchFamily="34" charset="-122"/>
                </a:rPr>
                <a:t>J</a:t>
              </a:r>
              <a:r>
                <a:rPr lang="zh-CN" altLang="en-US" sz="1400" dirty="0">
                  <a:solidFill>
                    <a:schemeClr val="bg1"/>
                  </a:solidFill>
                  <a:latin typeface="微软雅黑" panose="020B0503020204020204" pitchFamily="34" charset="-122"/>
                  <a:ea typeface="微软雅黑" panose="020B0503020204020204" pitchFamily="34" charset="-122"/>
                </a:rPr>
                <a:t>ust thinking and not to do</a:t>
              </a:r>
              <a:endParaRPr lang="en-US" altLang="zh-CN" sz="1200" dirty="0">
                <a:solidFill>
                  <a:schemeClr val="bg1"/>
                </a:solidFill>
              </a:endParaRPr>
            </a:p>
          </p:txBody>
        </p:sp>
        <p:sp>
          <p:nvSpPr>
            <p:cNvPr id="51" name="任意多边形 50"/>
            <p:cNvSpPr/>
            <p:nvPr/>
          </p:nvSpPr>
          <p:spPr>
            <a:xfrm>
              <a:off x="2911797" y="3719419"/>
              <a:ext cx="1522236" cy="367685"/>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p>
              <a:pPr algn="ctr" defTabSz="533400" eaLnBrk="1" fontAlgn="auto" hangingPunct="1">
                <a:lnSpc>
                  <a:spcPct val="90000"/>
                </a:lnSpc>
                <a:spcAft>
                  <a:spcPct val="35000"/>
                </a:spcAft>
                <a:defRPr/>
              </a:pPr>
              <a:r>
                <a:rPr lang="zh-CN" altLang="en-US" sz="1400" dirty="0">
                  <a:solidFill>
                    <a:schemeClr val="bg1"/>
                  </a:solidFill>
                  <a:latin typeface="微软雅黑" panose="020B0503020204020204" pitchFamily="34" charset="-122"/>
                  <a:ea typeface="微软雅黑" panose="020B0503020204020204" pitchFamily="34" charset="-122"/>
                </a:rPr>
                <a:t>Self-deprecating</a:t>
              </a:r>
              <a:endParaRPr lang="zh-CN" altLang="en-US" sz="1200" dirty="0">
                <a:solidFill>
                  <a:schemeClr val="bg1"/>
                </a:solidFill>
              </a:endParaRPr>
            </a:p>
          </p:txBody>
        </p:sp>
      </p:grpSp>
      <p:sp>
        <p:nvSpPr>
          <p:cNvPr id="32" name="文本框 31"/>
          <p:cNvSpPr txBox="1"/>
          <p:nvPr/>
        </p:nvSpPr>
        <p:spPr>
          <a:xfrm>
            <a:off x="1739900" y="1258570"/>
            <a:ext cx="2065020" cy="398780"/>
          </a:xfrm>
          <a:prstGeom prst="rect">
            <a:avLst/>
          </a:prstGeom>
          <a:noFill/>
        </p:spPr>
        <p:txBody>
          <a:bodyPr wrap="square" rtlCol="0">
            <a:spAutoFit/>
          </a:bodyPr>
          <a:p>
            <a:pPr algn="ctr"/>
            <a:r>
              <a:rPr lang="zh-CN" altLang="en-US" sz="2000">
                <a:solidFill>
                  <a:schemeClr val="bg1"/>
                </a:solidFill>
                <a:latin typeface="微软雅黑" panose="020B0503020204020204" pitchFamily="34" charset="-122"/>
                <a:ea typeface="微软雅黑" panose="020B0503020204020204" pitchFamily="34" charset="-122"/>
              </a:rPr>
              <a:t>Shallow </a:t>
            </a:r>
            <a:r>
              <a:rPr lang="zh-CN" altLang="en-US" sz="2000">
                <a:solidFill>
                  <a:schemeClr val="bg1"/>
                </a:solidFill>
                <a:latin typeface="微软雅黑" panose="020B0503020204020204" pitchFamily="34" charset="-122"/>
                <a:ea typeface="微软雅黑" panose="020B0503020204020204" pitchFamily="34" charset="-122"/>
                <a:sym typeface="+mn-ea"/>
              </a:rPr>
              <a:t>reason</a:t>
            </a: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666105" y="1258570"/>
            <a:ext cx="2402840" cy="398780"/>
          </a:xfrm>
          <a:prstGeom prst="rect">
            <a:avLst/>
          </a:prstGeom>
          <a:noFill/>
        </p:spPr>
        <p:txBody>
          <a:bodyPr wrap="square" rtlCol="0">
            <a:spAutoFit/>
          </a:bodyPr>
          <a:p>
            <a:pPr algn="ctr"/>
            <a:r>
              <a:rPr lang="zh-CN" altLang="en-US" sz="2000">
                <a:solidFill>
                  <a:schemeClr val="bg1"/>
                </a:solidFill>
                <a:latin typeface="微软雅黑" panose="020B0503020204020204" pitchFamily="34" charset="-122"/>
                <a:ea typeface="微软雅黑" panose="020B0503020204020204" pitchFamily="34" charset="-122"/>
              </a:rPr>
              <a:t>deeper reason</a:t>
            </a: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38" name="任意多边形 37"/>
          <p:cNvSpPr/>
          <p:nvPr/>
        </p:nvSpPr>
        <p:spPr>
          <a:xfrm>
            <a:off x="1511935" y="2123440"/>
            <a:ext cx="2291715" cy="367665"/>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p>
            <a:pPr algn="ctr" defTabSz="533400" eaLnBrk="1" fontAlgn="auto" hangingPunct="1">
              <a:lnSpc>
                <a:spcPct val="90000"/>
              </a:lnSpc>
              <a:spcAft>
                <a:spcPct val="35000"/>
              </a:spcAft>
              <a:defRPr/>
            </a:pPr>
            <a:r>
              <a:rPr lang="zh-CN" altLang="en-US" sz="1400" dirty="0">
                <a:solidFill>
                  <a:schemeClr val="bg1"/>
                </a:solidFill>
                <a:latin typeface="微软雅黑" panose="020B0503020204020204" pitchFamily="34" charset="-122"/>
                <a:ea typeface="微软雅黑" panose="020B0503020204020204" pitchFamily="34" charset="-122"/>
                <a:sym typeface="+mn-ea"/>
              </a:rPr>
              <a:t>Too hard</a:t>
            </a:r>
            <a:endParaRPr lang="zh-CN" altLang="en-US" sz="1400" dirty="0">
              <a:solidFill>
                <a:schemeClr val="bg1"/>
              </a:solidFill>
              <a:latin typeface="微软雅黑" panose="020B0503020204020204" pitchFamily="34" charset="-122"/>
              <a:ea typeface="微软雅黑" panose="020B0503020204020204" pitchFamily="34" charset="-122"/>
              <a:sym typeface="+mn-ea"/>
            </a:endParaRPr>
          </a:p>
        </p:txBody>
      </p:sp>
      <p:sp>
        <p:nvSpPr>
          <p:cNvPr id="39" name="任意多边形 38"/>
          <p:cNvSpPr/>
          <p:nvPr/>
        </p:nvSpPr>
        <p:spPr>
          <a:xfrm>
            <a:off x="5666105" y="2201545"/>
            <a:ext cx="2513330" cy="367665"/>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41250" tIns="33630" rIns="41250" bIns="33630" spcCol="1270" anchor="ctr"/>
          <a:p>
            <a:pPr algn="ctr" defTabSz="533400" eaLnBrk="1" fontAlgn="auto" hangingPunct="1">
              <a:lnSpc>
                <a:spcPct val="90000"/>
              </a:lnSpc>
              <a:spcAft>
                <a:spcPct val="35000"/>
              </a:spcAft>
              <a:defRPr/>
            </a:pPr>
            <a:r>
              <a:rPr lang="en-US" altLang="zh-CN" sz="1400" dirty="0">
                <a:solidFill>
                  <a:schemeClr val="bg1"/>
                </a:solidFill>
                <a:latin typeface="微软雅黑" panose="020B0503020204020204" pitchFamily="34" charset="-122"/>
                <a:ea typeface="微软雅黑" panose="020B0503020204020204" pitchFamily="34" charset="-122"/>
              </a:rPr>
              <a:t>P</a:t>
            </a:r>
            <a:r>
              <a:rPr lang="zh-CN" altLang="en-US" sz="1400" dirty="0">
                <a:solidFill>
                  <a:schemeClr val="bg1"/>
                </a:solidFill>
                <a:latin typeface="微软雅黑" panose="020B0503020204020204" pitchFamily="34" charset="-122"/>
                <a:ea typeface="微软雅黑" panose="020B0503020204020204" pitchFamily="34" charset="-122"/>
              </a:rPr>
              <a:t>erfectionism</a:t>
            </a:r>
            <a:endParaRPr lang="zh-CN" altLang="en-US" sz="1200" dirty="0">
              <a:solidFill>
                <a:schemeClr val="bg1"/>
              </a:solidFill>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6660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decel="66600" fill="hold" nodeType="withEffect">
                                  <p:stCondLst>
                                    <p:cond delay="25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238125" y="296863"/>
            <a:ext cx="1363663" cy="474662"/>
            <a:chOff x="184527" y="297451"/>
            <a:chExt cx="1363137" cy="473415"/>
          </a:xfrm>
        </p:grpSpPr>
        <p:pic>
          <p:nvPicPr>
            <p:cNvPr id="12297"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7332"/>
            </a:xfrm>
            <a:prstGeom prst="rect">
              <a:avLst/>
            </a:prstGeom>
            <a:noFill/>
          </p:spPr>
          <p:txBody>
            <a:bodyPr>
              <a:spAutoFit/>
            </a:bodyPr>
            <a:lstStyle/>
            <a:p>
              <a:pPr eaLnBrk="1" fontAlgn="auto" hangingPunct="1">
                <a:spcBef>
                  <a:spcPts val="0"/>
                </a:spcBef>
                <a:spcAft>
                  <a:spcPts val="0"/>
                </a:spcAft>
                <a:defRPr/>
              </a:pPr>
              <a:endParaRPr lang="zh-CN" altLang="en-US" sz="1800" dirty="0">
                <a:solidFill>
                  <a:schemeClr val="bg1">
                    <a:lumMod val="95000"/>
                  </a:schemeClr>
                </a:solidFill>
                <a:latin typeface="+mn-lt"/>
                <a:ea typeface="微软雅黑" panose="020B0503020204020204" pitchFamily="34" charset="-122"/>
              </a:endParaRPr>
            </a:p>
          </p:txBody>
        </p:sp>
      </p:grpSp>
      <p:grpSp>
        <p:nvGrpSpPr>
          <p:cNvPr id="37" name="组合 36"/>
          <p:cNvGrpSpPr/>
          <p:nvPr/>
        </p:nvGrpSpPr>
        <p:grpSpPr bwMode="auto">
          <a:xfrm>
            <a:off x="3550285" y="1962150"/>
            <a:ext cx="4904740" cy="1364615"/>
            <a:chOff x="4236894" y="1798373"/>
            <a:chExt cx="3066083" cy="1364916"/>
          </a:xfrm>
        </p:grpSpPr>
        <p:sp>
          <p:nvSpPr>
            <p:cNvPr id="12293" name="文本框 37"/>
            <p:cNvSpPr txBox="1">
              <a:spLocks noChangeArrowheads="1"/>
            </p:cNvSpPr>
            <p:nvPr/>
          </p:nvSpPr>
          <p:spPr bwMode="auto">
            <a:xfrm>
              <a:off x="4236894" y="2456378"/>
              <a:ext cx="3066083" cy="70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2000">
                  <a:solidFill>
                    <a:schemeClr val="bg1"/>
                  </a:solidFill>
                  <a:latin typeface="微软雅黑" panose="020B0503020204020204" pitchFamily="34" charset="-122"/>
                  <a:ea typeface="微软雅黑" panose="020B0503020204020204" pitchFamily="34" charset="-122"/>
                  <a:sym typeface="+mn-ea"/>
                </a:rPr>
                <a:t>   </a:t>
              </a:r>
              <a:r>
                <a:rPr lang="en-US" altLang="zh-CN" sz="2000">
                  <a:solidFill>
                    <a:schemeClr val="bg1"/>
                  </a:solidFill>
                  <a:latin typeface="微软雅黑" panose="020B0503020204020204" pitchFamily="34" charset="-122"/>
                  <a:ea typeface="微软雅黑" panose="020B0503020204020204" pitchFamily="34" charset="-122"/>
                  <a:sym typeface="+mn-ea"/>
                </a:rPr>
                <a:t>How to overcome procrastination.</a:t>
              </a:r>
              <a:endParaRPr lang="en-US" altLang="zh-CN" sz="2000">
                <a:solidFill>
                  <a:schemeClr val="bg1"/>
                </a:solidFill>
                <a:latin typeface="微软雅黑" panose="020B0503020204020204" pitchFamily="34" charset="-122"/>
                <a:ea typeface="微软雅黑" panose="020B0503020204020204" pitchFamily="34" charset="-122"/>
              </a:endParaRPr>
            </a:p>
            <a:p>
              <a:pPr algn="ctr" eaLnBrk="1" hangingPunct="1"/>
              <a:endParaRPr lang="en-US" altLang="zh-CN" sz="2000">
                <a:solidFill>
                  <a:schemeClr val="bg1"/>
                </a:solidFill>
                <a:latin typeface="微软雅黑" panose="020B0503020204020204" pitchFamily="34" charset="-122"/>
                <a:ea typeface="微软雅黑" panose="020B0503020204020204" pitchFamily="34" charset="-122"/>
                <a:sym typeface="+mn-ea"/>
              </a:endParaRPr>
            </a:p>
          </p:txBody>
        </p:sp>
        <p:sp>
          <p:nvSpPr>
            <p:cNvPr id="12294" name="文本框 38"/>
            <p:cNvSpPr txBox="1">
              <a:spLocks noChangeArrowheads="1"/>
            </p:cNvSpPr>
            <p:nvPr/>
          </p:nvSpPr>
          <p:spPr bwMode="auto">
            <a:xfrm>
              <a:off x="4945459" y="1798373"/>
              <a:ext cx="1504064" cy="52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2800">
                  <a:solidFill>
                    <a:schemeClr val="bg1"/>
                  </a:solidFill>
                  <a:latin typeface="微软雅黑" panose="020B0503020204020204" pitchFamily="34" charset="-122"/>
                  <a:ea typeface="微软雅黑" panose="020B0503020204020204" pitchFamily="34" charset="-122"/>
                </a:rPr>
                <a:t>PART F</a:t>
              </a:r>
              <a:r>
                <a:rPr lang="en-US" altLang="zh-CN" sz="2800">
                  <a:solidFill>
                    <a:schemeClr val="bg1"/>
                  </a:solidFill>
                  <a:latin typeface="微软雅黑" panose="020B0503020204020204" pitchFamily="34" charset="-122"/>
                  <a:ea typeface="微软雅黑" panose="020B0503020204020204" pitchFamily="34" charset="-122"/>
                </a:rPr>
                <a:t>IVE</a:t>
              </a:r>
              <a:endParaRPr lang="en-US" altLang="zh-CN" sz="2800">
                <a:solidFill>
                  <a:schemeClr val="bg1"/>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bwMode="auto">
          <a:xfrm>
            <a:off x="2817813" y="1944688"/>
            <a:ext cx="1128712" cy="1128712"/>
            <a:chOff x="2817516" y="1944350"/>
            <a:chExt cx="1129689" cy="1129689"/>
          </a:xfrm>
        </p:grpSpPr>
        <p:sp>
          <p:nvSpPr>
            <p:cNvPr id="38" name="椭圆 37"/>
            <p:cNvSpPr/>
            <p:nvPr/>
          </p:nvSpPr>
          <p:spPr>
            <a:xfrm>
              <a:off x="2817516"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9"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1+#ppt_w/2"/>
                                          </p:val>
                                        </p:tav>
                                        <p:tav tm="100000">
                                          <p:val>
                                            <p:strVal val="#ppt_x"/>
                                          </p:val>
                                        </p:tav>
                                      </p:tavLst>
                                    </p:anim>
                                    <p:anim calcmode="lin" valueType="num">
                                      <p:cBhvr additive="base">
                                        <p:cTn id="13" dur="500" fill="hold"/>
                                        <p:tgtEl>
                                          <p:spTgt spid="3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250" fill="hold"/>
                                        <p:tgtEl>
                                          <p:spTgt spid="2"/>
                                        </p:tgtEl>
                                        <p:attrNameLst>
                                          <p:attrName>ppt_w</p:attrName>
                                        </p:attrNameLst>
                                      </p:cBhvr>
                                      <p:tavLst>
                                        <p:tav tm="0">
                                          <p:val>
                                            <p:fltVal val="0"/>
                                          </p:val>
                                        </p:tav>
                                        <p:tav tm="100000">
                                          <p:val>
                                            <p:strVal val="#ppt_w"/>
                                          </p:val>
                                        </p:tav>
                                      </p:tavLst>
                                    </p:anim>
                                    <p:anim calcmode="lin" valueType="num">
                                      <p:cBhvr>
                                        <p:cTn id="18" dur="250" fill="hold"/>
                                        <p:tgtEl>
                                          <p:spTgt spid="2"/>
                                        </p:tgtEl>
                                        <p:attrNameLst>
                                          <p:attrName>ppt_h</p:attrName>
                                        </p:attrNameLst>
                                      </p:cBhvr>
                                      <p:tavLst>
                                        <p:tav tm="0">
                                          <p:val>
                                            <p:fltVal val="0"/>
                                          </p:val>
                                        </p:tav>
                                        <p:tav tm="100000">
                                          <p:val>
                                            <p:strVal val="#ppt_h"/>
                                          </p:val>
                                        </p:tav>
                                      </p:tavLst>
                                    </p:anim>
                                    <p:animEffect transition="in" filter="fade">
                                      <p:cBhvr>
                                        <p:cTn id="19" dur="250"/>
                                        <p:tgtEl>
                                          <p:spTgt spid="2"/>
                                        </p:tgtEl>
                                      </p:cBhvr>
                                    </p:animEffect>
                                  </p:childTnLst>
                                </p:cTn>
                              </p:par>
                              <p:par>
                                <p:cTn id="20" presetID="6" presetClass="emph" presetSubtype="0" decel="100000" fill="hold" nodeType="withEffect">
                                  <p:stCondLst>
                                    <p:cond delay="200"/>
                                  </p:stCondLst>
                                  <p:childTnLst>
                                    <p:animScale>
                                      <p:cBhvr>
                                        <p:cTn id="21" dur="250" fill="hold"/>
                                        <p:tgtEl>
                                          <p:spTgt spid="2"/>
                                        </p:tgtEl>
                                      </p:cBhvr>
                                      <p:by x="110000" y="110000"/>
                                    </p:animScale>
                                  </p:childTnLst>
                                </p:cTn>
                              </p:par>
                              <p:par>
                                <p:cTn id="22" presetID="6" presetClass="emph" presetSubtype="0" decel="100000" fill="hold" nodeType="withEffect">
                                  <p:stCondLst>
                                    <p:cond delay="400"/>
                                  </p:stCondLst>
                                  <p:childTnLst>
                                    <p:animScale>
                                      <p:cBhvr>
                                        <p:cTn id="23" dur="250" fill="hold"/>
                                        <p:tgtEl>
                                          <p:spTgt spid="2"/>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02915" y="31972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3335020" y="365760"/>
            <a:ext cx="4005580" cy="368300"/>
          </a:xfrm>
          <a:prstGeom prst="rect">
            <a:avLst/>
          </a:prstGeom>
          <a:noFill/>
        </p:spPr>
        <p:txBody>
          <a:bodyPr wrap="square">
            <a:spAutoFit/>
          </a:bodyPr>
          <a:lstStyle/>
          <a:p>
            <a:pPr eaLnBrk="1" fontAlgn="auto" hangingPunct="1">
              <a:spcBef>
                <a:spcPts val="0"/>
              </a:spcBef>
              <a:spcAft>
                <a:spcPts val="0"/>
              </a:spcAft>
              <a:defRPr/>
            </a:pPr>
            <a:r>
              <a:rPr lang="en-US" altLang="zh-CN" sz="1800">
                <a:solidFill>
                  <a:schemeClr val="bg1"/>
                </a:solidFill>
                <a:latin typeface="微软雅黑" panose="020B0503020204020204" pitchFamily="34" charset="-122"/>
                <a:ea typeface="微软雅黑" panose="020B0503020204020204" pitchFamily="34" charset="-122"/>
                <a:sym typeface="+mn-ea"/>
              </a:rPr>
              <a:t>How to overcome procrastination.</a:t>
            </a:r>
            <a:endParaRPr lang="en-US" altLang="zh-CN" sz="1800" dirty="0">
              <a:solidFill>
                <a:schemeClr val="bg1"/>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rot="0" flipV="1">
            <a:off x="1511935" y="954405"/>
            <a:ext cx="6354445" cy="76200"/>
            <a:chOff x="1003300" y="487363"/>
            <a:chExt cx="6792913" cy="69850"/>
          </a:xfrm>
        </p:grpSpPr>
        <p:sp>
          <p:nvSpPr>
            <p:cNvPr id="5" name="Freeform 41"/>
            <p:cNvSpPr/>
            <p:nvPr/>
          </p:nvSpPr>
          <p:spPr bwMode="auto">
            <a:xfrm>
              <a:off x="1003300"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3" name="Freeform 42"/>
            <p:cNvSpPr/>
            <p:nvPr/>
          </p:nvSpPr>
          <p:spPr bwMode="auto">
            <a:xfrm>
              <a:off x="2381250"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4BBE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4" name="Freeform 43"/>
            <p:cNvSpPr/>
            <p:nvPr/>
          </p:nvSpPr>
          <p:spPr bwMode="auto">
            <a:xfrm>
              <a:off x="3759200" y="487363"/>
              <a:ext cx="1281112" cy="69850"/>
            </a:xfrm>
            <a:custGeom>
              <a:avLst/>
              <a:gdLst>
                <a:gd name="T0" fmla="*/ 0 w 807"/>
                <a:gd name="T1" fmla="*/ 0 h 44"/>
                <a:gd name="T2" fmla="*/ 807 w 807"/>
                <a:gd name="T3" fmla="*/ 0 h 44"/>
                <a:gd name="T4" fmla="*/ 807 w 807"/>
                <a:gd name="T5" fmla="*/ 44 h 44"/>
                <a:gd name="T6" fmla="*/ 0 w 807"/>
                <a:gd name="T7" fmla="*/ 44 h 44"/>
                <a:gd name="T8" fmla="*/ 0 w 807"/>
                <a:gd name="T9" fmla="*/ 0 h 44"/>
                <a:gd name="T10" fmla="*/ 0 w 807"/>
                <a:gd name="T11" fmla="*/ 0 h 44"/>
              </a:gdLst>
              <a:ahLst/>
              <a:cxnLst>
                <a:cxn ang="0">
                  <a:pos x="T0" y="T1"/>
                </a:cxn>
                <a:cxn ang="0">
                  <a:pos x="T2" y="T3"/>
                </a:cxn>
                <a:cxn ang="0">
                  <a:pos x="T4" y="T5"/>
                </a:cxn>
                <a:cxn ang="0">
                  <a:pos x="T6" y="T7"/>
                </a:cxn>
                <a:cxn ang="0">
                  <a:pos x="T8" y="T9"/>
                </a:cxn>
                <a:cxn ang="0">
                  <a:pos x="T10" y="T11"/>
                </a:cxn>
              </a:cxnLst>
              <a:rect l="0" t="0" r="r" b="b"/>
              <a:pathLst>
                <a:path w="807" h="44">
                  <a:moveTo>
                    <a:pt x="0" y="0"/>
                  </a:moveTo>
                  <a:lnTo>
                    <a:pt x="807" y="0"/>
                  </a:lnTo>
                  <a:lnTo>
                    <a:pt x="807" y="44"/>
                  </a:lnTo>
                  <a:lnTo>
                    <a:pt x="0" y="44"/>
                  </a:lnTo>
                  <a:lnTo>
                    <a:pt x="0" y="0"/>
                  </a:lnTo>
                  <a:lnTo>
                    <a:pt x="0" y="0"/>
                  </a:lnTo>
                  <a:close/>
                </a:path>
              </a:pathLst>
            </a:custGeom>
            <a:solidFill>
              <a:srgbClr val="2025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5" name="Freeform 44"/>
            <p:cNvSpPr/>
            <p:nvPr/>
          </p:nvSpPr>
          <p:spPr bwMode="auto">
            <a:xfrm>
              <a:off x="5132388"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FE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7" name="Freeform 45"/>
            <p:cNvSpPr/>
            <p:nvPr/>
          </p:nvSpPr>
          <p:spPr bwMode="auto">
            <a:xfrm>
              <a:off x="6510338"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7290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6" name="组合 5"/>
          <p:cNvGrpSpPr/>
          <p:nvPr/>
        </p:nvGrpSpPr>
        <p:grpSpPr>
          <a:xfrm>
            <a:off x="1415415" y="1805305"/>
            <a:ext cx="1320165" cy="1661795"/>
            <a:chOff x="3686629" y="4589452"/>
            <a:chExt cx="3506792" cy="3932238"/>
          </a:xfrm>
        </p:grpSpPr>
        <p:sp>
          <p:nvSpPr>
            <p:cNvPr id="7" name="Freeform 90"/>
            <p:cNvSpPr/>
            <p:nvPr/>
          </p:nvSpPr>
          <p:spPr bwMode="auto">
            <a:xfrm>
              <a:off x="4077155" y="4589452"/>
              <a:ext cx="3116266" cy="3932238"/>
            </a:xfrm>
            <a:custGeom>
              <a:avLst/>
              <a:gdLst>
                <a:gd name="T0" fmla="*/ 1963 w 1963"/>
                <a:gd name="T1" fmla="*/ 152 h 2477"/>
                <a:gd name="T2" fmla="*/ 184 w 1963"/>
                <a:gd name="T3" fmla="*/ 0 h 2477"/>
                <a:gd name="T4" fmla="*/ 0 w 1963"/>
                <a:gd name="T5" fmla="*/ 2324 h 2477"/>
                <a:gd name="T6" fmla="*/ 1748 w 1963"/>
                <a:gd name="T7" fmla="*/ 2477 h 2477"/>
                <a:gd name="T8" fmla="*/ 1963 w 1963"/>
                <a:gd name="T9" fmla="*/ 152 h 2477"/>
              </a:gdLst>
              <a:ahLst/>
              <a:cxnLst>
                <a:cxn ang="0">
                  <a:pos x="T0" y="T1"/>
                </a:cxn>
                <a:cxn ang="0">
                  <a:pos x="T2" y="T3"/>
                </a:cxn>
                <a:cxn ang="0">
                  <a:pos x="T4" y="T5"/>
                </a:cxn>
                <a:cxn ang="0">
                  <a:pos x="T6" y="T7"/>
                </a:cxn>
                <a:cxn ang="0">
                  <a:pos x="T8" y="T9"/>
                </a:cxn>
              </a:cxnLst>
              <a:rect l="0" t="0" r="r" b="b"/>
              <a:pathLst>
                <a:path w="1963" h="2477">
                  <a:moveTo>
                    <a:pt x="1963" y="152"/>
                  </a:moveTo>
                  <a:lnTo>
                    <a:pt x="184" y="0"/>
                  </a:lnTo>
                  <a:lnTo>
                    <a:pt x="0" y="2324"/>
                  </a:lnTo>
                  <a:lnTo>
                    <a:pt x="1748" y="2477"/>
                  </a:lnTo>
                  <a:lnTo>
                    <a:pt x="1963" y="152"/>
                  </a:lnTo>
                  <a:close/>
                </a:path>
              </a:pathLst>
            </a:custGeom>
            <a:solidFill>
              <a:srgbClr val="C3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91"/>
            <p:cNvSpPr/>
            <p:nvPr/>
          </p:nvSpPr>
          <p:spPr bwMode="auto">
            <a:xfrm>
              <a:off x="6317119" y="5122852"/>
              <a:ext cx="438151" cy="582613"/>
            </a:xfrm>
            <a:custGeom>
              <a:avLst/>
              <a:gdLst>
                <a:gd name="T0" fmla="*/ 245 w 276"/>
                <a:gd name="T1" fmla="*/ 367 h 367"/>
                <a:gd name="T2" fmla="*/ 0 w 276"/>
                <a:gd name="T3" fmla="*/ 336 h 367"/>
                <a:gd name="T4" fmla="*/ 0 w 276"/>
                <a:gd name="T5" fmla="*/ 0 h 367"/>
                <a:gd name="T6" fmla="*/ 276 w 276"/>
                <a:gd name="T7" fmla="*/ 0 h 367"/>
                <a:gd name="T8" fmla="*/ 245 w 276"/>
                <a:gd name="T9" fmla="*/ 367 h 367"/>
              </a:gdLst>
              <a:ahLst/>
              <a:cxnLst>
                <a:cxn ang="0">
                  <a:pos x="T0" y="T1"/>
                </a:cxn>
                <a:cxn ang="0">
                  <a:pos x="T2" y="T3"/>
                </a:cxn>
                <a:cxn ang="0">
                  <a:pos x="T4" y="T5"/>
                </a:cxn>
                <a:cxn ang="0">
                  <a:pos x="T6" y="T7"/>
                </a:cxn>
                <a:cxn ang="0">
                  <a:pos x="T8" y="T9"/>
                </a:cxn>
              </a:cxnLst>
              <a:rect l="0" t="0" r="r" b="b"/>
              <a:pathLst>
                <a:path w="276" h="367">
                  <a:moveTo>
                    <a:pt x="245" y="367"/>
                  </a:moveTo>
                  <a:lnTo>
                    <a:pt x="0" y="336"/>
                  </a:lnTo>
                  <a:lnTo>
                    <a:pt x="0" y="0"/>
                  </a:lnTo>
                  <a:lnTo>
                    <a:pt x="276" y="0"/>
                  </a:lnTo>
                  <a:lnTo>
                    <a:pt x="245" y="367"/>
                  </a:lnTo>
                  <a:close/>
                </a:path>
              </a:pathLst>
            </a:custGeom>
            <a:solidFill>
              <a:srgbClr val="D5D5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92"/>
            <p:cNvSpPr/>
            <p:nvPr/>
          </p:nvSpPr>
          <p:spPr bwMode="auto">
            <a:xfrm>
              <a:off x="4612142" y="5365740"/>
              <a:ext cx="1509715" cy="193675"/>
            </a:xfrm>
            <a:custGeom>
              <a:avLst/>
              <a:gdLst>
                <a:gd name="T0" fmla="*/ 951 w 951"/>
                <a:gd name="T1" fmla="*/ 122 h 122"/>
                <a:gd name="T2" fmla="*/ 0 w 951"/>
                <a:gd name="T3" fmla="*/ 61 h 122"/>
                <a:gd name="T4" fmla="*/ 31 w 951"/>
                <a:gd name="T5" fmla="*/ 0 h 122"/>
                <a:gd name="T6" fmla="*/ 951 w 951"/>
                <a:gd name="T7" fmla="*/ 92 h 122"/>
                <a:gd name="T8" fmla="*/ 951 w 951"/>
                <a:gd name="T9" fmla="*/ 122 h 122"/>
              </a:gdLst>
              <a:ahLst/>
              <a:cxnLst>
                <a:cxn ang="0">
                  <a:pos x="T0" y="T1"/>
                </a:cxn>
                <a:cxn ang="0">
                  <a:pos x="T2" y="T3"/>
                </a:cxn>
                <a:cxn ang="0">
                  <a:pos x="T4" y="T5"/>
                </a:cxn>
                <a:cxn ang="0">
                  <a:pos x="T6" y="T7"/>
                </a:cxn>
                <a:cxn ang="0">
                  <a:pos x="T8" y="T9"/>
                </a:cxn>
              </a:cxnLst>
              <a:rect l="0" t="0" r="r" b="b"/>
              <a:pathLst>
                <a:path w="951" h="122">
                  <a:moveTo>
                    <a:pt x="951" y="122"/>
                  </a:moveTo>
                  <a:lnTo>
                    <a:pt x="0" y="61"/>
                  </a:lnTo>
                  <a:lnTo>
                    <a:pt x="31" y="0"/>
                  </a:lnTo>
                  <a:lnTo>
                    <a:pt x="951" y="92"/>
                  </a:lnTo>
                  <a:lnTo>
                    <a:pt x="951" y="122"/>
                  </a:lnTo>
                  <a:close/>
                </a:path>
              </a:pathLst>
            </a:custGeom>
            <a:solidFill>
              <a:srgbClr val="D5D5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3"/>
            <p:cNvSpPr/>
            <p:nvPr/>
          </p:nvSpPr>
          <p:spPr bwMode="auto">
            <a:xfrm>
              <a:off x="4612142" y="5656251"/>
              <a:ext cx="1509715" cy="195262"/>
            </a:xfrm>
            <a:custGeom>
              <a:avLst/>
              <a:gdLst>
                <a:gd name="T0" fmla="*/ 951 w 951"/>
                <a:gd name="T1" fmla="*/ 123 h 123"/>
                <a:gd name="T2" fmla="*/ 0 w 951"/>
                <a:gd name="T3" fmla="*/ 31 h 123"/>
                <a:gd name="T4" fmla="*/ 0 w 951"/>
                <a:gd name="T5" fmla="*/ 0 h 123"/>
                <a:gd name="T6" fmla="*/ 951 w 951"/>
                <a:gd name="T7" fmla="*/ 61 h 123"/>
                <a:gd name="T8" fmla="*/ 951 w 951"/>
                <a:gd name="T9" fmla="*/ 123 h 123"/>
              </a:gdLst>
              <a:ahLst/>
              <a:cxnLst>
                <a:cxn ang="0">
                  <a:pos x="T0" y="T1"/>
                </a:cxn>
                <a:cxn ang="0">
                  <a:pos x="T2" y="T3"/>
                </a:cxn>
                <a:cxn ang="0">
                  <a:pos x="T4" y="T5"/>
                </a:cxn>
                <a:cxn ang="0">
                  <a:pos x="T6" y="T7"/>
                </a:cxn>
                <a:cxn ang="0">
                  <a:pos x="T8" y="T9"/>
                </a:cxn>
              </a:cxnLst>
              <a:rect l="0" t="0" r="r" b="b"/>
              <a:pathLst>
                <a:path w="951" h="123">
                  <a:moveTo>
                    <a:pt x="951" y="123"/>
                  </a:moveTo>
                  <a:lnTo>
                    <a:pt x="0" y="31"/>
                  </a:lnTo>
                  <a:lnTo>
                    <a:pt x="0" y="0"/>
                  </a:lnTo>
                  <a:lnTo>
                    <a:pt x="951" y="61"/>
                  </a:lnTo>
                  <a:lnTo>
                    <a:pt x="951" y="123"/>
                  </a:lnTo>
                  <a:close/>
                </a:path>
              </a:pathLst>
            </a:custGeom>
            <a:solidFill>
              <a:srgbClr val="D5D5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94"/>
            <p:cNvSpPr/>
            <p:nvPr/>
          </p:nvSpPr>
          <p:spPr bwMode="auto">
            <a:xfrm>
              <a:off x="4612142" y="5899140"/>
              <a:ext cx="2093915" cy="242887"/>
            </a:xfrm>
            <a:custGeom>
              <a:avLst/>
              <a:gdLst>
                <a:gd name="T0" fmla="*/ 1319 w 1319"/>
                <a:gd name="T1" fmla="*/ 153 h 153"/>
                <a:gd name="T2" fmla="*/ 0 w 1319"/>
                <a:gd name="T3" fmla="*/ 61 h 153"/>
                <a:gd name="T4" fmla="*/ 0 w 1319"/>
                <a:gd name="T5" fmla="*/ 0 h 153"/>
                <a:gd name="T6" fmla="*/ 1319 w 1319"/>
                <a:gd name="T7" fmla="*/ 123 h 153"/>
                <a:gd name="T8" fmla="*/ 1319 w 1319"/>
                <a:gd name="T9" fmla="*/ 153 h 153"/>
              </a:gdLst>
              <a:ahLst/>
              <a:cxnLst>
                <a:cxn ang="0">
                  <a:pos x="T0" y="T1"/>
                </a:cxn>
                <a:cxn ang="0">
                  <a:pos x="T2" y="T3"/>
                </a:cxn>
                <a:cxn ang="0">
                  <a:pos x="T4" y="T5"/>
                </a:cxn>
                <a:cxn ang="0">
                  <a:pos x="T6" y="T7"/>
                </a:cxn>
                <a:cxn ang="0">
                  <a:pos x="T8" y="T9"/>
                </a:cxn>
              </a:cxnLst>
              <a:rect l="0" t="0" r="r" b="b"/>
              <a:pathLst>
                <a:path w="1319" h="153">
                  <a:moveTo>
                    <a:pt x="1319" y="153"/>
                  </a:moveTo>
                  <a:lnTo>
                    <a:pt x="0" y="61"/>
                  </a:lnTo>
                  <a:lnTo>
                    <a:pt x="0" y="0"/>
                  </a:lnTo>
                  <a:lnTo>
                    <a:pt x="1319" y="123"/>
                  </a:lnTo>
                  <a:lnTo>
                    <a:pt x="1319" y="153"/>
                  </a:lnTo>
                  <a:close/>
                </a:path>
              </a:pathLst>
            </a:custGeom>
            <a:solidFill>
              <a:srgbClr val="D5D5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Freeform 95"/>
            <p:cNvSpPr/>
            <p:nvPr/>
          </p:nvSpPr>
          <p:spPr bwMode="auto">
            <a:xfrm>
              <a:off x="4564517" y="6191240"/>
              <a:ext cx="2093915" cy="242887"/>
            </a:xfrm>
            <a:custGeom>
              <a:avLst/>
              <a:gdLst>
                <a:gd name="T0" fmla="*/ 1319 w 1319"/>
                <a:gd name="T1" fmla="*/ 153 h 153"/>
                <a:gd name="T2" fmla="*/ 0 w 1319"/>
                <a:gd name="T3" fmla="*/ 30 h 153"/>
                <a:gd name="T4" fmla="*/ 0 w 1319"/>
                <a:gd name="T5" fmla="*/ 0 h 153"/>
                <a:gd name="T6" fmla="*/ 1319 w 1319"/>
                <a:gd name="T7" fmla="*/ 91 h 153"/>
                <a:gd name="T8" fmla="*/ 1319 w 1319"/>
                <a:gd name="T9" fmla="*/ 153 h 153"/>
              </a:gdLst>
              <a:ahLst/>
              <a:cxnLst>
                <a:cxn ang="0">
                  <a:pos x="T0" y="T1"/>
                </a:cxn>
                <a:cxn ang="0">
                  <a:pos x="T2" y="T3"/>
                </a:cxn>
                <a:cxn ang="0">
                  <a:pos x="T4" y="T5"/>
                </a:cxn>
                <a:cxn ang="0">
                  <a:pos x="T6" y="T7"/>
                </a:cxn>
                <a:cxn ang="0">
                  <a:pos x="T8" y="T9"/>
                </a:cxn>
              </a:cxnLst>
              <a:rect l="0" t="0" r="r" b="b"/>
              <a:pathLst>
                <a:path w="1319" h="153">
                  <a:moveTo>
                    <a:pt x="1319" y="153"/>
                  </a:moveTo>
                  <a:lnTo>
                    <a:pt x="0" y="30"/>
                  </a:lnTo>
                  <a:lnTo>
                    <a:pt x="0" y="0"/>
                  </a:lnTo>
                  <a:lnTo>
                    <a:pt x="1319" y="91"/>
                  </a:lnTo>
                  <a:lnTo>
                    <a:pt x="1319" y="153"/>
                  </a:lnTo>
                  <a:close/>
                </a:path>
              </a:pathLst>
            </a:custGeom>
            <a:solidFill>
              <a:srgbClr val="D5D5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96"/>
            <p:cNvSpPr/>
            <p:nvPr/>
          </p:nvSpPr>
          <p:spPr bwMode="auto">
            <a:xfrm>
              <a:off x="4564517" y="6434126"/>
              <a:ext cx="2093915" cy="242887"/>
            </a:xfrm>
            <a:custGeom>
              <a:avLst/>
              <a:gdLst>
                <a:gd name="T0" fmla="*/ 1319 w 1319"/>
                <a:gd name="T1" fmla="*/ 153 h 153"/>
                <a:gd name="T2" fmla="*/ 0 w 1319"/>
                <a:gd name="T3" fmla="*/ 30 h 153"/>
                <a:gd name="T4" fmla="*/ 0 w 1319"/>
                <a:gd name="T5" fmla="*/ 0 h 153"/>
                <a:gd name="T6" fmla="*/ 1319 w 1319"/>
                <a:gd name="T7" fmla="*/ 91 h 153"/>
                <a:gd name="T8" fmla="*/ 1319 w 1319"/>
                <a:gd name="T9" fmla="*/ 153 h 153"/>
              </a:gdLst>
              <a:ahLst/>
              <a:cxnLst>
                <a:cxn ang="0">
                  <a:pos x="T0" y="T1"/>
                </a:cxn>
                <a:cxn ang="0">
                  <a:pos x="T2" y="T3"/>
                </a:cxn>
                <a:cxn ang="0">
                  <a:pos x="T4" y="T5"/>
                </a:cxn>
                <a:cxn ang="0">
                  <a:pos x="T6" y="T7"/>
                </a:cxn>
                <a:cxn ang="0">
                  <a:pos x="T8" y="T9"/>
                </a:cxn>
              </a:cxnLst>
              <a:rect l="0" t="0" r="r" b="b"/>
              <a:pathLst>
                <a:path w="1319" h="153">
                  <a:moveTo>
                    <a:pt x="1319" y="153"/>
                  </a:moveTo>
                  <a:lnTo>
                    <a:pt x="0" y="30"/>
                  </a:lnTo>
                  <a:lnTo>
                    <a:pt x="0" y="0"/>
                  </a:lnTo>
                  <a:lnTo>
                    <a:pt x="1319" y="91"/>
                  </a:lnTo>
                  <a:lnTo>
                    <a:pt x="1319" y="153"/>
                  </a:lnTo>
                  <a:close/>
                </a:path>
              </a:pathLst>
            </a:custGeom>
            <a:solidFill>
              <a:srgbClr val="D5D5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97"/>
            <p:cNvSpPr/>
            <p:nvPr/>
          </p:nvSpPr>
          <p:spPr bwMode="auto">
            <a:xfrm>
              <a:off x="4515306" y="6677015"/>
              <a:ext cx="2143126" cy="241300"/>
            </a:xfrm>
            <a:custGeom>
              <a:avLst/>
              <a:gdLst>
                <a:gd name="T0" fmla="*/ 1319 w 1350"/>
                <a:gd name="T1" fmla="*/ 152 h 152"/>
                <a:gd name="T2" fmla="*/ 0 w 1350"/>
                <a:gd name="T3" fmla="*/ 61 h 152"/>
                <a:gd name="T4" fmla="*/ 0 w 1350"/>
                <a:gd name="T5" fmla="*/ 0 h 152"/>
                <a:gd name="T6" fmla="*/ 1350 w 1350"/>
                <a:gd name="T7" fmla="*/ 122 h 152"/>
                <a:gd name="T8" fmla="*/ 1319 w 1350"/>
                <a:gd name="T9" fmla="*/ 152 h 152"/>
              </a:gdLst>
              <a:ahLst/>
              <a:cxnLst>
                <a:cxn ang="0">
                  <a:pos x="T0" y="T1"/>
                </a:cxn>
                <a:cxn ang="0">
                  <a:pos x="T2" y="T3"/>
                </a:cxn>
                <a:cxn ang="0">
                  <a:pos x="T4" y="T5"/>
                </a:cxn>
                <a:cxn ang="0">
                  <a:pos x="T6" y="T7"/>
                </a:cxn>
                <a:cxn ang="0">
                  <a:pos x="T8" y="T9"/>
                </a:cxn>
              </a:cxnLst>
              <a:rect l="0" t="0" r="r" b="b"/>
              <a:pathLst>
                <a:path w="1350" h="152">
                  <a:moveTo>
                    <a:pt x="1319" y="152"/>
                  </a:moveTo>
                  <a:lnTo>
                    <a:pt x="0" y="61"/>
                  </a:lnTo>
                  <a:lnTo>
                    <a:pt x="0" y="0"/>
                  </a:lnTo>
                  <a:lnTo>
                    <a:pt x="1350" y="122"/>
                  </a:lnTo>
                  <a:lnTo>
                    <a:pt x="1319" y="152"/>
                  </a:lnTo>
                  <a:close/>
                </a:path>
              </a:pathLst>
            </a:custGeom>
            <a:solidFill>
              <a:srgbClr val="D5D5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98"/>
            <p:cNvSpPr/>
            <p:nvPr/>
          </p:nvSpPr>
          <p:spPr bwMode="auto">
            <a:xfrm>
              <a:off x="4515306" y="6918314"/>
              <a:ext cx="2093915" cy="242887"/>
            </a:xfrm>
            <a:custGeom>
              <a:avLst/>
              <a:gdLst>
                <a:gd name="T0" fmla="*/ 1319 w 1319"/>
                <a:gd name="T1" fmla="*/ 153 h 153"/>
                <a:gd name="T2" fmla="*/ 0 w 1319"/>
                <a:gd name="T3" fmla="*/ 62 h 153"/>
                <a:gd name="T4" fmla="*/ 0 w 1319"/>
                <a:gd name="T5" fmla="*/ 0 h 153"/>
                <a:gd name="T6" fmla="*/ 1319 w 1319"/>
                <a:gd name="T7" fmla="*/ 123 h 153"/>
                <a:gd name="T8" fmla="*/ 1319 w 1319"/>
                <a:gd name="T9" fmla="*/ 153 h 153"/>
              </a:gdLst>
              <a:ahLst/>
              <a:cxnLst>
                <a:cxn ang="0">
                  <a:pos x="T0" y="T1"/>
                </a:cxn>
                <a:cxn ang="0">
                  <a:pos x="T2" y="T3"/>
                </a:cxn>
                <a:cxn ang="0">
                  <a:pos x="T4" y="T5"/>
                </a:cxn>
                <a:cxn ang="0">
                  <a:pos x="T6" y="T7"/>
                </a:cxn>
                <a:cxn ang="0">
                  <a:pos x="T8" y="T9"/>
                </a:cxn>
              </a:cxnLst>
              <a:rect l="0" t="0" r="r" b="b"/>
              <a:pathLst>
                <a:path w="1319" h="153">
                  <a:moveTo>
                    <a:pt x="1319" y="153"/>
                  </a:moveTo>
                  <a:lnTo>
                    <a:pt x="0" y="62"/>
                  </a:lnTo>
                  <a:lnTo>
                    <a:pt x="0" y="0"/>
                  </a:lnTo>
                  <a:lnTo>
                    <a:pt x="1319" y="123"/>
                  </a:lnTo>
                  <a:lnTo>
                    <a:pt x="1319" y="153"/>
                  </a:lnTo>
                  <a:close/>
                </a:path>
              </a:pathLst>
            </a:custGeom>
            <a:solidFill>
              <a:srgbClr val="D5D5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99"/>
            <p:cNvSpPr/>
            <p:nvPr/>
          </p:nvSpPr>
          <p:spPr bwMode="auto">
            <a:xfrm>
              <a:off x="4466093" y="7161203"/>
              <a:ext cx="2143126" cy="292100"/>
            </a:xfrm>
            <a:custGeom>
              <a:avLst/>
              <a:gdLst>
                <a:gd name="T0" fmla="*/ 1350 w 1350"/>
                <a:gd name="T1" fmla="*/ 184 h 184"/>
                <a:gd name="T2" fmla="*/ 0 w 1350"/>
                <a:gd name="T3" fmla="*/ 62 h 184"/>
                <a:gd name="T4" fmla="*/ 31 w 1350"/>
                <a:gd name="T5" fmla="*/ 0 h 184"/>
                <a:gd name="T6" fmla="*/ 1350 w 1350"/>
                <a:gd name="T7" fmla="*/ 123 h 184"/>
                <a:gd name="T8" fmla="*/ 1350 w 1350"/>
                <a:gd name="T9" fmla="*/ 184 h 184"/>
              </a:gdLst>
              <a:ahLst/>
              <a:cxnLst>
                <a:cxn ang="0">
                  <a:pos x="T0" y="T1"/>
                </a:cxn>
                <a:cxn ang="0">
                  <a:pos x="T2" y="T3"/>
                </a:cxn>
                <a:cxn ang="0">
                  <a:pos x="T4" y="T5"/>
                </a:cxn>
                <a:cxn ang="0">
                  <a:pos x="T6" y="T7"/>
                </a:cxn>
                <a:cxn ang="0">
                  <a:pos x="T8" y="T9"/>
                </a:cxn>
              </a:cxnLst>
              <a:rect l="0" t="0" r="r" b="b"/>
              <a:pathLst>
                <a:path w="1350" h="184">
                  <a:moveTo>
                    <a:pt x="1350" y="184"/>
                  </a:moveTo>
                  <a:lnTo>
                    <a:pt x="0" y="62"/>
                  </a:lnTo>
                  <a:lnTo>
                    <a:pt x="31" y="0"/>
                  </a:lnTo>
                  <a:lnTo>
                    <a:pt x="1350" y="123"/>
                  </a:lnTo>
                  <a:lnTo>
                    <a:pt x="1350" y="184"/>
                  </a:lnTo>
                  <a:close/>
                </a:path>
              </a:pathLst>
            </a:custGeom>
            <a:solidFill>
              <a:srgbClr val="D5D5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2" name="Freeform 100"/>
            <p:cNvSpPr/>
            <p:nvPr/>
          </p:nvSpPr>
          <p:spPr bwMode="auto">
            <a:xfrm>
              <a:off x="4466093" y="7453302"/>
              <a:ext cx="2093915" cy="242887"/>
            </a:xfrm>
            <a:custGeom>
              <a:avLst/>
              <a:gdLst>
                <a:gd name="T0" fmla="*/ 1319 w 1319"/>
                <a:gd name="T1" fmla="*/ 153 h 153"/>
                <a:gd name="T2" fmla="*/ 0 w 1319"/>
                <a:gd name="T3" fmla="*/ 30 h 153"/>
                <a:gd name="T4" fmla="*/ 0 w 1319"/>
                <a:gd name="T5" fmla="*/ 0 h 153"/>
                <a:gd name="T6" fmla="*/ 1319 w 1319"/>
                <a:gd name="T7" fmla="*/ 92 h 153"/>
                <a:gd name="T8" fmla="*/ 1319 w 1319"/>
                <a:gd name="T9" fmla="*/ 153 h 153"/>
              </a:gdLst>
              <a:ahLst/>
              <a:cxnLst>
                <a:cxn ang="0">
                  <a:pos x="T0" y="T1"/>
                </a:cxn>
                <a:cxn ang="0">
                  <a:pos x="T2" y="T3"/>
                </a:cxn>
                <a:cxn ang="0">
                  <a:pos x="T4" y="T5"/>
                </a:cxn>
                <a:cxn ang="0">
                  <a:pos x="T6" y="T7"/>
                </a:cxn>
                <a:cxn ang="0">
                  <a:pos x="T8" y="T9"/>
                </a:cxn>
              </a:cxnLst>
              <a:rect l="0" t="0" r="r" b="b"/>
              <a:pathLst>
                <a:path w="1319" h="153">
                  <a:moveTo>
                    <a:pt x="1319" y="153"/>
                  </a:moveTo>
                  <a:lnTo>
                    <a:pt x="0" y="30"/>
                  </a:lnTo>
                  <a:lnTo>
                    <a:pt x="0" y="0"/>
                  </a:lnTo>
                  <a:lnTo>
                    <a:pt x="1319" y="92"/>
                  </a:lnTo>
                  <a:lnTo>
                    <a:pt x="1319" y="153"/>
                  </a:lnTo>
                  <a:close/>
                </a:path>
              </a:pathLst>
            </a:custGeom>
            <a:solidFill>
              <a:srgbClr val="D5D5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 name="Freeform 101"/>
            <p:cNvSpPr/>
            <p:nvPr/>
          </p:nvSpPr>
          <p:spPr bwMode="auto">
            <a:xfrm>
              <a:off x="4466093" y="7696189"/>
              <a:ext cx="2093915" cy="242887"/>
            </a:xfrm>
            <a:custGeom>
              <a:avLst/>
              <a:gdLst>
                <a:gd name="T0" fmla="*/ 1319 w 1319"/>
                <a:gd name="T1" fmla="*/ 153 h 153"/>
                <a:gd name="T2" fmla="*/ 0 w 1319"/>
                <a:gd name="T3" fmla="*/ 61 h 153"/>
                <a:gd name="T4" fmla="*/ 0 w 1319"/>
                <a:gd name="T5" fmla="*/ 0 h 153"/>
                <a:gd name="T6" fmla="*/ 1319 w 1319"/>
                <a:gd name="T7" fmla="*/ 92 h 153"/>
                <a:gd name="T8" fmla="*/ 1319 w 1319"/>
                <a:gd name="T9" fmla="*/ 153 h 153"/>
              </a:gdLst>
              <a:ahLst/>
              <a:cxnLst>
                <a:cxn ang="0">
                  <a:pos x="T0" y="T1"/>
                </a:cxn>
                <a:cxn ang="0">
                  <a:pos x="T2" y="T3"/>
                </a:cxn>
                <a:cxn ang="0">
                  <a:pos x="T4" y="T5"/>
                </a:cxn>
                <a:cxn ang="0">
                  <a:pos x="T6" y="T7"/>
                </a:cxn>
                <a:cxn ang="0">
                  <a:pos x="T8" y="T9"/>
                </a:cxn>
              </a:cxnLst>
              <a:rect l="0" t="0" r="r" b="b"/>
              <a:pathLst>
                <a:path w="1319" h="153">
                  <a:moveTo>
                    <a:pt x="1319" y="153"/>
                  </a:moveTo>
                  <a:lnTo>
                    <a:pt x="0" y="61"/>
                  </a:lnTo>
                  <a:lnTo>
                    <a:pt x="0" y="0"/>
                  </a:lnTo>
                  <a:lnTo>
                    <a:pt x="1319" y="92"/>
                  </a:lnTo>
                  <a:lnTo>
                    <a:pt x="1319" y="153"/>
                  </a:lnTo>
                  <a:close/>
                </a:path>
              </a:pathLst>
            </a:custGeom>
            <a:solidFill>
              <a:srgbClr val="D5D5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 name="Rectangle 102"/>
            <p:cNvSpPr>
              <a:spLocks noChangeArrowheads="1"/>
            </p:cNvSpPr>
            <p:nvPr/>
          </p:nvSpPr>
          <p:spPr bwMode="auto">
            <a:xfrm>
              <a:off x="3686629" y="4686290"/>
              <a:ext cx="2873377" cy="3786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12" name="Rectangle 103"/>
            <p:cNvSpPr>
              <a:spLocks noChangeArrowheads="1"/>
            </p:cNvSpPr>
            <p:nvPr/>
          </p:nvSpPr>
          <p:spPr bwMode="auto">
            <a:xfrm>
              <a:off x="5732919" y="5026014"/>
              <a:ext cx="438151" cy="582613"/>
            </a:xfrm>
            <a:prstGeom prst="rect">
              <a:avLst/>
            </a:prstGeom>
            <a:solidFill>
              <a:srgbClr val="D5D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13" name="Rectangle 104"/>
            <p:cNvSpPr>
              <a:spLocks noChangeArrowheads="1"/>
            </p:cNvSpPr>
            <p:nvPr/>
          </p:nvSpPr>
          <p:spPr bwMode="auto">
            <a:xfrm>
              <a:off x="4027942" y="5413363"/>
              <a:ext cx="1509715" cy="98424"/>
            </a:xfrm>
            <a:prstGeom prst="rect">
              <a:avLst/>
            </a:prstGeom>
            <a:solidFill>
              <a:srgbClr val="D5D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14" name="Rectangle 105"/>
            <p:cNvSpPr>
              <a:spLocks noChangeArrowheads="1"/>
            </p:cNvSpPr>
            <p:nvPr/>
          </p:nvSpPr>
          <p:spPr bwMode="auto">
            <a:xfrm>
              <a:off x="4027942" y="5705463"/>
              <a:ext cx="1509715" cy="96838"/>
            </a:xfrm>
            <a:prstGeom prst="rect">
              <a:avLst/>
            </a:prstGeom>
            <a:solidFill>
              <a:srgbClr val="D5D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28" name="Rectangle 106"/>
            <p:cNvSpPr>
              <a:spLocks noChangeArrowheads="1"/>
            </p:cNvSpPr>
            <p:nvPr/>
          </p:nvSpPr>
          <p:spPr bwMode="auto">
            <a:xfrm>
              <a:off x="4027942" y="5995976"/>
              <a:ext cx="2143126" cy="98424"/>
            </a:xfrm>
            <a:prstGeom prst="rect">
              <a:avLst/>
            </a:prstGeom>
            <a:solidFill>
              <a:srgbClr val="D5D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15" name="Rectangle 107"/>
            <p:cNvSpPr>
              <a:spLocks noChangeArrowheads="1"/>
            </p:cNvSpPr>
            <p:nvPr/>
          </p:nvSpPr>
          <p:spPr bwMode="auto">
            <a:xfrm>
              <a:off x="4027942" y="6238863"/>
              <a:ext cx="2143126" cy="96838"/>
            </a:xfrm>
            <a:prstGeom prst="rect">
              <a:avLst/>
            </a:prstGeom>
            <a:solidFill>
              <a:srgbClr val="D5D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16" name="Rectangle 108"/>
            <p:cNvSpPr>
              <a:spLocks noChangeArrowheads="1"/>
            </p:cNvSpPr>
            <p:nvPr/>
          </p:nvSpPr>
          <p:spPr bwMode="auto">
            <a:xfrm>
              <a:off x="4027942" y="6530964"/>
              <a:ext cx="2143126" cy="47624"/>
            </a:xfrm>
            <a:prstGeom prst="rect">
              <a:avLst/>
            </a:prstGeom>
            <a:solidFill>
              <a:srgbClr val="D5D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29" name="Rectangle 109"/>
            <p:cNvSpPr>
              <a:spLocks noChangeArrowheads="1"/>
            </p:cNvSpPr>
            <p:nvPr/>
          </p:nvSpPr>
          <p:spPr bwMode="auto">
            <a:xfrm>
              <a:off x="4027942" y="6773851"/>
              <a:ext cx="2143126" cy="96838"/>
            </a:xfrm>
            <a:prstGeom prst="rect">
              <a:avLst/>
            </a:prstGeom>
            <a:solidFill>
              <a:srgbClr val="D5D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30" name="Rectangle 110"/>
            <p:cNvSpPr>
              <a:spLocks noChangeArrowheads="1"/>
            </p:cNvSpPr>
            <p:nvPr/>
          </p:nvSpPr>
          <p:spPr bwMode="auto">
            <a:xfrm>
              <a:off x="4027942" y="7016739"/>
              <a:ext cx="2143126" cy="96838"/>
            </a:xfrm>
            <a:prstGeom prst="rect">
              <a:avLst/>
            </a:prstGeom>
            <a:solidFill>
              <a:srgbClr val="D5D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40" name="Rectangle 111"/>
            <p:cNvSpPr>
              <a:spLocks noChangeArrowheads="1"/>
            </p:cNvSpPr>
            <p:nvPr/>
          </p:nvSpPr>
          <p:spPr bwMode="auto">
            <a:xfrm>
              <a:off x="4027942" y="7307250"/>
              <a:ext cx="2143126" cy="49211"/>
            </a:xfrm>
            <a:prstGeom prst="rect">
              <a:avLst/>
            </a:prstGeom>
            <a:solidFill>
              <a:srgbClr val="D5D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41" name="Rectangle 112"/>
            <p:cNvSpPr>
              <a:spLocks noChangeArrowheads="1"/>
            </p:cNvSpPr>
            <p:nvPr/>
          </p:nvSpPr>
          <p:spPr bwMode="auto">
            <a:xfrm>
              <a:off x="4027942" y="7550138"/>
              <a:ext cx="2143126" cy="96838"/>
            </a:xfrm>
            <a:prstGeom prst="rect">
              <a:avLst/>
            </a:prstGeom>
            <a:solidFill>
              <a:srgbClr val="D5D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42" name="Rectangle 113"/>
            <p:cNvSpPr>
              <a:spLocks noChangeArrowheads="1"/>
            </p:cNvSpPr>
            <p:nvPr/>
          </p:nvSpPr>
          <p:spPr bwMode="auto">
            <a:xfrm>
              <a:off x="4027942" y="7842238"/>
              <a:ext cx="2143126" cy="47624"/>
            </a:xfrm>
            <a:prstGeom prst="rect">
              <a:avLst/>
            </a:prstGeom>
            <a:solidFill>
              <a:srgbClr val="D5D5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43" name="Freeform 114"/>
            <p:cNvSpPr/>
            <p:nvPr/>
          </p:nvSpPr>
          <p:spPr bwMode="auto">
            <a:xfrm>
              <a:off x="5878966" y="6434125"/>
              <a:ext cx="438151" cy="1747838"/>
            </a:xfrm>
            <a:custGeom>
              <a:avLst/>
              <a:gdLst>
                <a:gd name="T0" fmla="*/ 92 w 276"/>
                <a:gd name="T1" fmla="*/ 1070 h 1101"/>
                <a:gd name="T2" fmla="*/ 0 w 276"/>
                <a:gd name="T3" fmla="*/ 1101 h 1101"/>
                <a:gd name="T4" fmla="*/ 215 w 276"/>
                <a:gd name="T5" fmla="*/ 0 h 1101"/>
                <a:gd name="T6" fmla="*/ 276 w 276"/>
                <a:gd name="T7" fmla="*/ 0 h 1101"/>
                <a:gd name="T8" fmla="*/ 92 w 276"/>
                <a:gd name="T9" fmla="*/ 1070 h 1101"/>
              </a:gdLst>
              <a:ahLst/>
              <a:cxnLst>
                <a:cxn ang="0">
                  <a:pos x="T0" y="T1"/>
                </a:cxn>
                <a:cxn ang="0">
                  <a:pos x="T2" y="T3"/>
                </a:cxn>
                <a:cxn ang="0">
                  <a:pos x="T4" y="T5"/>
                </a:cxn>
                <a:cxn ang="0">
                  <a:pos x="T6" y="T7"/>
                </a:cxn>
                <a:cxn ang="0">
                  <a:pos x="T8" y="T9"/>
                </a:cxn>
              </a:cxnLst>
              <a:rect l="0" t="0" r="r" b="b"/>
              <a:pathLst>
                <a:path w="276" h="1101">
                  <a:moveTo>
                    <a:pt x="92" y="1070"/>
                  </a:moveTo>
                  <a:lnTo>
                    <a:pt x="0" y="1101"/>
                  </a:lnTo>
                  <a:lnTo>
                    <a:pt x="215" y="0"/>
                  </a:lnTo>
                  <a:lnTo>
                    <a:pt x="276" y="0"/>
                  </a:lnTo>
                  <a:lnTo>
                    <a:pt x="92" y="1070"/>
                  </a:lnTo>
                  <a:close/>
                </a:path>
              </a:pathLst>
            </a:custGeom>
            <a:solidFill>
              <a:srgbClr val="0093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4" name="Freeform 115"/>
            <p:cNvSpPr/>
            <p:nvPr/>
          </p:nvSpPr>
          <p:spPr bwMode="auto">
            <a:xfrm>
              <a:off x="5782130" y="6384913"/>
              <a:ext cx="438151" cy="1797051"/>
            </a:xfrm>
            <a:custGeom>
              <a:avLst/>
              <a:gdLst>
                <a:gd name="T0" fmla="*/ 61 w 276"/>
                <a:gd name="T1" fmla="*/ 1132 h 1132"/>
                <a:gd name="T2" fmla="*/ 0 w 276"/>
                <a:gd name="T3" fmla="*/ 1132 h 1132"/>
                <a:gd name="T4" fmla="*/ 184 w 276"/>
                <a:gd name="T5" fmla="*/ 0 h 1132"/>
                <a:gd name="T6" fmla="*/ 276 w 276"/>
                <a:gd name="T7" fmla="*/ 31 h 1132"/>
                <a:gd name="T8" fmla="*/ 61 w 276"/>
                <a:gd name="T9" fmla="*/ 1132 h 1132"/>
              </a:gdLst>
              <a:ahLst/>
              <a:cxnLst>
                <a:cxn ang="0">
                  <a:pos x="T0" y="T1"/>
                </a:cxn>
                <a:cxn ang="0">
                  <a:pos x="T2" y="T3"/>
                </a:cxn>
                <a:cxn ang="0">
                  <a:pos x="T4" y="T5"/>
                </a:cxn>
                <a:cxn ang="0">
                  <a:pos x="T6" y="T7"/>
                </a:cxn>
                <a:cxn ang="0">
                  <a:pos x="T8" y="T9"/>
                </a:cxn>
              </a:cxnLst>
              <a:rect l="0" t="0" r="r" b="b"/>
              <a:pathLst>
                <a:path w="276" h="1132">
                  <a:moveTo>
                    <a:pt x="61" y="1132"/>
                  </a:moveTo>
                  <a:lnTo>
                    <a:pt x="0" y="1132"/>
                  </a:lnTo>
                  <a:lnTo>
                    <a:pt x="184" y="0"/>
                  </a:lnTo>
                  <a:lnTo>
                    <a:pt x="276" y="31"/>
                  </a:lnTo>
                  <a:lnTo>
                    <a:pt x="61" y="1132"/>
                  </a:lnTo>
                  <a:close/>
                </a:path>
              </a:pathLst>
            </a:custGeom>
            <a:solidFill>
              <a:srgbClr val="2F52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6" name="Freeform 116"/>
            <p:cNvSpPr/>
            <p:nvPr/>
          </p:nvSpPr>
          <p:spPr bwMode="auto">
            <a:xfrm>
              <a:off x="5683704" y="6384913"/>
              <a:ext cx="390524" cy="1797051"/>
            </a:xfrm>
            <a:custGeom>
              <a:avLst/>
              <a:gdLst>
                <a:gd name="T0" fmla="*/ 62 w 246"/>
                <a:gd name="T1" fmla="*/ 1132 h 1132"/>
                <a:gd name="T2" fmla="*/ 0 w 246"/>
                <a:gd name="T3" fmla="*/ 1070 h 1132"/>
                <a:gd name="T4" fmla="*/ 184 w 246"/>
                <a:gd name="T5" fmla="*/ 0 h 1132"/>
                <a:gd name="T6" fmla="*/ 246 w 246"/>
                <a:gd name="T7" fmla="*/ 0 h 1132"/>
                <a:gd name="T8" fmla="*/ 62 w 246"/>
                <a:gd name="T9" fmla="*/ 1132 h 1132"/>
              </a:gdLst>
              <a:ahLst/>
              <a:cxnLst>
                <a:cxn ang="0">
                  <a:pos x="T0" y="T1"/>
                </a:cxn>
                <a:cxn ang="0">
                  <a:pos x="T2" y="T3"/>
                </a:cxn>
                <a:cxn ang="0">
                  <a:pos x="T4" y="T5"/>
                </a:cxn>
                <a:cxn ang="0">
                  <a:pos x="T6" y="T7"/>
                </a:cxn>
                <a:cxn ang="0">
                  <a:pos x="T8" y="T9"/>
                </a:cxn>
              </a:cxnLst>
              <a:rect l="0" t="0" r="r" b="b"/>
              <a:pathLst>
                <a:path w="246" h="1132">
                  <a:moveTo>
                    <a:pt x="62" y="1132"/>
                  </a:moveTo>
                  <a:lnTo>
                    <a:pt x="0" y="1070"/>
                  </a:lnTo>
                  <a:lnTo>
                    <a:pt x="184" y="0"/>
                  </a:lnTo>
                  <a:lnTo>
                    <a:pt x="246" y="0"/>
                  </a:lnTo>
                  <a:lnTo>
                    <a:pt x="62" y="1132"/>
                  </a:lnTo>
                  <a:close/>
                </a:path>
              </a:pathLst>
            </a:custGeom>
            <a:solidFill>
              <a:srgbClr val="0093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7" name="Freeform 117"/>
            <p:cNvSpPr/>
            <p:nvPr/>
          </p:nvSpPr>
          <p:spPr bwMode="auto">
            <a:xfrm>
              <a:off x="5975802" y="5851514"/>
              <a:ext cx="341313" cy="630237"/>
            </a:xfrm>
            <a:custGeom>
              <a:avLst/>
              <a:gdLst>
                <a:gd name="T0" fmla="*/ 5 w 7"/>
                <a:gd name="T1" fmla="*/ 1 h 13"/>
                <a:gd name="T2" fmla="*/ 0 w 7"/>
                <a:gd name="T3" fmla="*/ 11 h 13"/>
                <a:gd name="T4" fmla="*/ 0 w 7"/>
                <a:gd name="T5" fmla="*/ 11 h 13"/>
                <a:gd name="T6" fmla="*/ 0 w 7"/>
                <a:gd name="T7" fmla="*/ 11 h 13"/>
                <a:gd name="T8" fmla="*/ 3 w 7"/>
                <a:gd name="T9" fmla="*/ 13 h 13"/>
                <a:gd name="T10" fmla="*/ 7 w 7"/>
                <a:gd name="T11" fmla="*/ 12 h 13"/>
                <a:gd name="T12" fmla="*/ 7 w 7"/>
                <a:gd name="T13" fmla="*/ 12 h 13"/>
                <a:gd name="T14" fmla="*/ 7 w 7"/>
                <a:gd name="T15" fmla="*/ 12 h 13"/>
                <a:gd name="T16" fmla="*/ 6 w 7"/>
                <a:gd name="T17" fmla="*/ 1 h 13"/>
                <a:gd name="T18" fmla="*/ 6 w 7"/>
                <a:gd name="T19" fmla="*/ 0 h 13"/>
                <a:gd name="T20" fmla="*/ 5 w 7"/>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3">
                  <a:moveTo>
                    <a:pt x="5" y="1"/>
                  </a:moveTo>
                  <a:cubicBezTo>
                    <a:pt x="0" y="11"/>
                    <a:pt x="0" y="11"/>
                    <a:pt x="0" y="11"/>
                  </a:cubicBezTo>
                  <a:cubicBezTo>
                    <a:pt x="0" y="11"/>
                    <a:pt x="0" y="11"/>
                    <a:pt x="0" y="11"/>
                  </a:cubicBezTo>
                  <a:cubicBezTo>
                    <a:pt x="0" y="11"/>
                    <a:pt x="0" y="11"/>
                    <a:pt x="0" y="11"/>
                  </a:cubicBezTo>
                  <a:cubicBezTo>
                    <a:pt x="0" y="12"/>
                    <a:pt x="1" y="13"/>
                    <a:pt x="3" y="13"/>
                  </a:cubicBezTo>
                  <a:cubicBezTo>
                    <a:pt x="5" y="13"/>
                    <a:pt x="7" y="13"/>
                    <a:pt x="7" y="12"/>
                  </a:cubicBezTo>
                  <a:cubicBezTo>
                    <a:pt x="7" y="12"/>
                    <a:pt x="7" y="12"/>
                    <a:pt x="7" y="12"/>
                  </a:cubicBezTo>
                  <a:cubicBezTo>
                    <a:pt x="7" y="12"/>
                    <a:pt x="7" y="12"/>
                    <a:pt x="7" y="12"/>
                  </a:cubicBezTo>
                  <a:cubicBezTo>
                    <a:pt x="6" y="1"/>
                    <a:pt x="6" y="1"/>
                    <a:pt x="6" y="1"/>
                  </a:cubicBezTo>
                  <a:cubicBezTo>
                    <a:pt x="6" y="1"/>
                    <a:pt x="6" y="0"/>
                    <a:pt x="6" y="0"/>
                  </a:cubicBezTo>
                  <a:cubicBezTo>
                    <a:pt x="5" y="0"/>
                    <a:pt x="5" y="0"/>
                    <a:pt x="5" y="1"/>
                  </a:cubicBezTo>
                  <a:close/>
                </a:path>
              </a:pathLst>
            </a:custGeom>
            <a:solidFill>
              <a:srgbClr val="C9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61" name="组合 60"/>
          <p:cNvGrpSpPr/>
          <p:nvPr/>
        </p:nvGrpSpPr>
        <p:grpSpPr>
          <a:xfrm>
            <a:off x="4003675" y="1803400"/>
            <a:ext cx="1569720" cy="1663065"/>
            <a:chOff x="5013325" y="2454275"/>
            <a:chExt cx="2071688" cy="2101851"/>
          </a:xfrm>
        </p:grpSpPr>
        <p:sp>
          <p:nvSpPr>
            <p:cNvPr id="62" name="Oval 5"/>
            <p:cNvSpPr>
              <a:spLocks noChangeArrowheads="1"/>
            </p:cNvSpPr>
            <p:nvPr/>
          </p:nvSpPr>
          <p:spPr bwMode="auto">
            <a:xfrm>
              <a:off x="5121275" y="2562225"/>
              <a:ext cx="1882775" cy="18859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3" name="Freeform 6"/>
            <p:cNvSpPr/>
            <p:nvPr/>
          </p:nvSpPr>
          <p:spPr bwMode="auto">
            <a:xfrm>
              <a:off x="5900738" y="3451225"/>
              <a:ext cx="80963" cy="80963"/>
            </a:xfrm>
            <a:custGeom>
              <a:avLst/>
              <a:gdLst>
                <a:gd name="T0" fmla="*/ 3 w 3"/>
                <a:gd name="T1" fmla="*/ 0 h 3"/>
                <a:gd name="T2" fmla="*/ 2 w 3"/>
                <a:gd name="T3" fmla="*/ 0 h 3"/>
                <a:gd name="T4" fmla="*/ 0 w 3"/>
                <a:gd name="T5" fmla="*/ 2 h 3"/>
                <a:gd name="T6" fmla="*/ 2 w 3"/>
                <a:gd name="T7" fmla="*/ 3 h 3"/>
                <a:gd name="T8" fmla="*/ 3 w 3"/>
                <a:gd name="T9" fmla="*/ 3 h 3"/>
                <a:gd name="T10" fmla="*/ 2 w 3"/>
                <a:gd name="T11" fmla="*/ 2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cubicBezTo>
                    <a:pt x="2" y="0"/>
                    <a:pt x="2" y="0"/>
                    <a:pt x="2" y="0"/>
                  </a:cubicBezTo>
                  <a:cubicBezTo>
                    <a:pt x="1" y="0"/>
                    <a:pt x="0" y="1"/>
                    <a:pt x="0" y="2"/>
                  </a:cubicBezTo>
                  <a:cubicBezTo>
                    <a:pt x="0" y="2"/>
                    <a:pt x="1" y="3"/>
                    <a:pt x="2" y="3"/>
                  </a:cubicBezTo>
                  <a:cubicBezTo>
                    <a:pt x="3" y="3"/>
                    <a:pt x="3" y="3"/>
                    <a:pt x="3" y="3"/>
                  </a:cubicBezTo>
                  <a:cubicBezTo>
                    <a:pt x="3" y="3"/>
                    <a:pt x="2" y="2"/>
                    <a:pt x="2" y="2"/>
                  </a:cubicBezTo>
                  <a:cubicBezTo>
                    <a:pt x="2" y="1"/>
                    <a:pt x="2" y="1"/>
                    <a:pt x="3" y="0"/>
                  </a:cubicBezTo>
                  <a:close/>
                </a:path>
              </a:pathLst>
            </a:custGeom>
            <a:solidFill>
              <a:srgbClr val="0093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4" name="Freeform 7"/>
            <p:cNvSpPr/>
            <p:nvPr/>
          </p:nvSpPr>
          <p:spPr bwMode="auto">
            <a:xfrm>
              <a:off x="6143625" y="3451225"/>
              <a:ext cx="376238" cy="80963"/>
            </a:xfrm>
            <a:custGeom>
              <a:avLst/>
              <a:gdLst>
                <a:gd name="T0" fmla="*/ 13 w 14"/>
                <a:gd name="T1" fmla="*/ 0 h 3"/>
                <a:gd name="T2" fmla="*/ 0 w 14"/>
                <a:gd name="T3" fmla="*/ 0 h 3"/>
                <a:gd name="T4" fmla="*/ 0 w 14"/>
                <a:gd name="T5" fmla="*/ 2 h 3"/>
                <a:gd name="T6" fmla="*/ 0 w 14"/>
                <a:gd name="T7" fmla="*/ 3 h 3"/>
                <a:gd name="T8" fmla="*/ 13 w 14"/>
                <a:gd name="T9" fmla="*/ 3 h 3"/>
                <a:gd name="T10" fmla="*/ 14 w 14"/>
                <a:gd name="T11" fmla="*/ 2 h 3"/>
                <a:gd name="T12" fmla="*/ 13 w 1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4" h="3">
                  <a:moveTo>
                    <a:pt x="13" y="0"/>
                  </a:moveTo>
                  <a:cubicBezTo>
                    <a:pt x="0" y="0"/>
                    <a:pt x="0" y="0"/>
                    <a:pt x="0" y="0"/>
                  </a:cubicBezTo>
                  <a:cubicBezTo>
                    <a:pt x="0" y="1"/>
                    <a:pt x="0" y="1"/>
                    <a:pt x="0" y="2"/>
                  </a:cubicBezTo>
                  <a:cubicBezTo>
                    <a:pt x="0" y="2"/>
                    <a:pt x="0" y="3"/>
                    <a:pt x="0" y="3"/>
                  </a:cubicBezTo>
                  <a:cubicBezTo>
                    <a:pt x="13" y="3"/>
                    <a:pt x="13" y="3"/>
                    <a:pt x="13" y="3"/>
                  </a:cubicBezTo>
                  <a:cubicBezTo>
                    <a:pt x="13" y="3"/>
                    <a:pt x="14" y="2"/>
                    <a:pt x="14" y="2"/>
                  </a:cubicBezTo>
                  <a:cubicBezTo>
                    <a:pt x="14" y="1"/>
                    <a:pt x="13" y="0"/>
                    <a:pt x="13" y="0"/>
                  </a:cubicBezTo>
                  <a:close/>
                </a:path>
              </a:pathLst>
            </a:custGeom>
            <a:solidFill>
              <a:srgbClr val="0093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5" name="Freeform 8"/>
            <p:cNvSpPr/>
            <p:nvPr/>
          </p:nvSpPr>
          <p:spPr bwMode="auto">
            <a:xfrm>
              <a:off x="6008688" y="3586163"/>
              <a:ext cx="80963" cy="26988"/>
            </a:xfrm>
            <a:custGeom>
              <a:avLst/>
              <a:gdLst>
                <a:gd name="T0" fmla="*/ 0 w 3"/>
                <a:gd name="T1" fmla="*/ 0 h 1"/>
                <a:gd name="T2" fmla="*/ 0 w 3"/>
                <a:gd name="T3" fmla="*/ 0 h 1"/>
                <a:gd name="T4" fmla="*/ 2 w 3"/>
                <a:gd name="T5" fmla="*/ 1 h 1"/>
                <a:gd name="T6" fmla="*/ 3 w 3"/>
                <a:gd name="T7" fmla="*/ 0 h 1"/>
                <a:gd name="T8" fmla="*/ 3 w 3"/>
                <a:gd name="T9" fmla="*/ 0 h 1"/>
                <a:gd name="T10" fmla="*/ 2 w 3"/>
                <a:gd name="T11" fmla="*/ 0 h 1"/>
                <a:gd name="T12" fmla="*/ 0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0" y="0"/>
                  </a:moveTo>
                  <a:cubicBezTo>
                    <a:pt x="0" y="0"/>
                    <a:pt x="0" y="0"/>
                    <a:pt x="0" y="0"/>
                  </a:cubicBezTo>
                  <a:cubicBezTo>
                    <a:pt x="0" y="1"/>
                    <a:pt x="1" y="1"/>
                    <a:pt x="2" y="1"/>
                  </a:cubicBezTo>
                  <a:cubicBezTo>
                    <a:pt x="3" y="1"/>
                    <a:pt x="3" y="1"/>
                    <a:pt x="3" y="0"/>
                  </a:cubicBezTo>
                  <a:cubicBezTo>
                    <a:pt x="3" y="0"/>
                    <a:pt x="3" y="0"/>
                    <a:pt x="3" y="0"/>
                  </a:cubicBezTo>
                  <a:cubicBezTo>
                    <a:pt x="3" y="0"/>
                    <a:pt x="2" y="0"/>
                    <a:pt x="2" y="0"/>
                  </a:cubicBezTo>
                  <a:cubicBezTo>
                    <a:pt x="1" y="0"/>
                    <a:pt x="1" y="0"/>
                    <a:pt x="0" y="0"/>
                  </a:cubicBezTo>
                  <a:close/>
                </a:path>
              </a:pathLst>
            </a:custGeom>
            <a:solidFill>
              <a:srgbClr val="C3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6" name="Freeform 9"/>
            <p:cNvSpPr/>
            <p:nvPr/>
          </p:nvSpPr>
          <p:spPr bwMode="auto">
            <a:xfrm>
              <a:off x="6008688" y="3181350"/>
              <a:ext cx="80963" cy="215900"/>
            </a:xfrm>
            <a:custGeom>
              <a:avLst/>
              <a:gdLst>
                <a:gd name="T0" fmla="*/ 3 w 3"/>
                <a:gd name="T1" fmla="*/ 8 h 8"/>
                <a:gd name="T2" fmla="*/ 3 w 3"/>
                <a:gd name="T3" fmla="*/ 1 h 8"/>
                <a:gd name="T4" fmla="*/ 2 w 3"/>
                <a:gd name="T5" fmla="*/ 0 h 8"/>
                <a:gd name="T6" fmla="*/ 0 w 3"/>
                <a:gd name="T7" fmla="*/ 1 h 8"/>
                <a:gd name="T8" fmla="*/ 0 w 3"/>
                <a:gd name="T9" fmla="*/ 8 h 8"/>
                <a:gd name="T10" fmla="*/ 2 w 3"/>
                <a:gd name="T11" fmla="*/ 8 h 8"/>
                <a:gd name="T12" fmla="*/ 3 w 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3" y="8"/>
                  </a:moveTo>
                  <a:cubicBezTo>
                    <a:pt x="3" y="1"/>
                    <a:pt x="3" y="1"/>
                    <a:pt x="3" y="1"/>
                  </a:cubicBezTo>
                  <a:cubicBezTo>
                    <a:pt x="3" y="0"/>
                    <a:pt x="3" y="0"/>
                    <a:pt x="2" y="0"/>
                  </a:cubicBezTo>
                  <a:cubicBezTo>
                    <a:pt x="1" y="0"/>
                    <a:pt x="0" y="0"/>
                    <a:pt x="0" y="1"/>
                  </a:cubicBezTo>
                  <a:cubicBezTo>
                    <a:pt x="0" y="8"/>
                    <a:pt x="0" y="8"/>
                    <a:pt x="0" y="8"/>
                  </a:cubicBezTo>
                  <a:cubicBezTo>
                    <a:pt x="1" y="8"/>
                    <a:pt x="1" y="8"/>
                    <a:pt x="2" y="8"/>
                  </a:cubicBezTo>
                  <a:cubicBezTo>
                    <a:pt x="2" y="8"/>
                    <a:pt x="3" y="8"/>
                    <a:pt x="3" y="8"/>
                  </a:cubicBezTo>
                  <a:close/>
                </a:path>
              </a:pathLst>
            </a:custGeom>
            <a:solidFill>
              <a:srgbClr val="C3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7" name="Oval 10"/>
            <p:cNvSpPr>
              <a:spLocks noChangeArrowheads="1"/>
            </p:cNvSpPr>
            <p:nvPr/>
          </p:nvSpPr>
          <p:spPr bwMode="auto">
            <a:xfrm>
              <a:off x="5981700" y="3424238"/>
              <a:ext cx="161925" cy="134938"/>
            </a:xfrm>
            <a:prstGeom prst="ellipse">
              <a:avLst/>
            </a:prstGeom>
            <a:solidFill>
              <a:srgbClr val="2D28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8" name="Oval 11"/>
            <p:cNvSpPr>
              <a:spLocks noChangeArrowheads="1"/>
            </p:cNvSpPr>
            <p:nvPr/>
          </p:nvSpPr>
          <p:spPr bwMode="auto">
            <a:xfrm>
              <a:off x="5389563" y="3451225"/>
              <a:ext cx="134938" cy="134938"/>
            </a:xfrm>
            <a:prstGeom prst="ellipse">
              <a:avLst/>
            </a:prstGeom>
            <a:solidFill>
              <a:srgbClr val="E53F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9" name="Oval 12"/>
            <p:cNvSpPr>
              <a:spLocks noChangeArrowheads="1"/>
            </p:cNvSpPr>
            <p:nvPr/>
          </p:nvSpPr>
          <p:spPr bwMode="auto">
            <a:xfrm>
              <a:off x="6573838" y="3451225"/>
              <a:ext cx="161925" cy="134938"/>
            </a:xfrm>
            <a:prstGeom prst="ellipse">
              <a:avLst/>
            </a:prstGeom>
            <a:solidFill>
              <a:srgbClr val="E53F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0" name="Oval 13"/>
            <p:cNvSpPr>
              <a:spLocks noChangeArrowheads="1"/>
            </p:cNvSpPr>
            <p:nvPr/>
          </p:nvSpPr>
          <p:spPr bwMode="auto">
            <a:xfrm>
              <a:off x="5981700" y="4044950"/>
              <a:ext cx="134938" cy="133350"/>
            </a:xfrm>
            <a:prstGeom prst="ellipse">
              <a:avLst/>
            </a:prstGeom>
            <a:solidFill>
              <a:srgbClr val="E53F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1" name="Oval 14"/>
            <p:cNvSpPr>
              <a:spLocks noChangeArrowheads="1"/>
            </p:cNvSpPr>
            <p:nvPr/>
          </p:nvSpPr>
          <p:spPr bwMode="auto">
            <a:xfrm>
              <a:off x="5981700" y="2859088"/>
              <a:ext cx="134938" cy="134938"/>
            </a:xfrm>
            <a:prstGeom prst="ellipse">
              <a:avLst/>
            </a:prstGeom>
            <a:solidFill>
              <a:srgbClr val="E53F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2" name="Freeform 15"/>
            <p:cNvSpPr>
              <a:spLocks noEditPoints="1"/>
            </p:cNvSpPr>
            <p:nvPr/>
          </p:nvSpPr>
          <p:spPr bwMode="auto">
            <a:xfrm>
              <a:off x="5013325" y="2454275"/>
              <a:ext cx="2071688" cy="2101851"/>
            </a:xfrm>
            <a:custGeom>
              <a:avLst/>
              <a:gdLst>
                <a:gd name="T0" fmla="*/ 39 w 77"/>
                <a:gd name="T1" fmla="*/ 0 h 78"/>
                <a:gd name="T2" fmla="*/ 0 w 77"/>
                <a:gd name="T3" fmla="*/ 39 h 78"/>
                <a:gd name="T4" fmla="*/ 39 w 77"/>
                <a:gd name="T5" fmla="*/ 78 h 78"/>
                <a:gd name="T6" fmla="*/ 77 w 77"/>
                <a:gd name="T7" fmla="*/ 39 h 78"/>
                <a:gd name="T8" fmla="*/ 39 w 77"/>
                <a:gd name="T9" fmla="*/ 0 h 78"/>
                <a:gd name="T10" fmla="*/ 39 w 77"/>
                <a:gd name="T11" fmla="*/ 71 h 78"/>
                <a:gd name="T12" fmla="*/ 7 w 77"/>
                <a:gd name="T13" fmla="*/ 39 h 78"/>
                <a:gd name="T14" fmla="*/ 39 w 77"/>
                <a:gd name="T15" fmla="*/ 7 h 78"/>
                <a:gd name="T16" fmla="*/ 71 w 77"/>
                <a:gd name="T17" fmla="*/ 39 h 78"/>
                <a:gd name="T18" fmla="*/ 39 w 77"/>
                <a:gd name="T19" fmla="*/ 7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78">
                  <a:moveTo>
                    <a:pt x="39" y="0"/>
                  </a:moveTo>
                  <a:cubicBezTo>
                    <a:pt x="18" y="0"/>
                    <a:pt x="0" y="18"/>
                    <a:pt x="0" y="39"/>
                  </a:cubicBezTo>
                  <a:cubicBezTo>
                    <a:pt x="0" y="60"/>
                    <a:pt x="18" y="78"/>
                    <a:pt x="39" y="78"/>
                  </a:cubicBezTo>
                  <a:cubicBezTo>
                    <a:pt x="60" y="78"/>
                    <a:pt x="77" y="60"/>
                    <a:pt x="77" y="39"/>
                  </a:cubicBezTo>
                  <a:cubicBezTo>
                    <a:pt x="77" y="18"/>
                    <a:pt x="60" y="0"/>
                    <a:pt x="39" y="0"/>
                  </a:cubicBezTo>
                  <a:close/>
                  <a:moveTo>
                    <a:pt x="39" y="71"/>
                  </a:moveTo>
                  <a:cubicBezTo>
                    <a:pt x="21" y="71"/>
                    <a:pt x="7" y="57"/>
                    <a:pt x="7" y="39"/>
                  </a:cubicBezTo>
                  <a:cubicBezTo>
                    <a:pt x="7" y="21"/>
                    <a:pt x="21" y="7"/>
                    <a:pt x="39" y="7"/>
                  </a:cubicBezTo>
                  <a:cubicBezTo>
                    <a:pt x="56" y="7"/>
                    <a:pt x="71" y="21"/>
                    <a:pt x="71" y="39"/>
                  </a:cubicBezTo>
                  <a:cubicBezTo>
                    <a:pt x="71" y="57"/>
                    <a:pt x="56" y="71"/>
                    <a:pt x="39" y="71"/>
                  </a:cubicBezTo>
                  <a:close/>
                </a:path>
              </a:pathLst>
            </a:custGeom>
            <a:solidFill>
              <a:srgbClr val="0093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53" name="组合 52"/>
          <p:cNvGrpSpPr/>
          <p:nvPr/>
        </p:nvGrpSpPr>
        <p:grpSpPr>
          <a:xfrm>
            <a:off x="6759575" y="1689100"/>
            <a:ext cx="1390650" cy="1806575"/>
            <a:chOff x="5454636" y="1916115"/>
            <a:chExt cx="2560631" cy="2954342"/>
          </a:xfrm>
        </p:grpSpPr>
        <p:sp>
          <p:nvSpPr>
            <p:cNvPr id="54" name="Freeform 122"/>
            <p:cNvSpPr/>
            <p:nvPr/>
          </p:nvSpPr>
          <p:spPr bwMode="auto">
            <a:xfrm>
              <a:off x="5454636" y="2136779"/>
              <a:ext cx="2560631" cy="333375"/>
            </a:xfrm>
            <a:custGeom>
              <a:avLst/>
              <a:gdLst>
                <a:gd name="T0" fmla="*/ 69 w 69"/>
                <a:gd name="T1" fmla="*/ 7 h 9"/>
                <a:gd name="T2" fmla="*/ 67 w 69"/>
                <a:gd name="T3" fmla="*/ 9 h 9"/>
                <a:gd name="T4" fmla="*/ 2 w 69"/>
                <a:gd name="T5" fmla="*/ 9 h 9"/>
                <a:gd name="T6" fmla="*/ 0 w 69"/>
                <a:gd name="T7" fmla="*/ 7 h 9"/>
                <a:gd name="T8" fmla="*/ 0 w 69"/>
                <a:gd name="T9" fmla="*/ 2 h 9"/>
                <a:gd name="T10" fmla="*/ 2 w 69"/>
                <a:gd name="T11" fmla="*/ 0 h 9"/>
                <a:gd name="T12" fmla="*/ 67 w 69"/>
                <a:gd name="T13" fmla="*/ 0 h 9"/>
                <a:gd name="T14" fmla="*/ 69 w 69"/>
                <a:gd name="T15" fmla="*/ 2 h 9"/>
                <a:gd name="T16" fmla="*/ 69 w 69"/>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9">
                  <a:moveTo>
                    <a:pt x="69" y="7"/>
                  </a:moveTo>
                  <a:cubicBezTo>
                    <a:pt x="69" y="8"/>
                    <a:pt x="68" y="9"/>
                    <a:pt x="67" y="9"/>
                  </a:cubicBezTo>
                  <a:cubicBezTo>
                    <a:pt x="2" y="9"/>
                    <a:pt x="2" y="9"/>
                    <a:pt x="2" y="9"/>
                  </a:cubicBezTo>
                  <a:cubicBezTo>
                    <a:pt x="1" y="9"/>
                    <a:pt x="0" y="8"/>
                    <a:pt x="0" y="7"/>
                  </a:cubicBezTo>
                  <a:cubicBezTo>
                    <a:pt x="0" y="2"/>
                    <a:pt x="0" y="2"/>
                    <a:pt x="0" y="2"/>
                  </a:cubicBezTo>
                  <a:cubicBezTo>
                    <a:pt x="0" y="1"/>
                    <a:pt x="1" y="0"/>
                    <a:pt x="2" y="0"/>
                  </a:cubicBezTo>
                  <a:cubicBezTo>
                    <a:pt x="67" y="0"/>
                    <a:pt x="67" y="0"/>
                    <a:pt x="67" y="0"/>
                  </a:cubicBezTo>
                  <a:cubicBezTo>
                    <a:pt x="68" y="0"/>
                    <a:pt x="69" y="1"/>
                    <a:pt x="69" y="2"/>
                  </a:cubicBezTo>
                  <a:lnTo>
                    <a:pt x="69" y="7"/>
                  </a:lnTo>
                  <a:close/>
                </a:path>
              </a:pathLst>
            </a:custGeom>
            <a:solidFill>
              <a:srgbClr val="0093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5" name="Freeform 123"/>
            <p:cNvSpPr/>
            <p:nvPr/>
          </p:nvSpPr>
          <p:spPr bwMode="auto">
            <a:xfrm>
              <a:off x="5603862" y="2543179"/>
              <a:ext cx="2262182" cy="2327278"/>
            </a:xfrm>
            <a:custGeom>
              <a:avLst/>
              <a:gdLst>
                <a:gd name="T0" fmla="*/ 60 w 61"/>
                <a:gd name="T1" fmla="*/ 39 h 63"/>
                <a:gd name="T2" fmla="*/ 60 w 61"/>
                <a:gd name="T3" fmla="*/ 0 h 63"/>
                <a:gd name="T4" fmla="*/ 0 w 61"/>
                <a:gd name="T5" fmla="*/ 0 h 63"/>
                <a:gd name="T6" fmla="*/ 0 w 61"/>
                <a:gd name="T7" fmla="*/ 39 h 63"/>
                <a:gd name="T8" fmla="*/ 2 w 61"/>
                <a:gd name="T9" fmla="*/ 41 h 63"/>
                <a:gd name="T10" fmla="*/ 11 w 61"/>
                <a:gd name="T11" fmla="*/ 41 h 63"/>
                <a:gd name="T12" fmla="*/ 1 w 61"/>
                <a:gd name="T13" fmla="*/ 58 h 63"/>
                <a:gd name="T14" fmla="*/ 1 w 61"/>
                <a:gd name="T15" fmla="*/ 61 h 63"/>
                <a:gd name="T16" fmla="*/ 3 w 61"/>
                <a:gd name="T17" fmla="*/ 62 h 63"/>
                <a:gd name="T18" fmla="*/ 6 w 61"/>
                <a:gd name="T19" fmla="*/ 62 h 63"/>
                <a:gd name="T20" fmla="*/ 19 w 61"/>
                <a:gd name="T21" fmla="*/ 41 h 63"/>
                <a:gd name="T22" fmla="*/ 27 w 61"/>
                <a:gd name="T23" fmla="*/ 41 h 63"/>
                <a:gd name="T24" fmla="*/ 27 w 61"/>
                <a:gd name="T25" fmla="*/ 53 h 63"/>
                <a:gd name="T26" fmla="*/ 29 w 61"/>
                <a:gd name="T27" fmla="*/ 55 h 63"/>
                <a:gd name="T28" fmla="*/ 32 w 61"/>
                <a:gd name="T29" fmla="*/ 55 h 63"/>
                <a:gd name="T30" fmla="*/ 34 w 61"/>
                <a:gd name="T31" fmla="*/ 53 h 63"/>
                <a:gd name="T32" fmla="*/ 34 w 61"/>
                <a:gd name="T33" fmla="*/ 41 h 63"/>
                <a:gd name="T34" fmla="*/ 41 w 61"/>
                <a:gd name="T35" fmla="*/ 41 h 63"/>
                <a:gd name="T36" fmla="*/ 54 w 61"/>
                <a:gd name="T37" fmla="*/ 62 h 63"/>
                <a:gd name="T38" fmla="*/ 57 w 61"/>
                <a:gd name="T39" fmla="*/ 62 h 63"/>
                <a:gd name="T40" fmla="*/ 59 w 61"/>
                <a:gd name="T41" fmla="*/ 61 h 63"/>
                <a:gd name="T42" fmla="*/ 60 w 61"/>
                <a:gd name="T43" fmla="*/ 58 h 63"/>
                <a:gd name="T44" fmla="*/ 49 w 61"/>
                <a:gd name="T45" fmla="*/ 41 h 63"/>
                <a:gd name="T46" fmla="*/ 58 w 61"/>
                <a:gd name="T47" fmla="*/ 41 h 63"/>
                <a:gd name="T48" fmla="*/ 60 w 61"/>
                <a:gd name="T49"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63">
                  <a:moveTo>
                    <a:pt x="60" y="39"/>
                  </a:moveTo>
                  <a:cubicBezTo>
                    <a:pt x="60" y="0"/>
                    <a:pt x="60" y="0"/>
                    <a:pt x="60" y="0"/>
                  </a:cubicBezTo>
                  <a:cubicBezTo>
                    <a:pt x="0" y="0"/>
                    <a:pt x="0" y="0"/>
                    <a:pt x="0" y="0"/>
                  </a:cubicBezTo>
                  <a:cubicBezTo>
                    <a:pt x="0" y="39"/>
                    <a:pt x="0" y="39"/>
                    <a:pt x="0" y="39"/>
                  </a:cubicBezTo>
                  <a:cubicBezTo>
                    <a:pt x="0" y="40"/>
                    <a:pt x="1" y="41"/>
                    <a:pt x="2" y="41"/>
                  </a:cubicBezTo>
                  <a:cubicBezTo>
                    <a:pt x="11" y="41"/>
                    <a:pt x="11" y="41"/>
                    <a:pt x="11" y="41"/>
                  </a:cubicBezTo>
                  <a:cubicBezTo>
                    <a:pt x="1" y="58"/>
                    <a:pt x="1" y="58"/>
                    <a:pt x="1" y="58"/>
                  </a:cubicBezTo>
                  <a:cubicBezTo>
                    <a:pt x="0" y="59"/>
                    <a:pt x="0" y="60"/>
                    <a:pt x="1" y="61"/>
                  </a:cubicBezTo>
                  <a:cubicBezTo>
                    <a:pt x="3" y="62"/>
                    <a:pt x="3" y="62"/>
                    <a:pt x="3" y="62"/>
                  </a:cubicBezTo>
                  <a:cubicBezTo>
                    <a:pt x="4" y="63"/>
                    <a:pt x="6" y="63"/>
                    <a:pt x="6" y="62"/>
                  </a:cubicBezTo>
                  <a:cubicBezTo>
                    <a:pt x="19" y="41"/>
                    <a:pt x="19" y="41"/>
                    <a:pt x="19" y="41"/>
                  </a:cubicBezTo>
                  <a:cubicBezTo>
                    <a:pt x="27" y="41"/>
                    <a:pt x="27" y="41"/>
                    <a:pt x="27" y="41"/>
                  </a:cubicBezTo>
                  <a:cubicBezTo>
                    <a:pt x="27" y="53"/>
                    <a:pt x="27" y="53"/>
                    <a:pt x="27" y="53"/>
                  </a:cubicBezTo>
                  <a:cubicBezTo>
                    <a:pt x="27" y="54"/>
                    <a:pt x="28" y="55"/>
                    <a:pt x="29" y="55"/>
                  </a:cubicBezTo>
                  <a:cubicBezTo>
                    <a:pt x="32" y="55"/>
                    <a:pt x="32" y="55"/>
                    <a:pt x="32" y="55"/>
                  </a:cubicBezTo>
                  <a:cubicBezTo>
                    <a:pt x="33" y="55"/>
                    <a:pt x="34" y="54"/>
                    <a:pt x="34" y="53"/>
                  </a:cubicBezTo>
                  <a:cubicBezTo>
                    <a:pt x="34" y="41"/>
                    <a:pt x="34" y="41"/>
                    <a:pt x="34" y="41"/>
                  </a:cubicBezTo>
                  <a:cubicBezTo>
                    <a:pt x="41" y="41"/>
                    <a:pt x="41" y="41"/>
                    <a:pt x="41" y="41"/>
                  </a:cubicBezTo>
                  <a:cubicBezTo>
                    <a:pt x="54" y="62"/>
                    <a:pt x="54" y="62"/>
                    <a:pt x="54" y="62"/>
                  </a:cubicBezTo>
                  <a:cubicBezTo>
                    <a:pt x="55" y="63"/>
                    <a:pt x="56" y="63"/>
                    <a:pt x="57" y="62"/>
                  </a:cubicBezTo>
                  <a:cubicBezTo>
                    <a:pt x="59" y="61"/>
                    <a:pt x="59" y="61"/>
                    <a:pt x="59" y="61"/>
                  </a:cubicBezTo>
                  <a:cubicBezTo>
                    <a:pt x="60" y="60"/>
                    <a:pt x="61" y="59"/>
                    <a:pt x="60" y="58"/>
                  </a:cubicBezTo>
                  <a:cubicBezTo>
                    <a:pt x="49" y="41"/>
                    <a:pt x="49" y="41"/>
                    <a:pt x="49" y="41"/>
                  </a:cubicBezTo>
                  <a:cubicBezTo>
                    <a:pt x="58" y="41"/>
                    <a:pt x="58" y="41"/>
                    <a:pt x="58" y="41"/>
                  </a:cubicBezTo>
                  <a:cubicBezTo>
                    <a:pt x="59" y="41"/>
                    <a:pt x="60" y="40"/>
                    <a:pt x="60" y="39"/>
                  </a:cubicBezTo>
                  <a:close/>
                </a:path>
              </a:pathLst>
            </a:custGeom>
            <a:solidFill>
              <a:srgbClr val="C3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6" name="Rectangle 124"/>
            <p:cNvSpPr>
              <a:spLocks noChangeArrowheads="1"/>
            </p:cNvSpPr>
            <p:nvPr/>
          </p:nvSpPr>
          <p:spPr bwMode="auto">
            <a:xfrm>
              <a:off x="5603863" y="2174878"/>
              <a:ext cx="36511" cy="257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57" name="Rectangle 125"/>
            <p:cNvSpPr>
              <a:spLocks noChangeArrowheads="1"/>
            </p:cNvSpPr>
            <p:nvPr/>
          </p:nvSpPr>
          <p:spPr bwMode="auto">
            <a:xfrm>
              <a:off x="7829533" y="2174878"/>
              <a:ext cx="36511" cy="257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endParaRPr lang="zh-CN" altLang="en-US"/>
            </a:p>
          </p:txBody>
        </p:sp>
        <p:sp>
          <p:nvSpPr>
            <p:cNvPr id="58" name="Freeform 126"/>
            <p:cNvSpPr/>
            <p:nvPr/>
          </p:nvSpPr>
          <p:spPr bwMode="auto">
            <a:xfrm>
              <a:off x="6605574" y="1916115"/>
              <a:ext cx="258762" cy="184150"/>
            </a:xfrm>
            <a:custGeom>
              <a:avLst/>
              <a:gdLst>
                <a:gd name="T0" fmla="*/ 7 w 7"/>
                <a:gd name="T1" fmla="*/ 5 h 5"/>
                <a:gd name="T2" fmla="*/ 7 w 7"/>
                <a:gd name="T3" fmla="*/ 2 h 5"/>
                <a:gd name="T4" fmla="*/ 5 w 7"/>
                <a:gd name="T5" fmla="*/ 0 h 5"/>
                <a:gd name="T6" fmla="*/ 2 w 7"/>
                <a:gd name="T7" fmla="*/ 0 h 5"/>
                <a:gd name="T8" fmla="*/ 0 w 7"/>
                <a:gd name="T9" fmla="*/ 2 h 5"/>
                <a:gd name="T10" fmla="*/ 0 w 7"/>
                <a:gd name="T11" fmla="*/ 5 h 5"/>
                <a:gd name="T12" fmla="*/ 7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5"/>
                  </a:moveTo>
                  <a:cubicBezTo>
                    <a:pt x="7" y="2"/>
                    <a:pt x="7" y="2"/>
                    <a:pt x="7" y="2"/>
                  </a:cubicBezTo>
                  <a:cubicBezTo>
                    <a:pt x="7" y="1"/>
                    <a:pt x="6" y="0"/>
                    <a:pt x="5" y="0"/>
                  </a:cubicBezTo>
                  <a:cubicBezTo>
                    <a:pt x="2" y="0"/>
                    <a:pt x="2" y="0"/>
                    <a:pt x="2" y="0"/>
                  </a:cubicBezTo>
                  <a:cubicBezTo>
                    <a:pt x="1" y="0"/>
                    <a:pt x="0" y="1"/>
                    <a:pt x="0" y="2"/>
                  </a:cubicBezTo>
                  <a:cubicBezTo>
                    <a:pt x="0" y="5"/>
                    <a:pt x="0" y="5"/>
                    <a:pt x="0" y="5"/>
                  </a:cubicBezTo>
                  <a:lnTo>
                    <a:pt x="7" y="5"/>
                  </a:lnTo>
                  <a:close/>
                </a:path>
              </a:pathLst>
            </a:custGeom>
            <a:solidFill>
              <a:srgbClr val="C3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9" name="Freeform 127"/>
            <p:cNvSpPr/>
            <p:nvPr/>
          </p:nvSpPr>
          <p:spPr bwMode="auto">
            <a:xfrm>
              <a:off x="5714988" y="2543178"/>
              <a:ext cx="2039932" cy="1441452"/>
            </a:xfrm>
            <a:custGeom>
              <a:avLst/>
              <a:gdLst>
                <a:gd name="T0" fmla="*/ 55 w 55"/>
                <a:gd name="T1" fmla="*/ 0 h 39"/>
                <a:gd name="T2" fmla="*/ 55 w 55"/>
                <a:gd name="T3" fmla="*/ 37 h 39"/>
                <a:gd name="T4" fmla="*/ 53 w 55"/>
                <a:gd name="T5" fmla="*/ 39 h 39"/>
                <a:gd name="T6" fmla="*/ 2 w 55"/>
                <a:gd name="T7" fmla="*/ 39 h 39"/>
                <a:gd name="T8" fmla="*/ 0 w 55"/>
                <a:gd name="T9" fmla="*/ 37 h 39"/>
                <a:gd name="T10" fmla="*/ 0 w 55"/>
                <a:gd name="T11" fmla="*/ 0 h 39"/>
                <a:gd name="T12" fmla="*/ 55 w 5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5" h="39">
                  <a:moveTo>
                    <a:pt x="55" y="0"/>
                  </a:moveTo>
                  <a:cubicBezTo>
                    <a:pt x="55" y="37"/>
                    <a:pt x="55" y="37"/>
                    <a:pt x="55" y="37"/>
                  </a:cubicBezTo>
                  <a:cubicBezTo>
                    <a:pt x="55" y="38"/>
                    <a:pt x="54" y="39"/>
                    <a:pt x="53" y="39"/>
                  </a:cubicBezTo>
                  <a:cubicBezTo>
                    <a:pt x="2" y="39"/>
                    <a:pt x="2" y="39"/>
                    <a:pt x="2" y="39"/>
                  </a:cubicBezTo>
                  <a:cubicBezTo>
                    <a:pt x="1" y="39"/>
                    <a:pt x="0" y="38"/>
                    <a:pt x="0" y="37"/>
                  </a:cubicBezTo>
                  <a:cubicBezTo>
                    <a:pt x="0" y="0"/>
                    <a:pt x="0" y="0"/>
                    <a:pt x="0" y="0"/>
                  </a:cubicBezTo>
                  <a:lnTo>
                    <a:pt x="5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0" name="Freeform 128"/>
            <p:cNvSpPr/>
            <p:nvPr/>
          </p:nvSpPr>
          <p:spPr bwMode="auto">
            <a:xfrm>
              <a:off x="6791310" y="2838454"/>
              <a:ext cx="184149" cy="665164"/>
            </a:xfrm>
            <a:custGeom>
              <a:avLst/>
              <a:gdLst>
                <a:gd name="T0" fmla="*/ 5 w 5"/>
                <a:gd name="T1" fmla="*/ 16 h 18"/>
                <a:gd name="T2" fmla="*/ 3 w 5"/>
                <a:gd name="T3" fmla="*/ 18 h 18"/>
                <a:gd name="T4" fmla="*/ 2 w 5"/>
                <a:gd name="T5" fmla="*/ 18 h 18"/>
                <a:gd name="T6" fmla="*/ 0 w 5"/>
                <a:gd name="T7" fmla="*/ 16 h 18"/>
                <a:gd name="T8" fmla="*/ 0 w 5"/>
                <a:gd name="T9" fmla="*/ 2 h 18"/>
                <a:gd name="T10" fmla="*/ 2 w 5"/>
                <a:gd name="T11" fmla="*/ 0 h 18"/>
                <a:gd name="T12" fmla="*/ 3 w 5"/>
                <a:gd name="T13" fmla="*/ 0 h 18"/>
                <a:gd name="T14" fmla="*/ 5 w 5"/>
                <a:gd name="T15" fmla="*/ 2 h 18"/>
                <a:gd name="T16" fmla="*/ 5 w 5"/>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8">
                  <a:moveTo>
                    <a:pt x="5" y="16"/>
                  </a:moveTo>
                  <a:cubicBezTo>
                    <a:pt x="5" y="17"/>
                    <a:pt x="4" y="18"/>
                    <a:pt x="3" y="18"/>
                  </a:cubicBezTo>
                  <a:cubicBezTo>
                    <a:pt x="2" y="18"/>
                    <a:pt x="2" y="18"/>
                    <a:pt x="2" y="18"/>
                  </a:cubicBezTo>
                  <a:cubicBezTo>
                    <a:pt x="1" y="18"/>
                    <a:pt x="0" y="17"/>
                    <a:pt x="0" y="16"/>
                  </a:cubicBezTo>
                  <a:cubicBezTo>
                    <a:pt x="0" y="2"/>
                    <a:pt x="0" y="2"/>
                    <a:pt x="0" y="2"/>
                  </a:cubicBezTo>
                  <a:cubicBezTo>
                    <a:pt x="0" y="1"/>
                    <a:pt x="1" y="0"/>
                    <a:pt x="2" y="0"/>
                  </a:cubicBezTo>
                  <a:cubicBezTo>
                    <a:pt x="3" y="0"/>
                    <a:pt x="3" y="0"/>
                    <a:pt x="3" y="0"/>
                  </a:cubicBezTo>
                  <a:cubicBezTo>
                    <a:pt x="4" y="0"/>
                    <a:pt x="5" y="1"/>
                    <a:pt x="5" y="2"/>
                  </a:cubicBezTo>
                  <a:lnTo>
                    <a:pt x="5" y="16"/>
                  </a:lnTo>
                  <a:close/>
                </a:path>
              </a:pathLst>
            </a:custGeom>
            <a:solidFill>
              <a:srgbClr val="8AC9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3" name="Freeform 129"/>
            <p:cNvSpPr/>
            <p:nvPr/>
          </p:nvSpPr>
          <p:spPr bwMode="auto">
            <a:xfrm>
              <a:off x="6197588" y="3024190"/>
              <a:ext cx="185737" cy="479425"/>
            </a:xfrm>
            <a:custGeom>
              <a:avLst/>
              <a:gdLst>
                <a:gd name="T0" fmla="*/ 5 w 5"/>
                <a:gd name="T1" fmla="*/ 11 h 13"/>
                <a:gd name="T2" fmla="*/ 4 w 5"/>
                <a:gd name="T3" fmla="*/ 13 h 13"/>
                <a:gd name="T4" fmla="*/ 2 w 5"/>
                <a:gd name="T5" fmla="*/ 13 h 13"/>
                <a:gd name="T6" fmla="*/ 0 w 5"/>
                <a:gd name="T7" fmla="*/ 11 h 13"/>
                <a:gd name="T8" fmla="*/ 0 w 5"/>
                <a:gd name="T9" fmla="*/ 2 h 13"/>
                <a:gd name="T10" fmla="*/ 2 w 5"/>
                <a:gd name="T11" fmla="*/ 0 h 13"/>
                <a:gd name="T12" fmla="*/ 4 w 5"/>
                <a:gd name="T13" fmla="*/ 0 h 13"/>
                <a:gd name="T14" fmla="*/ 5 w 5"/>
                <a:gd name="T15" fmla="*/ 2 h 13"/>
                <a:gd name="T16" fmla="*/ 5 w 5"/>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3">
                  <a:moveTo>
                    <a:pt x="5" y="11"/>
                  </a:moveTo>
                  <a:cubicBezTo>
                    <a:pt x="5" y="12"/>
                    <a:pt x="5" y="13"/>
                    <a:pt x="4" y="13"/>
                  </a:cubicBezTo>
                  <a:cubicBezTo>
                    <a:pt x="2" y="13"/>
                    <a:pt x="2" y="13"/>
                    <a:pt x="2" y="13"/>
                  </a:cubicBezTo>
                  <a:cubicBezTo>
                    <a:pt x="1" y="13"/>
                    <a:pt x="0" y="12"/>
                    <a:pt x="0" y="11"/>
                  </a:cubicBezTo>
                  <a:cubicBezTo>
                    <a:pt x="0" y="2"/>
                    <a:pt x="0" y="2"/>
                    <a:pt x="0" y="2"/>
                  </a:cubicBezTo>
                  <a:cubicBezTo>
                    <a:pt x="0" y="1"/>
                    <a:pt x="1" y="0"/>
                    <a:pt x="2" y="0"/>
                  </a:cubicBezTo>
                  <a:cubicBezTo>
                    <a:pt x="4" y="0"/>
                    <a:pt x="4" y="0"/>
                    <a:pt x="4" y="0"/>
                  </a:cubicBezTo>
                  <a:cubicBezTo>
                    <a:pt x="5" y="0"/>
                    <a:pt x="5" y="1"/>
                    <a:pt x="5" y="2"/>
                  </a:cubicBezTo>
                  <a:lnTo>
                    <a:pt x="5" y="11"/>
                  </a:lnTo>
                  <a:close/>
                </a:path>
              </a:pathLst>
            </a:custGeom>
            <a:solidFill>
              <a:srgbClr val="F0E55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4" name="Freeform 130"/>
            <p:cNvSpPr/>
            <p:nvPr/>
          </p:nvSpPr>
          <p:spPr bwMode="auto">
            <a:xfrm>
              <a:off x="7088174" y="2801940"/>
              <a:ext cx="184149" cy="701676"/>
            </a:xfrm>
            <a:custGeom>
              <a:avLst/>
              <a:gdLst>
                <a:gd name="T0" fmla="*/ 5 w 5"/>
                <a:gd name="T1" fmla="*/ 17 h 19"/>
                <a:gd name="T2" fmla="*/ 3 w 5"/>
                <a:gd name="T3" fmla="*/ 19 h 19"/>
                <a:gd name="T4" fmla="*/ 1 w 5"/>
                <a:gd name="T5" fmla="*/ 19 h 19"/>
                <a:gd name="T6" fmla="*/ 0 w 5"/>
                <a:gd name="T7" fmla="*/ 17 h 19"/>
                <a:gd name="T8" fmla="*/ 0 w 5"/>
                <a:gd name="T9" fmla="*/ 2 h 19"/>
                <a:gd name="T10" fmla="*/ 1 w 5"/>
                <a:gd name="T11" fmla="*/ 0 h 19"/>
                <a:gd name="T12" fmla="*/ 3 w 5"/>
                <a:gd name="T13" fmla="*/ 0 h 19"/>
                <a:gd name="T14" fmla="*/ 5 w 5"/>
                <a:gd name="T15" fmla="*/ 2 h 19"/>
                <a:gd name="T16" fmla="*/ 5 w 5"/>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9">
                  <a:moveTo>
                    <a:pt x="5" y="17"/>
                  </a:moveTo>
                  <a:cubicBezTo>
                    <a:pt x="5" y="18"/>
                    <a:pt x="4" y="19"/>
                    <a:pt x="3" y="19"/>
                  </a:cubicBezTo>
                  <a:cubicBezTo>
                    <a:pt x="1" y="19"/>
                    <a:pt x="1" y="19"/>
                    <a:pt x="1" y="19"/>
                  </a:cubicBezTo>
                  <a:cubicBezTo>
                    <a:pt x="0" y="19"/>
                    <a:pt x="0" y="18"/>
                    <a:pt x="0" y="17"/>
                  </a:cubicBezTo>
                  <a:cubicBezTo>
                    <a:pt x="0" y="2"/>
                    <a:pt x="0" y="2"/>
                    <a:pt x="0" y="2"/>
                  </a:cubicBezTo>
                  <a:cubicBezTo>
                    <a:pt x="0" y="1"/>
                    <a:pt x="0" y="0"/>
                    <a:pt x="1" y="0"/>
                  </a:cubicBezTo>
                  <a:cubicBezTo>
                    <a:pt x="3" y="0"/>
                    <a:pt x="3" y="0"/>
                    <a:pt x="3" y="0"/>
                  </a:cubicBezTo>
                  <a:cubicBezTo>
                    <a:pt x="4" y="0"/>
                    <a:pt x="5" y="1"/>
                    <a:pt x="5" y="2"/>
                  </a:cubicBezTo>
                  <a:lnTo>
                    <a:pt x="5" y="17"/>
                  </a:lnTo>
                  <a:close/>
                </a:path>
              </a:pathLst>
            </a:custGeom>
            <a:solidFill>
              <a:srgbClr val="0093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5" name="Freeform 131"/>
            <p:cNvSpPr/>
            <p:nvPr/>
          </p:nvSpPr>
          <p:spPr bwMode="auto">
            <a:xfrm>
              <a:off x="6197589" y="3578226"/>
              <a:ext cx="1074735" cy="184150"/>
            </a:xfrm>
            <a:custGeom>
              <a:avLst/>
              <a:gdLst>
                <a:gd name="T0" fmla="*/ 2 w 29"/>
                <a:gd name="T1" fmla="*/ 5 h 5"/>
                <a:gd name="T2" fmla="*/ 0 w 29"/>
                <a:gd name="T3" fmla="*/ 3 h 5"/>
                <a:gd name="T4" fmla="*/ 0 w 29"/>
                <a:gd name="T5" fmla="*/ 2 h 5"/>
                <a:gd name="T6" fmla="*/ 2 w 29"/>
                <a:gd name="T7" fmla="*/ 0 h 5"/>
                <a:gd name="T8" fmla="*/ 27 w 29"/>
                <a:gd name="T9" fmla="*/ 0 h 5"/>
                <a:gd name="T10" fmla="*/ 29 w 29"/>
                <a:gd name="T11" fmla="*/ 2 h 5"/>
                <a:gd name="T12" fmla="*/ 29 w 29"/>
                <a:gd name="T13" fmla="*/ 3 h 5"/>
                <a:gd name="T14" fmla="*/ 27 w 29"/>
                <a:gd name="T15" fmla="*/ 5 h 5"/>
                <a:gd name="T16" fmla="*/ 2 w 29"/>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
                  <a:moveTo>
                    <a:pt x="2" y="5"/>
                  </a:moveTo>
                  <a:cubicBezTo>
                    <a:pt x="1" y="5"/>
                    <a:pt x="0" y="4"/>
                    <a:pt x="0" y="3"/>
                  </a:cubicBezTo>
                  <a:cubicBezTo>
                    <a:pt x="0" y="2"/>
                    <a:pt x="0" y="2"/>
                    <a:pt x="0" y="2"/>
                  </a:cubicBezTo>
                  <a:cubicBezTo>
                    <a:pt x="0" y="1"/>
                    <a:pt x="1" y="0"/>
                    <a:pt x="2" y="0"/>
                  </a:cubicBezTo>
                  <a:cubicBezTo>
                    <a:pt x="27" y="0"/>
                    <a:pt x="27" y="0"/>
                    <a:pt x="27" y="0"/>
                  </a:cubicBezTo>
                  <a:cubicBezTo>
                    <a:pt x="28" y="0"/>
                    <a:pt x="29" y="1"/>
                    <a:pt x="29" y="2"/>
                  </a:cubicBezTo>
                  <a:cubicBezTo>
                    <a:pt x="29" y="3"/>
                    <a:pt x="29" y="3"/>
                    <a:pt x="29" y="3"/>
                  </a:cubicBezTo>
                  <a:cubicBezTo>
                    <a:pt x="29" y="4"/>
                    <a:pt x="28" y="5"/>
                    <a:pt x="27" y="5"/>
                  </a:cubicBezTo>
                  <a:lnTo>
                    <a:pt x="2" y="5"/>
                  </a:lnTo>
                  <a:close/>
                </a:path>
              </a:pathLst>
            </a:custGeom>
            <a:solidFill>
              <a:srgbClr val="2F52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6" name="Freeform 132"/>
            <p:cNvSpPr/>
            <p:nvPr/>
          </p:nvSpPr>
          <p:spPr bwMode="auto">
            <a:xfrm>
              <a:off x="6494463" y="2949576"/>
              <a:ext cx="185737" cy="554038"/>
            </a:xfrm>
            <a:custGeom>
              <a:avLst/>
              <a:gdLst>
                <a:gd name="T0" fmla="*/ 5 w 5"/>
                <a:gd name="T1" fmla="*/ 13 h 15"/>
                <a:gd name="T2" fmla="*/ 3 w 5"/>
                <a:gd name="T3" fmla="*/ 15 h 15"/>
                <a:gd name="T4" fmla="*/ 2 w 5"/>
                <a:gd name="T5" fmla="*/ 15 h 15"/>
                <a:gd name="T6" fmla="*/ 0 w 5"/>
                <a:gd name="T7" fmla="*/ 13 h 15"/>
                <a:gd name="T8" fmla="*/ 0 w 5"/>
                <a:gd name="T9" fmla="*/ 2 h 15"/>
                <a:gd name="T10" fmla="*/ 2 w 5"/>
                <a:gd name="T11" fmla="*/ 0 h 15"/>
                <a:gd name="T12" fmla="*/ 3 w 5"/>
                <a:gd name="T13" fmla="*/ 0 h 15"/>
                <a:gd name="T14" fmla="*/ 5 w 5"/>
                <a:gd name="T15" fmla="*/ 2 h 15"/>
                <a:gd name="T16" fmla="*/ 5 w 5"/>
                <a:gd name="T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5">
                  <a:moveTo>
                    <a:pt x="5" y="13"/>
                  </a:moveTo>
                  <a:cubicBezTo>
                    <a:pt x="5" y="14"/>
                    <a:pt x="4" y="15"/>
                    <a:pt x="3" y="15"/>
                  </a:cubicBezTo>
                  <a:cubicBezTo>
                    <a:pt x="2" y="15"/>
                    <a:pt x="2" y="15"/>
                    <a:pt x="2" y="15"/>
                  </a:cubicBezTo>
                  <a:cubicBezTo>
                    <a:pt x="1" y="15"/>
                    <a:pt x="0" y="14"/>
                    <a:pt x="0" y="13"/>
                  </a:cubicBezTo>
                  <a:cubicBezTo>
                    <a:pt x="0" y="2"/>
                    <a:pt x="0" y="2"/>
                    <a:pt x="0" y="2"/>
                  </a:cubicBezTo>
                  <a:cubicBezTo>
                    <a:pt x="0" y="1"/>
                    <a:pt x="1" y="0"/>
                    <a:pt x="2" y="0"/>
                  </a:cubicBezTo>
                  <a:cubicBezTo>
                    <a:pt x="3" y="0"/>
                    <a:pt x="3" y="0"/>
                    <a:pt x="3" y="0"/>
                  </a:cubicBezTo>
                  <a:cubicBezTo>
                    <a:pt x="4" y="0"/>
                    <a:pt x="5" y="1"/>
                    <a:pt x="5" y="2"/>
                  </a:cubicBezTo>
                  <a:lnTo>
                    <a:pt x="5" y="13"/>
                  </a:lnTo>
                  <a:close/>
                </a:path>
              </a:pathLst>
            </a:custGeom>
            <a:solidFill>
              <a:srgbClr val="B9D5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77" name="文本框 76"/>
          <p:cNvSpPr txBox="1"/>
          <p:nvPr/>
        </p:nvSpPr>
        <p:spPr>
          <a:xfrm>
            <a:off x="890905" y="4018915"/>
            <a:ext cx="2343785" cy="398780"/>
          </a:xfrm>
          <a:prstGeom prst="rect">
            <a:avLst/>
          </a:prstGeom>
          <a:noFill/>
        </p:spPr>
        <p:txBody>
          <a:bodyPr wrap="square" rtlCol="0">
            <a:spAutoFit/>
          </a:bodyPr>
          <a:p>
            <a:pPr algn="ctr"/>
            <a:r>
              <a:rPr lang="zh-CN" altLang="en-US" sz="2000" b="1" dirty="0">
                <a:solidFill>
                  <a:schemeClr val="bg1"/>
                </a:solidFill>
                <a:latin typeface="微软雅黑" panose="020B0503020204020204" pitchFamily="34" charset="-122"/>
                <a:ea typeface="微软雅黑" panose="020B0503020204020204" pitchFamily="34" charset="-122"/>
              </a:rPr>
              <a:t>Create</a:t>
            </a:r>
            <a:r>
              <a:rPr lang="en-US" altLang="zh-CN" sz="2000" b="1" dirty="0">
                <a:solidFill>
                  <a:schemeClr val="bg1"/>
                </a:solidFill>
                <a:latin typeface="微软雅黑" panose="020B0503020204020204" pitchFamily="34" charset="-122"/>
                <a:ea typeface="微软雅黑" panose="020B0503020204020204" pitchFamily="34" charset="-122"/>
              </a:rPr>
              <a:t> a</a:t>
            </a:r>
            <a:r>
              <a:rPr lang="zh-CN" altLang="en-US" sz="2000" b="1" dirty="0">
                <a:solidFill>
                  <a:schemeClr val="bg1"/>
                </a:solidFill>
                <a:latin typeface="微软雅黑" panose="020B0503020204020204" pitchFamily="34" charset="-122"/>
                <a:ea typeface="微软雅黑" panose="020B0503020204020204" pitchFamily="34" charset="-122"/>
              </a:rPr>
              <a:t> task list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3422882" y="4018898"/>
            <a:ext cx="2568516" cy="398780"/>
          </a:xfrm>
          <a:prstGeom prst="rect">
            <a:avLst/>
          </a:prstGeom>
          <a:noFill/>
        </p:spPr>
        <p:txBody>
          <a:bodyPr wrap="square" rtlCol="0">
            <a:spAutoFit/>
          </a:bodyPr>
          <a:p>
            <a:pPr algn="ctr">
              <a:buClrTx/>
              <a:buSzTx/>
              <a:buFontTx/>
            </a:pPr>
            <a:r>
              <a:rPr lang="zh-CN" altLang="en-US" sz="2000" b="1" dirty="0">
                <a:solidFill>
                  <a:schemeClr val="bg1"/>
                </a:solidFill>
                <a:latin typeface="微软雅黑" panose="020B0503020204020204" pitchFamily="34" charset="-122"/>
                <a:ea typeface="微软雅黑" panose="020B0503020204020204" pitchFamily="34" charset="-122"/>
              </a:rPr>
              <a:t>Set focus time</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6094095" y="4018915"/>
            <a:ext cx="2780665" cy="706755"/>
          </a:xfrm>
          <a:prstGeom prst="rect">
            <a:avLst/>
          </a:prstGeom>
          <a:noFill/>
        </p:spPr>
        <p:txBody>
          <a:bodyPr wrap="square" rtlCol="0">
            <a:spAutoFit/>
          </a:bodyPr>
          <a:p>
            <a:pPr algn="ctr">
              <a:buClrTx/>
              <a:buSzTx/>
              <a:buFontTx/>
            </a:pPr>
            <a:r>
              <a:rPr lang="zh-CN" altLang="en-US" sz="2000" b="1" dirty="0">
                <a:solidFill>
                  <a:schemeClr val="bg1"/>
                </a:solidFill>
                <a:latin typeface="微软雅黑" panose="020B0503020204020204" pitchFamily="34" charset="-122"/>
                <a:ea typeface="微软雅黑" panose="020B0503020204020204" pitchFamily="34" charset="-122"/>
              </a:rPr>
              <a:t>Learn to decompose tasks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48635" y="291465"/>
            <a:ext cx="427990"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3342005" y="337185"/>
            <a:ext cx="4109085" cy="368300"/>
          </a:xfrm>
          <a:prstGeom prst="rect">
            <a:avLst/>
          </a:prstGeom>
          <a:noFill/>
        </p:spPr>
        <p:txBody>
          <a:bodyPr wrap="square">
            <a:spAutoFit/>
          </a:bodyPr>
          <a:lstStyle/>
          <a:p>
            <a:pPr eaLnBrk="1" fontAlgn="auto" hangingPunct="1">
              <a:spcBef>
                <a:spcPts val="0"/>
              </a:spcBef>
              <a:spcAft>
                <a:spcPts val="0"/>
              </a:spcAft>
              <a:defRPr/>
            </a:pPr>
            <a:r>
              <a:rPr lang="en-US" altLang="zh-CN" sz="1800">
                <a:solidFill>
                  <a:schemeClr val="bg1"/>
                </a:solidFill>
                <a:latin typeface="微软雅黑" panose="020B0503020204020204" pitchFamily="34" charset="-122"/>
                <a:ea typeface="微软雅黑" panose="020B0503020204020204" pitchFamily="34" charset="-122"/>
                <a:sym typeface="+mn-ea"/>
              </a:rPr>
              <a:t>How to overcome procrastination.</a:t>
            </a:r>
            <a:endParaRPr lang="en-US" altLang="zh-CN" sz="1800" dirty="0">
              <a:solidFill>
                <a:schemeClr val="bg1"/>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rot="0" flipV="1">
            <a:off x="1511935" y="954405"/>
            <a:ext cx="6354445" cy="76200"/>
            <a:chOff x="1003300" y="487363"/>
            <a:chExt cx="6792913" cy="69850"/>
          </a:xfrm>
        </p:grpSpPr>
        <p:sp>
          <p:nvSpPr>
            <p:cNvPr id="5" name="Freeform 41"/>
            <p:cNvSpPr/>
            <p:nvPr/>
          </p:nvSpPr>
          <p:spPr bwMode="auto">
            <a:xfrm>
              <a:off x="1003300"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3" name="Freeform 42"/>
            <p:cNvSpPr/>
            <p:nvPr/>
          </p:nvSpPr>
          <p:spPr bwMode="auto">
            <a:xfrm>
              <a:off x="2381250"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4BBE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4" name="Freeform 43"/>
            <p:cNvSpPr/>
            <p:nvPr/>
          </p:nvSpPr>
          <p:spPr bwMode="auto">
            <a:xfrm>
              <a:off x="3759200" y="487363"/>
              <a:ext cx="1281112" cy="69850"/>
            </a:xfrm>
            <a:custGeom>
              <a:avLst/>
              <a:gdLst>
                <a:gd name="T0" fmla="*/ 0 w 807"/>
                <a:gd name="T1" fmla="*/ 0 h 44"/>
                <a:gd name="T2" fmla="*/ 807 w 807"/>
                <a:gd name="T3" fmla="*/ 0 h 44"/>
                <a:gd name="T4" fmla="*/ 807 w 807"/>
                <a:gd name="T5" fmla="*/ 44 h 44"/>
                <a:gd name="T6" fmla="*/ 0 w 807"/>
                <a:gd name="T7" fmla="*/ 44 h 44"/>
                <a:gd name="T8" fmla="*/ 0 w 807"/>
                <a:gd name="T9" fmla="*/ 0 h 44"/>
                <a:gd name="T10" fmla="*/ 0 w 807"/>
                <a:gd name="T11" fmla="*/ 0 h 44"/>
              </a:gdLst>
              <a:ahLst/>
              <a:cxnLst>
                <a:cxn ang="0">
                  <a:pos x="T0" y="T1"/>
                </a:cxn>
                <a:cxn ang="0">
                  <a:pos x="T2" y="T3"/>
                </a:cxn>
                <a:cxn ang="0">
                  <a:pos x="T4" y="T5"/>
                </a:cxn>
                <a:cxn ang="0">
                  <a:pos x="T6" y="T7"/>
                </a:cxn>
                <a:cxn ang="0">
                  <a:pos x="T8" y="T9"/>
                </a:cxn>
                <a:cxn ang="0">
                  <a:pos x="T10" y="T11"/>
                </a:cxn>
              </a:cxnLst>
              <a:rect l="0" t="0" r="r" b="b"/>
              <a:pathLst>
                <a:path w="807" h="44">
                  <a:moveTo>
                    <a:pt x="0" y="0"/>
                  </a:moveTo>
                  <a:lnTo>
                    <a:pt x="807" y="0"/>
                  </a:lnTo>
                  <a:lnTo>
                    <a:pt x="807" y="44"/>
                  </a:lnTo>
                  <a:lnTo>
                    <a:pt x="0" y="44"/>
                  </a:lnTo>
                  <a:lnTo>
                    <a:pt x="0" y="0"/>
                  </a:lnTo>
                  <a:lnTo>
                    <a:pt x="0" y="0"/>
                  </a:lnTo>
                  <a:close/>
                </a:path>
              </a:pathLst>
            </a:custGeom>
            <a:solidFill>
              <a:srgbClr val="2025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5" name="Freeform 44"/>
            <p:cNvSpPr/>
            <p:nvPr/>
          </p:nvSpPr>
          <p:spPr bwMode="auto">
            <a:xfrm>
              <a:off x="5132388"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FE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7" name="Freeform 45"/>
            <p:cNvSpPr/>
            <p:nvPr/>
          </p:nvSpPr>
          <p:spPr bwMode="auto">
            <a:xfrm>
              <a:off x="6510338"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7290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31" name="组合 30"/>
          <p:cNvGrpSpPr/>
          <p:nvPr/>
        </p:nvGrpSpPr>
        <p:grpSpPr>
          <a:xfrm>
            <a:off x="581660" y="1386840"/>
            <a:ext cx="7990204" cy="2830195"/>
            <a:chOff x="294228" y="829921"/>
            <a:chExt cx="10850469" cy="3818314"/>
          </a:xfrm>
        </p:grpSpPr>
        <p:sp>
          <p:nvSpPr>
            <p:cNvPr id="32" name="文本框 31"/>
            <p:cNvSpPr txBox="1"/>
            <p:nvPr/>
          </p:nvSpPr>
          <p:spPr>
            <a:xfrm>
              <a:off x="294228" y="3196128"/>
              <a:ext cx="4089945" cy="1452107"/>
            </a:xfrm>
            <a:prstGeom prst="rect">
              <a:avLst/>
            </a:prstGeom>
            <a:noFill/>
          </p:spPr>
          <p:txBody>
            <a:bodyPr wrap="square" rtlCol="0">
              <a:spAutoFit/>
            </a:bodyPr>
            <a:p>
              <a:pPr algn="ctr"/>
              <a:endParaRPr lang="zh-CN" altLang="en-US" sz="2400" b="1" dirty="0">
                <a:solidFill>
                  <a:schemeClr val="bg1"/>
                </a:solidFill>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Cut off the source of interference</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297062" y="3196128"/>
              <a:ext cx="3847635" cy="1452107"/>
            </a:xfrm>
            <a:prstGeom prst="rect">
              <a:avLst/>
            </a:prstGeom>
            <a:noFill/>
          </p:spPr>
          <p:txBody>
            <a:bodyPr wrap="square" rtlCol="0">
              <a:spAutoFit/>
            </a:bodyPr>
            <a:p>
              <a:pPr algn="ctr"/>
              <a:endParaRPr lang="zh-CN" altLang="en-US" sz="2400" b="1" dirty="0">
                <a:solidFill>
                  <a:schemeClr val="bg1"/>
                </a:solidFill>
              </a:endParaRPr>
            </a:p>
            <a:p>
              <a:pPr algn="ctr">
                <a:buClrTx/>
                <a:buSzTx/>
                <a:buFontTx/>
              </a:pPr>
              <a:r>
                <a:rPr lang="zh-CN" altLang="en-US" sz="2000" b="1" dirty="0">
                  <a:solidFill>
                    <a:schemeClr val="bg1"/>
                  </a:solidFill>
                  <a:latin typeface="微软雅黑" panose="020B0503020204020204" pitchFamily="34" charset="-122"/>
                  <a:ea typeface="微软雅黑" panose="020B0503020204020204" pitchFamily="34" charset="-122"/>
                </a:rPr>
                <a:t>Don't pursue perfection too much</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8391954" y="829921"/>
              <a:ext cx="2165993" cy="2074730"/>
              <a:chOff x="4751388" y="2470149"/>
              <a:chExt cx="2260599" cy="2165351"/>
            </a:xfrm>
          </p:grpSpPr>
          <p:sp>
            <p:nvSpPr>
              <p:cNvPr id="45" name="Freeform 174"/>
              <p:cNvSpPr/>
              <p:nvPr/>
            </p:nvSpPr>
            <p:spPr bwMode="auto">
              <a:xfrm>
                <a:off x="5272088" y="3248025"/>
                <a:ext cx="781050" cy="609600"/>
              </a:xfrm>
              <a:custGeom>
                <a:avLst/>
                <a:gdLst>
                  <a:gd name="T0" fmla="*/ 325 w 461"/>
                  <a:gd name="T1" fmla="*/ 346 h 360"/>
                  <a:gd name="T2" fmla="*/ 43 w 461"/>
                  <a:gd name="T3" fmla="*/ 215 h 360"/>
                  <a:gd name="T4" fmla="*/ 14 w 461"/>
                  <a:gd name="T5" fmla="*/ 135 h 360"/>
                  <a:gd name="T6" fmla="*/ 57 w 461"/>
                  <a:gd name="T7" fmla="*/ 43 h 360"/>
                  <a:gd name="T8" fmla="*/ 136 w 461"/>
                  <a:gd name="T9" fmla="*/ 14 h 360"/>
                  <a:gd name="T10" fmla="*/ 418 w 461"/>
                  <a:gd name="T11" fmla="*/ 146 h 360"/>
                  <a:gd name="T12" fmla="*/ 447 w 461"/>
                  <a:gd name="T13" fmla="*/ 225 h 360"/>
                  <a:gd name="T14" fmla="*/ 404 w 461"/>
                  <a:gd name="T15" fmla="*/ 317 h 360"/>
                  <a:gd name="T16" fmla="*/ 325 w 461"/>
                  <a:gd name="T17" fmla="*/ 346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360">
                    <a:moveTo>
                      <a:pt x="325" y="346"/>
                    </a:moveTo>
                    <a:cubicBezTo>
                      <a:pt x="43" y="215"/>
                      <a:pt x="43" y="215"/>
                      <a:pt x="43" y="215"/>
                    </a:cubicBezTo>
                    <a:cubicBezTo>
                      <a:pt x="13" y="201"/>
                      <a:pt x="0" y="165"/>
                      <a:pt x="14" y="135"/>
                    </a:cubicBezTo>
                    <a:cubicBezTo>
                      <a:pt x="57" y="43"/>
                      <a:pt x="57" y="43"/>
                      <a:pt x="57" y="43"/>
                    </a:cubicBezTo>
                    <a:cubicBezTo>
                      <a:pt x="71" y="13"/>
                      <a:pt x="106" y="0"/>
                      <a:pt x="136" y="14"/>
                    </a:cubicBezTo>
                    <a:cubicBezTo>
                      <a:pt x="418" y="146"/>
                      <a:pt x="418" y="146"/>
                      <a:pt x="418" y="146"/>
                    </a:cubicBezTo>
                    <a:cubicBezTo>
                      <a:pt x="448" y="160"/>
                      <a:pt x="461" y="195"/>
                      <a:pt x="447" y="225"/>
                    </a:cubicBezTo>
                    <a:cubicBezTo>
                      <a:pt x="404" y="317"/>
                      <a:pt x="404" y="317"/>
                      <a:pt x="404" y="317"/>
                    </a:cubicBezTo>
                    <a:cubicBezTo>
                      <a:pt x="390" y="347"/>
                      <a:pt x="355" y="360"/>
                      <a:pt x="325" y="346"/>
                    </a:cubicBezTo>
                    <a:close/>
                  </a:path>
                </a:pathLst>
              </a:custGeom>
              <a:solidFill>
                <a:srgbClr val="BC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8" name="Freeform 175"/>
              <p:cNvSpPr/>
              <p:nvPr/>
            </p:nvSpPr>
            <p:spPr bwMode="auto">
              <a:xfrm>
                <a:off x="5280025" y="3232150"/>
                <a:ext cx="781050" cy="609600"/>
              </a:xfrm>
              <a:custGeom>
                <a:avLst/>
                <a:gdLst>
                  <a:gd name="T0" fmla="*/ 324 w 461"/>
                  <a:gd name="T1" fmla="*/ 345 h 359"/>
                  <a:gd name="T2" fmla="*/ 42 w 461"/>
                  <a:gd name="T3" fmla="*/ 214 h 359"/>
                  <a:gd name="T4" fmla="*/ 14 w 461"/>
                  <a:gd name="T5" fmla="*/ 134 h 359"/>
                  <a:gd name="T6" fmla="*/ 56 w 461"/>
                  <a:gd name="T7" fmla="*/ 43 h 359"/>
                  <a:gd name="T8" fmla="*/ 136 w 461"/>
                  <a:gd name="T9" fmla="*/ 14 h 359"/>
                  <a:gd name="T10" fmla="*/ 418 w 461"/>
                  <a:gd name="T11" fmla="*/ 145 h 359"/>
                  <a:gd name="T12" fmla="*/ 447 w 461"/>
                  <a:gd name="T13" fmla="*/ 225 h 359"/>
                  <a:gd name="T14" fmla="*/ 404 w 461"/>
                  <a:gd name="T15" fmla="*/ 316 h 359"/>
                  <a:gd name="T16" fmla="*/ 324 w 461"/>
                  <a:gd name="T17" fmla="*/ 34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359">
                    <a:moveTo>
                      <a:pt x="324" y="345"/>
                    </a:moveTo>
                    <a:cubicBezTo>
                      <a:pt x="42" y="214"/>
                      <a:pt x="42" y="214"/>
                      <a:pt x="42" y="214"/>
                    </a:cubicBezTo>
                    <a:cubicBezTo>
                      <a:pt x="13" y="200"/>
                      <a:pt x="0" y="164"/>
                      <a:pt x="14" y="134"/>
                    </a:cubicBezTo>
                    <a:cubicBezTo>
                      <a:pt x="56" y="43"/>
                      <a:pt x="56" y="43"/>
                      <a:pt x="56" y="43"/>
                    </a:cubicBezTo>
                    <a:cubicBezTo>
                      <a:pt x="70" y="13"/>
                      <a:pt x="106" y="0"/>
                      <a:pt x="136" y="14"/>
                    </a:cubicBezTo>
                    <a:cubicBezTo>
                      <a:pt x="418" y="145"/>
                      <a:pt x="418" y="145"/>
                      <a:pt x="418" y="145"/>
                    </a:cubicBezTo>
                    <a:cubicBezTo>
                      <a:pt x="448" y="159"/>
                      <a:pt x="461" y="195"/>
                      <a:pt x="447" y="225"/>
                    </a:cubicBezTo>
                    <a:cubicBezTo>
                      <a:pt x="404" y="316"/>
                      <a:pt x="404" y="316"/>
                      <a:pt x="404" y="316"/>
                    </a:cubicBezTo>
                    <a:cubicBezTo>
                      <a:pt x="390" y="346"/>
                      <a:pt x="354" y="359"/>
                      <a:pt x="324" y="345"/>
                    </a:cubicBezTo>
                    <a:close/>
                  </a:path>
                </a:pathLst>
              </a:custGeom>
              <a:solidFill>
                <a:srgbClr val="E6FD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9" name="Freeform 176"/>
              <p:cNvSpPr/>
              <p:nvPr/>
            </p:nvSpPr>
            <p:spPr bwMode="auto">
              <a:xfrm>
                <a:off x="5326063" y="3303588"/>
                <a:ext cx="709613" cy="419100"/>
              </a:xfrm>
              <a:custGeom>
                <a:avLst/>
                <a:gdLst>
                  <a:gd name="T0" fmla="*/ 419 w 419"/>
                  <a:gd name="T1" fmla="*/ 183 h 247"/>
                  <a:gd name="T2" fmla="*/ 30 w 419"/>
                  <a:gd name="T3" fmla="*/ 0 h 247"/>
                  <a:gd name="T4" fmla="*/ 29 w 419"/>
                  <a:gd name="T5" fmla="*/ 1 h 247"/>
                  <a:gd name="T6" fmla="*/ 0 w 419"/>
                  <a:gd name="T7" fmla="*/ 64 h 247"/>
                  <a:gd name="T8" fmla="*/ 390 w 419"/>
                  <a:gd name="T9" fmla="*/ 247 h 247"/>
                  <a:gd name="T10" fmla="*/ 419 w 419"/>
                  <a:gd name="T11" fmla="*/ 183 h 247"/>
                </a:gdLst>
                <a:ahLst/>
                <a:cxnLst>
                  <a:cxn ang="0">
                    <a:pos x="T0" y="T1"/>
                  </a:cxn>
                  <a:cxn ang="0">
                    <a:pos x="T2" y="T3"/>
                  </a:cxn>
                  <a:cxn ang="0">
                    <a:pos x="T4" y="T5"/>
                  </a:cxn>
                  <a:cxn ang="0">
                    <a:pos x="T6" y="T7"/>
                  </a:cxn>
                  <a:cxn ang="0">
                    <a:pos x="T8" y="T9"/>
                  </a:cxn>
                  <a:cxn ang="0">
                    <a:pos x="T10" y="T11"/>
                  </a:cxn>
                </a:cxnLst>
                <a:rect l="0" t="0" r="r" b="b"/>
                <a:pathLst>
                  <a:path w="419" h="247">
                    <a:moveTo>
                      <a:pt x="419" y="183"/>
                    </a:moveTo>
                    <a:cubicBezTo>
                      <a:pt x="30" y="0"/>
                      <a:pt x="30" y="0"/>
                      <a:pt x="30" y="0"/>
                    </a:cubicBezTo>
                    <a:cubicBezTo>
                      <a:pt x="30" y="0"/>
                      <a:pt x="29" y="0"/>
                      <a:pt x="29" y="1"/>
                    </a:cubicBezTo>
                    <a:cubicBezTo>
                      <a:pt x="0" y="64"/>
                      <a:pt x="0" y="64"/>
                      <a:pt x="0" y="64"/>
                    </a:cubicBezTo>
                    <a:cubicBezTo>
                      <a:pt x="390" y="247"/>
                      <a:pt x="390" y="247"/>
                      <a:pt x="390" y="247"/>
                    </a:cubicBezTo>
                    <a:lnTo>
                      <a:pt x="419" y="183"/>
                    </a:lnTo>
                    <a:close/>
                  </a:path>
                </a:pathLst>
              </a:custGeom>
              <a:solidFill>
                <a:srgbClr val="BC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0" name="Freeform 177"/>
              <p:cNvSpPr/>
              <p:nvPr/>
            </p:nvSpPr>
            <p:spPr bwMode="auto">
              <a:xfrm>
                <a:off x="4897438" y="2470149"/>
                <a:ext cx="2105025" cy="1035050"/>
              </a:xfrm>
              <a:custGeom>
                <a:avLst/>
                <a:gdLst>
                  <a:gd name="T0" fmla="*/ 5 w 1242"/>
                  <a:gd name="T1" fmla="*/ 18 h 611"/>
                  <a:gd name="T2" fmla="*/ 31 w 1242"/>
                  <a:gd name="T3" fmla="*/ 1 h 611"/>
                  <a:gd name="T4" fmla="*/ 39 w 1242"/>
                  <a:gd name="T5" fmla="*/ 1 h 611"/>
                  <a:gd name="T6" fmla="*/ 1229 w 1242"/>
                  <a:gd name="T7" fmla="*/ 560 h 611"/>
                  <a:gd name="T8" fmla="*/ 1233 w 1242"/>
                  <a:gd name="T9" fmla="*/ 566 h 611"/>
                  <a:gd name="T10" fmla="*/ 1240 w 1242"/>
                  <a:gd name="T11" fmla="*/ 599 h 611"/>
                  <a:gd name="T12" fmla="*/ 1229 w 1242"/>
                  <a:gd name="T13" fmla="*/ 608 h 611"/>
                  <a:gd name="T14" fmla="*/ 6 w 1242"/>
                  <a:gd name="T15" fmla="*/ 32 h 611"/>
                  <a:gd name="T16" fmla="*/ 5 w 1242"/>
                  <a:gd name="T17" fmla="*/ 1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2" h="611">
                    <a:moveTo>
                      <a:pt x="5" y="18"/>
                    </a:moveTo>
                    <a:cubicBezTo>
                      <a:pt x="31" y="1"/>
                      <a:pt x="31" y="1"/>
                      <a:pt x="31" y="1"/>
                    </a:cubicBezTo>
                    <a:cubicBezTo>
                      <a:pt x="34" y="0"/>
                      <a:pt x="37" y="0"/>
                      <a:pt x="39" y="1"/>
                    </a:cubicBezTo>
                    <a:cubicBezTo>
                      <a:pt x="1229" y="560"/>
                      <a:pt x="1229" y="560"/>
                      <a:pt x="1229" y="560"/>
                    </a:cubicBezTo>
                    <a:cubicBezTo>
                      <a:pt x="1231" y="561"/>
                      <a:pt x="1232" y="564"/>
                      <a:pt x="1233" y="566"/>
                    </a:cubicBezTo>
                    <a:cubicBezTo>
                      <a:pt x="1240" y="599"/>
                      <a:pt x="1240" y="599"/>
                      <a:pt x="1240" y="599"/>
                    </a:cubicBezTo>
                    <a:cubicBezTo>
                      <a:pt x="1242" y="606"/>
                      <a:pt x="1235" y="611"/>
                      <a:pt x="1229" y="608"/>
                    </a:cubicBezTo>
                    <a:cubicBezTo>
                      <a:pt x="6" y="32"/>
                      <a:pt x="6" y="32"/>
                      <a:pt x="6" y="32"/>
                    </a:cubicBezTo>
                    <a:cubicBezTo>
                      <a:pt x="0" y="30"/>
                      <a:pt x="0" y="21"/>
                      <a:pt x="5" y="18"/>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1" name="Freeform 178"/>
              <p:cNvSpPr/>
              <p:nvPr/>
            </p:nvSpPr>
            <p:spPr bwMode="auto">
              <a:xfrm>
                <a:off x="4848224" y="2497138"/>
                <a:ext cx="2163763" cy="1349375"/>
              </a:xfrm>
              <a:custGeom>
                <a:avLst/>
                <a:gdLst>
                  <a:gd name="T0" fmla="*/ 1064 w 1277"/>
                  <a:gd name="T1" fmla="*/ 796 h 796"/>
                  <a:gd name="T2" fmla="*/ 1268 w 1277"/>
                  <a:gd name="T3" fmla="*/ 609 h 796"/>
                  <a:gd name="T4" fmla="*/ 1264 w 1277"/>
                  <a:gd name="T5" fmla="*/ 581 h 796"/>
                  <a:gd name="T6" fmla="*/ 44 w 1277"/>
                  <a:gd name="T7" fmla="*/ 5 h 796"/>
                  <a:gd name="T8" fmla="*/ 20 w 1277"/>
                  <a:gd name="T9" fmla="*/ 19 h 796"/>
                  <a:gd name="T10" fmla="*/ 0 w 1277"/>
                  <a:gd name="T11" fmla="*/ 295 h 796"/>
                  <a:gd name="T12" fmla="*/ 1064 w 1277"/>
                  <a:gd name="T13" fmla="*/ 796 h 796"/>
                </a:gdLst>
                <a:ahLst/>
                <a:cxnLst>
                  <a:cxn ang="0">
                    <a:pos x="T0" y="T1"/>
                  </a:cxn>
                  <a:cxn ang="0">
                    <a:pos x="T2" y="T3"/>
                  </a:cxn>
                  <a:cxn ang="0">
                    <a:pos x="T4" y="T5"/>
                  </a:cxn>
                  <a:cxn ang="0">
                    <a:pos x="T6" y="T7"/>
                  </a:cxn>
                  <a:cxn ang="0">
                    <a:pos x="T8" y="T9"/>
                  </a:cxn>
                  <a:cxn ang="0">
                    <a:pos x="T10" y="T11"/>
                  </a:cxn>
                  <a:cxn ang="0">
                    <a:pos x="T12" y="T13"/>
                  </a:cxn>
                </a:cxnLst>
                <a:rect l="0" t="0" r="r" b="b"/>
                <a:pathLst>
                  <a:path w="1277" h="796">
                    <a:moveTo>
                      <a:pt x="1064" y="796"/>
                    </a:moveTo>
                    <a:cubicBezTo>
                      <a:pt x="1268" y="609"/>
                      <a:pt x="1268" y="609"/>
                      <a:pt x="1268" y="609"/>
                    </a:cubicBezTo>
                    <a:cubicBezTo>
                      <a:pt x="1277" y="601"/>
                      <a:pt x="1274" y="586"/>
                      <a:pt x="1264" y="581"/>
                    </a:cubicBezTo>
                    <a:cubicBezTo>
                      <a:pt x="44" y="5"/>
                      <a:pt x="44" y="5"/>
                      <a:pt x="44" y="5"/>
                    </a:cubicBezTo>
                    <a:cubicBezTo>
                      <a:pt x="34" y="0"/>
                      <a:pt x="21" y="7"/>
                      <a:pt x="20" y="19"/>
                    </a:cubicBezTo>
                    <a:cubicBezTo>
                      <a:pt x="0" y="295"/>
                      <a:pt x="0" y="295"/>
                      <a:pt x="0" y="295"/>
                    </a:cubicBezTo>
                    <a:lnTo>
                      <a:pt x="1064" y="796"/>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2" name="Freeform 179"/>
              <p:cNvSpPr/>
              <p:nvPr/>
            </p:nvSpPr>
            <p:spPr bwMode="auto">
              <a:xfrm>
                <a:off x="4899025" y="2581275"/>
                <a:ext cx="2012950" cy="1214437"/>
              </a:xfrm>
              <a:custGeom>
                <a:avLst/>
                <a:gdLst>
                  <a:gd name="T0" fmla="*/ 39 w 1188"/>
                  <a:gd name="T1" fmla="*/ 4 h 717"/>
                  <a:gd name="T2" fmla="*/ 1177 w 1188"/>
                  <a:gd name="T3" fmla="*/ 541 h 717"/>
                  <a:gd name="T4" fmla="*/ 1181 w 1188"/>
                  <a:gd name="T5" fmla="*/ 564 h 717"/>
                  <a:gd name="T6" fmla="*/ 1025 w 1188"/>
                  <a:gd name="T7" fmla="*/ 712 h 717"/>
                  <a:gd name="T8" fmla="*/ 1010 w 1188"/>
                  <a:gd name="T9" fmla="*/ 714 h 717"/>
                  <a:gd name="T10" fmla="*/ 8 w 1188"/>
                  <a:gd name="T11" fmla="*/ 243 h 717"/>
                  <a:gd name="T12" fmla="*/ 0 w 1188"/>
                  <a:gd name="T13" fmla="*/ 229 h 717"/>
                  <a:gd name="T14" fmla="*/ 19 w 1188"/>
                  <a:gd name="T15" fmla="*/ 16 h 717"/>
                  <a:gd name="T16" fmla="*/ 39 w 1188"/>
                  <a:gd name="T17" fmla="*/ 4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8" h="717">
                    <a:moveTo>
                      <a:pt x="39" y="4"/>
                    </a:moveTo>
                    <a:cubicBezTo>
                      <a:pt x="1177" y="541"/>
                      <a:pt x="1177" y="541"/>
                      <a:pt x="1177" y="541"/>
                    </a:cubicBezTo>
                    <a:cubicBezTo>
                      <a:pt x="1186" y="545"/>
                      <a:pt x="1188" y="557"/>
                      <a:pt x="1181" y="564"/>
                    </a:cubicBezTo>
                    <a:cubicBezTo>
                      <a:pt x="1025" y="712"/>
                      <a:pt x="1025" y="712"/>
                      <a:pt x="1025" y="712"/>
                    </a:cubicBezTo>
                    <a:cubicBezTo>
                      <a:pt x="1021" y="716"/>
                      <a:pt x="1015" y="717"/>
                      <a:pt x="1010" y="714"/>
                    </a:cubicBezTo>
                    <a:cubicBezTo>
                      <a:pt x="8" y="243"/>
                      <a:pt x="8" y="243"/>
                      <a:pt x="8" y="243"/>
                    </a:cubicBezTo>
                    <a:cubicBezTo>
                      <a:pt x="3" y="240"/>
                      <a:pt x="0" y="235"/>
                      <a:pt x="0" y="229"/>
                    </a:cubicBezTo>
                    <a:cubicBezTo>
                      <a:pt x="19" y="16"/>
                      <a:pt x="19" y="16"/>
                      <a:pt x="19" y="16"/>
                    </a:cubicBezTo>
                    <a:cubicBezTo>
                      <a:pt x="19" y="6"/>
                      <a:pt x="30" y="0"/>
                      <a:pt x="39" y="4"/>
                    </a:cubicBezTo>
                    <a:close/>
                  </a:path>
                </a:pathLst>
              </a:custGeom>
              <a:solidFill>
                <a:srgbClr val="E2F3F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0" name="Freeform 180"/>
              <p:cNvSpPr/>
              <p:nvPr/>
            </p:nvSpPr>
            <p:spPr bwMode="auto">
              <a:xfrm>
                <a:off x="4838700" y="2997200"/>
                <a:ext cx="1812925" cy="933450"/>
              </a:xfrm>
              <a:custGeom>
                <a:avLst/>
                <a:gdLst>
                  <a:gd name="T0" fmla="*/ 1022 w 1069"/>
                  <a:gd name="T1" fmla="*/ 545 h 551"/>
                  <a:gd name="T2" fmla="*/ 1069 w 1069"/>
                  <a:gd name="T3" fmla="*/ 501 h 551"/>
                  <a:gd name="T4" fmla="*/ 5 w 1069"/>
                  <a:gd name="T5" fmla="*/ 0 h 551"/>
                  <a:gd name="T6" fmla="*/ 1 w 1069"/>
                  <a:gd name="T7" fmla="*/ 64 h 551"/>
                  <a:gd name="T8" fmla="*/ 10 w 1069"/>
                  <a:gd name="T9" fmla="*/ 81 h 551"/>
                  <a:gd name="T10" fmla="*/ 1003 w 1069"/>
                  <a:gd name="T11" fmla="*/ 548 h 551"/>
                  <a:gd name="T12" fmla="*/ 1022 w 1069"/>
                  <a:gd name="T13" fmla="*/ 545 h 551"/>
                </a:gdLst>
                <a:ahLst/>
                <a:cxnLst>
                  <a:cxn ang="0">
                    <a:pos x="T0" y="T1"/>
                  </a:cxn>
                  <a:cxn ang="0">
                    <a:pos x="T2" y="T3"/>
                  </a:cxn>
                  <a:cxn ang="0">
                    <a:pos x="T4" y="T5"/>
                  </a:cxn>
                  <a:cxn ang="0">
                    <a:pos x="T6" y="T7"/>
                  </a:cxn>
                  <a:cxn ang="0">
                    <a:pos x="T8" y="T9"/>
                  </a:cxn>
                  <a:cxn ang="0">
                    <a:pos x="T10" y="T11"/>
                  </a:cxn>
                  <a:cxn ang="0">
                    <a:pos x="T12" y="T13"/>
                  </a:cxn>
                </a:cxnLst>
                <a:rect l="0" t="0" r="r" b="b"/>
                <a:pathLst>
                  <a:path w="1069" h="551">
                    <a:moveTo>
                      <a:pt x="1022" y="545"/>
                    </a:moveTo>
                    <a:cubicBezTo>
                      <a:pt x="1069" y="501"/>
                      <a:pt x="1069" y="501"/>
                      <a:pt x="1069" y="501"/>
                    </a:cubicBezTo>
                    <a:cubicBezTo>
                      <a:pt x="5" y="0"/>
                      <a:pt x="5" y="0"/>
                      <a:pt x="5" y="0"/>
                    </a:cubicBezTo>
                    <a:cubicBezTo>
                      <a:pt x="1" y="64"/>
                      <a:pt x="1" y="64"/>
                      <a:pt x="1" y="64"/>
                    </a:cubicBezTo>
                    <a:cubicBezTo>
                      <a:pt x="0" y="71"/>
                      <a:pt x="4" y="78"/>
                      <a:pt x="10" y="81"/>
                    </a:cubicBezTo>
                    <a:cubicBezTo>
                      <a:pt x="1003" y="548"/>
                      <a:pt x="1003" y="548"/>
                      <a:pt x="1003" y="548"/>
                    </a:cubicBezTo>
                    <a:cubicBezTo>
                      <a:pt x="1010" y="551"/>
                      <a:pt x="1017" y="550"/>
                      <a:pt x="1022" y="5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1" name="Freeform 181"/>
              <p:cNvSpPr/>
              <p:nvPr/>
            </p:nvSpPr>
            <p:spPr bwMode="auto">
              <a:xfrm>
                <a:off x="5672138" y="3448050"/>
                <a:ext cx="61913" cy="46037"/>
              </a:xfrm>
              <a:custGeom>
                <a:avLst/>
                <a:gdLst>
                  <a:gd name="T0" fmla="*/ 34 w 37"/>
                  <a:gd name="T1" fmla="*/ 22 h 27"/>
                  <a:gd name="T2" fmla="*/ 14 w 37"/>
                  <a:gd name="T3" fmla="*/ 22 h 27"/>
                  <a:gd name="T4" fmla="*/ 3 w 37"/>
                  <a:gd name="T5" fmla="*/ 5 h 27"/>
                  <a:gd name="T6" fmla="*/ 23 w 37"/>
                  <a:gd name="T7" fmla="*/ 5 h 27"/>
                  <a:gd name="T8" fmla="*/ 34 w 37"/>
                  <a:gd name="T9" fmla="*/ 22 h 27"/>
                </a:gdLst>
                <a:ahLst/>
                <a:cxnLst>
                  <a:cxn ang="0">
                    <a:pos x="T0" y="T1"/>
                  </a:cxn>
                  <a:cxn ang="0">
                    <a:pos x="T2" y="T3"/>
                  </a:cxn>
                  <a:cxn ang="0">
                    <a:pos x="T4" y="T5"/>
                  </a:cxn>
                  <a:cxn ang="0">
                    <a:pos x="T6" y="T7"/>
                  </a:cxn>
                  <a:cxn ang="0">
                    <a:pos x="T8" y="T9"/>
                  </a:cxn>
                </a:cxnLst>
                <a:rect l="0" t="0" r="r" b="b"/>
                <a:pathLst>
                  <a:path w="37" h="27">
                    <a:moveTo>
                      <a:pt x="34" y="22"/>
                    </a:moveTo>
                    <a:cubicBezTo>
                      <a:pt x="32" y="27"/>
                      <a:pt x="23" y="27"/>
                      <a:pt x="14" y="22"/>
                    </a:cubicBezTo>
                    <a:cubicBezTo>
                      <a:pt x="5" y="18"/>
                      <a:pt x="0" y="10"/>
                      <a:pt x="3" y="5"/>
                    </a:cubicBezTo>
                    <a:cubicBezTo>
                      <a:pt x="5" y="0"/>
                      <a:pt x="14" y="0"/>
                      <a:pt x="23" y="5"/>
                    </a:cubicBezTo>
                    <a:cubicBezTo>
                      <a:pt x="32" y="9"/>
                      <a:pt x="37" y="17"/>
                      <a:pt x="34" y="22"/>
                    </a:cubicBez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2" name="Freeform 182"/>
              <p:cNvSpPr/>
              <p:nvPr/>
            </p:nvSpPr>
            <p:spPr bwMode="auto">
              <a:xfrm>
                <a:off x="4751388" y="3806825"/>
                <a:ext cx="1193800" cy="828675"/>
              </a:xfrm>
              <a:custGeom>
                <a:avLst/>
                <a:gdLst>
                  <a:gd name="T0" fmla="*/ 588 w 704"/>
                  <a:gd name="T1" fmla="*/ 484 h 489"/>
                  <a:gd name="T2" fmla="*/ 17 w 704"/>
                  <a:gd name="T3" fmla="*/ 228 h 489"/>
                  <a:gd name="T4" fmla="*/ 5 w 704"/>
                  <a:gd name="T5" fmla="*/ 199 h 489"/>
                  <a:gd name="T6" fmla="*/ 87 w 704"/>
                  <a:gd name="T7" fmla="*/ 16 h 489"/>
                  <a:gd name="T8" fmla="*/ 117 w 704"/>
                  <a:gd name="T9" fmla="*/ 5 h 489"/>
                  <a:gd name="T10" fmla="*/ 688 w 704"/>
                  <a:gd name="T11" fmla="*/ 261 h 489"/>
                  <a:gd name="T12" fmla="*/ 699 w 704"/>
                  <a:gd name="T13" fmla="*/ 290 h 489"/>
                  <a:gd name="T14" fmla="*/ 617 w 704"/>
                  <a:gd name="T15" fmla="*/ 473 h 489"/>
                  <a:gd name="T16" fmla="*/ 588 w 704"/>
                  <a:gd name="T17" fmla="*/ 484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4" h="489">
                    <a:moveTo>
                      <a:pt x="588" y="484"/>
                    </a:moveTo>
                    <a:cubicBezTo>
                      <a:pt x="17" y="228"/>
                      <a:pt x="17" y="228"/>
                      <a:pt x="17" y="228"/>
                    </a:cubicBezTo>
                    <a:cubicBezTo>
                      <a:pt x="5" y="223"/>
                      <a:pt x="0" y="210"/>
                      <a:pt x="5" y="199"/>
                    </a:cubicBezTo>
                    <a:cubicBezTo>
                      <a:pt x="87" y="16"/>
                      <a:pt x="87" y="16"/>
                      <a:pt x="87" y="16"/>
                    </a:cubicBezTo>
                    <a:cubicBezTo>
                      <a:pt x="92" y="5"/>
                      <a:pt x="105" y="0"/>
                      <a:pt x="117" y="5"/>
                    </a:cubicBezTo>
                    <a:cubicBezTo>
                      <a:pt x="688" y="261"/>
                      <a:pt x="688" y="261"/>
                      <a:pt x="688" y="261"/>
                    </a:cubicBezTo>
                    <a:cubicBezTo>
                      <a:pt x="699" y="266"/>
                      <a:pt x="704" y="279"/>
                      <a:pt x="699" y="290"/>
                    </a:cubicBezTo>
                    <a:cubicBezTo>
                      <a:pt x="617" y="473"/>
                      <a:pt x="617" y="473"/>
                      <a:pt x="617" y="473"/>
                    </a:cubicBezTo>
                    <a:cubicBezTo>
                      <a:pt x="612" y="484"/>
                      <a:pt x="599" y="489"/>
                      <a:pt x="588" y="484"/>
                    </a:cubicBez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3" name="Freeform 183"/>
              <p:cNvSpPr/>
              <p:nvPr/>
            </p:nvSpPr>
            <p:spPr bwMode="auto">
              <a:xfrm>
                <a:off x="4760913" y="3786188"/>
                <a:ext cx="1192213" cy="828675"/>
              </a:xfrm>
              <a:custGeom>
                <a:avLst/>
                <a:gdLst>
                  <a:gd name="T0" fmla="*/ 586 w 703"/>
                  <a:gd name="T1" fmla="*/ 484 h 489"/>
                  <a:gd name="T2" fmla="*/ 17 w 703"/>
                  <a:gd name="T3" fmla="*/ 229 h 489"/>
                  <a:gd name="T4" fmla="*/ 5 w 703"/>
                  <a:gd name="T5" fmla="*/ 198 h 489"/>
                  <a:gd name="T6" fmla="*/ 86 w 703"/>
                  <a:gd name="T7" fmla="*/ 17 h 489"/>
                  <a:gd name="T8" fmla="*/ 117 w 703"/>
                  <a:gd name="T9" fmla="*/ 5 h 489"/>
                  <a:gd name="T10" fmla="*/ 686 w 703"/>
                  <a:gd name="T11" fmla="*/ 261 h 489"/>
                  <a:gd name="T12" fmla="*/ 698 w 703"/>
                  <a:gd name="T13" fmla="*/ 291 h 489"/>
                  <a:gd name="T14" fmla="*/ 617 w 703"/>
                  <a:gd name="T15" fmla="*/ 473 h 489"/>
                  <a:gd name="T16" fmla="*/ 586 w 703"/>
                  <a:gd name="T17" fmla="*/ 484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3" h="489">
                    <a:moveTo>
                      <a:pt x="586" y="484"/>
                    </a:moveTo>
                    <a:cubicBezTo>
                      <a:pt x="17" y="229"/>
                      <a:pt x="17" y="229"/>
                      <a:pt x="17" y="229"/>
                    </a:cubicBezTo>
                    <a:cubicBezTo>
                      <a:pt x="5" y="223"/>
                      <a:pt x="0" y="210"/>
                      <a:pt x="5" y="198"/>
                    </a:cubicBezTo>
                    <a:cubicBezTo>
                      <a:pt x="86" y="17"/>
                      <a:pt x="86" y="17"/>
                      <a:pt x="86" y="17"/>
                    </a:cubicBezTo>
                    <a:cubicBezTo>
                      <a:pt x="91" y="5"/>
                      <a:pt x="105" y="0"/>
                      <a:pt x="117" y="5"/>
                    </a:cubicBezTo>
                    <a:cubicBezTo>
                      <a:pt x="686" y="261"/>
                      <a:pt x="686" y="261"/>
                      <a:pt x="686" y="261"/>
                    </a:cubicBezTo>
                    <a:cubicBezTo>
                      <a:pt x="698" y="266"/>
                      <a:pt x="703" y="280"/>
                      <a:pt x="698" y="291"/>
                    </a:cubicBezTo>
                    <a:cubicBezTo>
                      <a:pt x="617" y="473"/>
                      <a:pt x="617" y="473"/>
                      <a:pt x="617" y="473"/>
                    </a:cubicBezTo>
                    <a:cubicBezTo>
                      <a:pt x="612" y="484"/>
                      <a:pt x="598" y="489"/>
                      <a:pt x="586" y="4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4" name="Freeform 184"/>
              <p:cNvSpPr/>
              <p:nvPr/>
            </p:nvSpPr>
            <p:spPr bwMode="auto">
              <a:xfrm>
                <a:off x="4921250" y="3865563"/>
                <a:ext cx="63500" cy="61912"/>
              </a:xfrm>
              <a:custGeom>
                <a:avLst/>
                <a:gdLst>
                  <a:gd name="T0" fmla="*/ 27 w 40"/>
                  <a:gd name="T1" fmla="*/ 39 h 39"/>
                  <a:gd name="T2" fmla="*/ 0 w 40"/>
                  <a:gd name="T3" fmla="*/ 27 h 39"/>
                  <a:gd name="T4" fmla="*/ 12 w 40"/>
                  <a:gd name="T5" fmla="*/ 0 h 39"/>
                  <a:gd name="T6" fmla="*/ 40 w 40"/>
                  <a:gd name="T7" fmla="*/ 12 h 39"/>
                  <a:gd name="T8" fmla="*/ 27 w 40"/>
                  <a:gd name="T9" fmla="*/ 39 h 39"/>
                </a:gdLst>
                <a:ahLst/>
                <a:cxnLst>
                  <a:cxn ang="0">
                    <a:pos x="T0" y="T1"/>
                  </a:cxn>
                  <a:cxn ang="0">
                    <a:pos x="T2" y="T3"/>
                  </a:cxn>
                  <a:cxn ang="0">
                    <a:pos x="T4" y="T5"/>
                  </a:cxn>
                  <a:cxn ang="0">
                    <a:pos x="T6" y="T7"/>
                  </a:cxn>
                  <a:cxn ang="0">
                    <a:pos x="T8" y="T9"/>
                  </a:cxn>
                </a:cxnLst>
                <a:rect l="0" t="0" r="r" b="b"/>
                <a:pathLst>
                  <a:path w="40" h="39">
                    <a:moveTo>
                      <a:pt x="27" y="39"/>
                    </a:moveTo>
                    <a:lnTo>
                      <a:pt x="0" y="27"/>
                    </a:lnTo>
                    <a:lnTo>
                      <a:pt x="12" y="0"/>
                    </a:lnTo>
                    <a:lnTo>
                      <a:pt x="40" y="12"/>
                    </a:lnTo>
                    <a:lnTo>
                      <a:pt x="27"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5" name="Freeform 185"/>
              <p:cNvSpPr/>
              <p:nvPr/>
            </p:nvSpPr>
            <p:spPr bwMode="auto">
              <a:xfrm>
                <a:off x="4921250" y="3903663"/>
                <a:ext cx="44450" cy="23812"/>
              </a:xfrm>
              <a:custGeom>
                <a:avLst/>
                <a:gdLst>
                  <a:gd name="T0" fmla="*/ 27 w 28"/>
                  <a:gd name="T1" fmla="*/ 15 h 15"/>
                  <a:gd name="T2" fmla="*/ 0 w 28"/>
                  <a:gd name="T3" fmla="*/ 3 h 15"/>
                  <a:gd name="T4" fmla="*/ 1 w 28"/>
                  <a:gd name="T5" fmla="*/ 0 h 15"/>
                  <a:gd name="T6" fmla="*/ 28 w 28"/>
                  <a:gd name="T7" fmla="*/ 13 h 15"/>
                  <a:gd name="T8" fmla="*/ 27 w 28"/>
                  <a:gd name="T9" fmla="*/ 15 h 15"/>
                </a:gdLst>
                <a:ahLst/>
                <a:cxnLst>
                  <a:cxn ang="0">
                    <a:pos x="T0" y="T1"/>
                  </a:cxn>
                  <a:cxn ang="0">
                    <a:pos x="T2" y="T3"/>
                  </a:cxn>
                  <a:cxn ang="0">
                    <a:pos x="T4" y="T5"/>
                  </a:cxn>
                  <a:cxn ang="0">
                    <a:pos x="T6" y="T7"/>
                  </a:cxn>
                  <a:cxn ang="0">
                    <a:pos x="T8" y="T9"/>
                  </a:cxn>
                </a:cxnLst>
                <a:rect l="0" t="0" r="r" b="b"/>
                <a:pathLst>
                  <a:path w="28" h="15">
                    <a:moveTo>
                      <a:pt x="27" y="15"/>
                    </a:moveTo>
                    <a:lnTo>
                      <a:pt x="0" y="3"/>
                    </a:lnTo>
                    <a:lnTo>
                      <a:pt x="1" y="0"/>
                    </a:lnTo>
                    <a:lnTo>
                      <a:pt x="28" y="13"/>
                    </a:lnTo>
                    <a:lnTo>
                      <a:pt x="27"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6" name="Freeform 186"/>
              <p:cNvSpPr/>
              <p:nvPr/>
            </p:nvSpPr>
            <p:spPr bwMode="auto">
              <a:xfrm>
                <a:off x="4979988" y="3892550"/>
                <a:ext cx="63500" cy="61912"/>
              </a:xfrm>
              <a:custGeom>
                <a:avLst/>
                <a:gdLst>
                  <a:gd name="T0" fmla="*/ 28 w 40"/>
                  <a:gd name="T1" fmla="*/ 39 h 39"/>
                  <a:gd name="T2" fmla="*/ 0 w 40"/>
                  <a:gd name="T3" fmla="*/ 27 h 39"/>
                  <a:gd name="T4" fmla="*/ 13 w 40"/>
                  <a:gd name="T5" fmla="*/ 0 h 39"/>
                  <a:gd name="T6" fmla="*/ 40 w 40"/>
                  <a:gd name="T7" fmla="*/ 11 h 39"/>
                  <a:gd name="T8" fmla="*/ 28 w 40"/>
                  <a:gd name="T9" fmla="*/ 39 h 39"/>
                </a:gdLst>
                <a:ahLst/>
                <a:cxnLst>
                  <a:cxn ang="0">
                    <a:pos x="T0" y="T1"/>
                  </a:cxn>
                  <a:cxn ang="0">
                    <a:pos x="T2" y="T3"/>
                  </a:cxn>
                  <a:cxn ang="0">
                    <a:pos x="T4" y="T5"/>
                  </a:cxn>
                  <a:cxn ang="0">
                    <a:pos x="T6" y="T7"/>
                  </a:cxn>
                  <a:cxn ang="0">
                    <a:pos x="T8" y="T9"/>
                  </a:cxn>
                </a:cxnLst>
                <a:rect l="0" t="0" r="r" b="b"/>
                <a:pathLst>
                  <a:path w="40" h="39">
                    <a:moveTo>
                      <a:pt x="28" y="39"/>
                    </a:moveTo>
                    <a:lnTo>
                      <a:pt x="0" y="27"/>
                    </a:lnTo>
                    <a:lnTo>
                      <a:pt x="13" y="0"/>
                    </a:lnTo>
                    <a:lnTo>
                      <a:pt x="40" y="11"/>
                    </a:lnTo>
                    <a:lnTo>
                      <a:pt x="28"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7" name="Freeform 187"/>
              <p:cNvSpPr/>
              <p:nvPr/>
            </p:nvSpPr>
            <p:spPr bwMode="auto">
              <a:xfrm>
                <a:off x="4979988" y="3930650"/>
                <a:ext cx="46038" cy="23812"/>
              </a:xfrm>
              <a:custGeom>
                <a:avLst/>
                <a:gdLst>
                  <a:gd name="T0" fmla="*/ 28 w 29"/>
                  <a:gd name="T1" fmla="*/ 15 h 15"/>
                  <a:gd name="T2" fmla="*/ 0 w 29"/>
                  <a:gd name="T3" fmla="*/ 3 h 15"/>
                  <a:gd name="T4" fmla="*/ 1 w 29"/>
                  <a:gd name="T5" fmla="*/ 0 h 15"/>
                  <a:gd name="T6" fmla="*/ 29 w 29"/>
                  <a:gd name="T7" fmla="*/ 13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1" y="0"/>
                    </a:lnTo>
                    <a:lnTo>
                      <a:pt x="29" y="13"/>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8" name="Freeform 188"/>
              <p:cNvSpPr/>
              <p:nvPr/>
            </p:nvSpPr>
            <p:spPr bwMode="auto">
              <a:xfrm>
                <a:off x="5038725" y="3919538"/>
                <a:ext cx="65088" cy="61912"/>
              </a:xfrm>
              <a:custGeom>
                <a:avLst/>
                <a:gdLst>
                  <a:gd name="T0" fmla="*/ 28 w 41"/>
                  <a:gd name="T1" fmla="*/ 39 h 39"/>
                  <a:gd name="T2" fmla="*/ 0 w 41"/>
                  <a:gd name="T3" fmla="*/ 26 h 39"/>
                  <a:gd name="T4" fmla="*/ 13 w 41"/>
                  <a:gd name="T5" fmla="*/ 0 h 39"/>
                  <a:gd name="T6" fmla="*/ 41 w 41"/>
                  <a:gd name="T7" fmla="*/ 12 h 39"/>
                  <a:gd name="T8" fmla="*/ 28 w 41"/>
                  <a:gd name="T9" fmla="*/ 39 h 39"/>
                </a:gdLst>
                <a:ahLst/>
                <a:cxnLst>
                  <a:cxn ang="0">
                    <a:pos x="T0" y="T1"/>
                  </a:cxn>
                  <a:cxn ang="0">
                    <a:pos x="T2" y="T3"/>
                  </a:cxn>
                  <a:cxn ang="0">
                    <a:pos x="T4" y="T5"/>
                  </a:cxn>
                  <a:cxn ang="0">
                    <a:pos x="T6" y="T7"/>
                  </a:cxn>
                  <a:cxn ang="0">
                    <a:pos x="T8" y="T9"/>
                  </a:cxn>
                </a:cxnLst>
                <a:rect l="0" t="0" r="r" b="b"/>
                <a:pathLst>
                  <a:path w="41" h="39">
                    <a:moveTo>
                      <a:pt x="28" y="39"/>
                    </a:moveTo>
                    <a:lnTo>
                      <a:pt x="0" y="26"/>
                    </a:lnTo>
                    <a:lnTo>
                      <a:pt x="13" y="0"/>
                    </a:lnTo>
                    <a:lnTo>
                      <a:pt x="41" y="12"/>
                    </a:lnTo>
                    <a:lnTo>
                      <a:pt x="28"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9" name="Freeform 189"/>
              <p:cNvSpPr/>
              <p:nvPr/>
            </p:nvSpPr>
            <p:spPr bwMode="auto">
              <a:xfrm>
                <a:off x="5038725" y="3957638"/>
                <a:ext cx="46038" cy="23812"/>
              </a:xfrm>
              <a:custGeom>
                <a:avLst/>
                <a:gdLst>
                  <a:gd name="T0" fmla="*/ 28 w 29"/>
                  <a:gd name="T1" fmla="*/ 15 h 15"/>
                  <a:gd name="T2" fmla="*/ 0 w 29"/>
                  <a:gd name="T3" fmla="*/ 2 h 15"/>
                  <a:gd name="T4" fmla="*/ 2 w 29"/>
                  <a:gd name="T5" fmla="*/ 0 h 15"/>
                  <a:gd name="T6" fmla="*/ 29 w 29"/>
                  <a:gd name="T7" fmla="*/ 12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2"/>
                    </a:lnTo>
                    <a:lnTo>
                      <a:pt x="2" y="0"/>
                    </a:lnTo>
                    <a:lnTo>
                      <a:pt x="29" y="12"/>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0" name="Freeform 190"/>
              <p:cNvSpPr/>
              <p:nvPr/>
            </p:nvSpPr>
            <p:spPr bwMode="auto">
              <a:xfrm>
                <a:off x="5100638" y="3944938"/>
                <a:ext cx="61913" cy="63500"/>
              </a:xfrm>
              <a:custGeom>
                <a:avLst/>
                <a:gdLst>
                  <a:gd name="T0" fmla="*/ 26 w 39"/>
                  <a:gd name="T1" fmla="*/ 40 h 40"/>
                  <a:gd name="T2" fmla="*/ 0 w 39"/>
                  <a:gd name="T3" fmla="*/ 28 h 40"/>
                  <a:gd name="T4" fmla="*/ 11 w 39"/>
                  <a:gd name="T5" fmla="*/ 0 h 40"/>
                  <a:gd name="T6" fmla="*/ 39 w 39"/>
                  <a:gd name="T7" fmla="*/ 13 h 40"/>
                  <a:gd name="T8" fmla="*/ 26 w 39"/>
                  <a:gd name="T9" fmla="*/ 40 h 40"/>
                </a:gdLst>
                <a:ahLst/>
                <a:cxnLst>
                  <a:cxn ang="0">
                    <a:pos x="T0" y="T1"/>
                  </a:cxn>
                  <a:cxn ang="0">
                    <a:pos x="T2" y="T3"/>
                  </a:cxn>
                  <a:cxn ang="0">
                    <a:pos x="T4" y="T5"/>
                  </a:cxn>
                  <a:cxn ang="0">
                    <a:pos x="T6" y="T7"/>
                  </a:cxn>
                  <a:cxn ang="0">
                    <a:pos x="T8" y="T9"/>
                  </a:cxn>
                </a:cxnLst>
                <a:rect l="0" t="0" r="r" b="b"/>
                <a:pathLst>
                  <a:path w="39" h="40">
                    <a:moveTo>
                      <a:pt x="26" y="40"/>
                    </a:moveTo>
                    <a:lnTo>
                      <a:pt x="0" y="28"/>
                    </a:lnTo>
                    <a:lnTo>
                      <a:pt x="11" y="0"/>
                    </a:lnTo>
                    <a:lnTo>
                      <a:pt x="39" y="13"/>
                    </a:lnTo>
                    <a:lnTo>
                      <a:pt x="26"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1" name="Freeform 191"/>
              <p:cNvSpPr/>
              <p:nvPr/>
            </p:nvSpPr>
            <p:spPr bwMode="auto">
              <a:xfrm>
                <a:off x="5100638" y="3983038"/>
                <a:ext cx="46038" cy="25400"/>
              </a:xfrm>
              <a:custGeom>
                <a:avLst/>
                <a:gdLst>
                  <a:gd name="T0" fmla="*/ 26 w 29"/>
                  <a:gd name="T1" fmla="*/ 16 h 16"/>
                  <a:gd name="T2" fmla="*/ 0 w 29"/>
                  <a:gd name="T3" fmla="*/ 4 h 16"/>
                  <a:gd name="T4" fmla="*/ 1 w 29"/>
                  <a:gd name="T5" fmla="*/ 0 h 16"/>
                  <a:gd name="T6" fmla="*/ 29 w 29"/>
                  <a:gd name="T7" fmla="*/ 13 h 16"/>
                  <a:gd name="T8" fmla="*/ 26 w 29"/>
                  <a:gd name="T9" fmla="*/ 16 h 16"/>
                </a:gdLst>
                <a:ahLst/>
                <a:cxnLst>
                  <a:cxn ang="0">
                    <a:pos x="T0" y="T1"/>
                  </a:cxn>
                  <a:cxn ang="0">
                    <a:pos x="T2" y="T3"/>
                  </a:cxn>
                  <a:cxn ang="0">
                    <a:pos x="T4" y="T5"/>
                  </a:cxn>
                  <a:cxn ang="0">
                    <a:pos x="T6" y="T7"/>
                  </a:cxn>
                  <a:cxn ang="0">
                    <a:pos x="T8" y="T9"/>
                  </a:cxn>
                </a:cxnLst>
                <a:rect l="0" t="0" r="r" b="b"/>
                <a:pathLst>
                  <a:path w="29" h="16">
                    <a:moveTo>
                      <a:pt x="26" y="16"/>
                    </a:moveTo>
                    <a:lnTo>
                      <a:pt x="0" y="4"/>
                    </a:lnTo>
                    <a:lnTo>
                      <a:pt x="1" y="0"/>
                    </a:lnTo>
                    <a:lnTo>
                      <a:pt x="29" y="13"/>
                    </a:lnTo>
                    <a:lnTo>
                      <a:pt x="26" y="16"/>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2" name="Freeform 192"/>
              <p:cNvSpPr/>
              <p:nvPr/>
            </p:nvSpPr>
            <p:spPr bwMode="auto">
              <a:xfrm>
                <a:off x="5159375" y="3971925"/>
                <a:ext cx="63500" cy="61912"/>
              </a:xfrm>
              <a:custGeom>
                <a:avLst/>
                <a:gdLst>
                  <a:gd name="T0" fmla="*/ 27 w 40"/>
                  <a:gd name="T1" fmla="*/ 39 h 39"/>
                  <a:gd name="T2" fmla="*/ 0 w 40"/>
                  <a:gd name="T3" fmla="*/ 28 h 39"/>
                  <a:gd name="T4" fmla="*/ 12 w 40"/>
                  <a:gd name="T5" fmla="*/ 0 h 39"/>
                  <a:gd name="T6" fmla="*/ 40 w 40"/>
                  <a:gd name="T7" fmla="*/ 13 h 39"/>
                  <a:gd name="T8" fmla="*/ 27 w 40"/>
                  <a:gd name="T9" fmla="*/ 39 h 39"/>
                </a:gdLst>
                <a:ahLst/>
                <a:cxnLst>
                  <a:cxn ang="0">
                    <a:pos x="T0" y="T1"/>
                  </a:cxn>
                  <a:cxn ang="0">
                    <a:pos x="T2" y="T3"/>
                  </a:cxn>
                  <a:cxn ang="0">
                    <a:pos x="T4" y="T5"/>
                  </a:cxn>
                  <a:cxn ang="0">
                    <a:pos x="T6" y="T7"/>
                  </a:cxn>
                  <a:cxn ang="0">
                    <a:pos x="T8" y="T9"/>
                  </a:cxn>
                </a:cxnLst>
                <a:rect l="0" t="0" r="r" b="b"/>
                <a:pathLst>
                  <a:path w="40" h="39">
                    <a:moveTo>
                      <a:pt x="27" y="39"/>
                    </a:moveTo>
                    <a:lnTo>
                      <a:pt x="0" y="28"/>
                    </a:lnTo>
                    <a:lnTo>
                      <a:pt x="12" y="0"/>
                    </a:lnTo>
                    <a:lnTo>
                      <a:pt x="40" y="13"/>
                    </a:lnTo>
                    <a:lnTo>
                      <a:pt x="27"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3" name="Freeform 193"/>
              <p:cNvSpPr/>
              <p:nvPr/>
            </p:nvSpPr>
            <p:spPr bwMode="auto">
              <a:xfrm>
                <a:off x="5159375" y="4010025"/>
                <a:ext cx="46038" cy="23812"/>
              </a:xfrm>
              <a:custGeom>
                <a:avLst/>
                <a:gdLst>
                  <a:gd name="T0" fmla="*/ 27 w 29"/>
                  <a:gd name="T1" fmla="*/ 15 h 15"/>
                  <a:gd name="T2" fmla="*/ 0 w 29"/>
                  <a:gd name="T3" fmla="*/ 4 h 15"/>
                  <a:gd name="T4" fmla="*/ 1 w 29"/>
                  <a:gd name="T5" fmla="*/ 0 h 15"/>
                  <a:gd name="T6" fmla="*/ 29 w 29"/>
                  <a:gd name="T7" fmla="*/ 13 h 15"/>
                  <a:gd name="T8" fmla="*/ 27 w 29"/>
                  <a:gd name="T9" fmla="*/ 15 h 15"/>
                </a:gdLst>
                <a:ahLst/>
                <a:cxnLst>
                  <a:cxn ang="0">
                    <a:pos x="T0" y="T1"/>
                  </a:cxn>
                  <a:cxn ang="0">
                    <a:pos x="T2" y="T3"/>
                  </a:cxn>
                  <a:cxn ang="0">
                    <a:pos x="T4" y="T5"/>
                  </a:cxn>
                  <a:cxn ang="0">
                    <a:pos x="T6" y="T7"/>
                  </a:cxn>
                  <a:cxn ang="0">
                    <a:pos x="T8" y="T9"/>
                  </a:cxn>
                </a:cxnLst>
                <a:rect l="0" t="0" r="r" b="b"/>
                <a:pathLst>
                  <a:path w="29" h="15">
                    <a:moveTo>
                      <a:pt x="27" y="15"/>
                    </a:moveTo>
                    <a:lnTo>
                      <a:pt x="0" y="4"/>
                    </a:lnTo>
                    <a:lnTo>
                      <a:pt x="1" y="0"/>
                    </a:lnTo>
                    <a:lnTo>
                      <a:pt x="29" y="13"/>
                    </a:lnTo>
                    <a:lnTo>
                      <a:pt x="27"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4" name="Freeform 194"/>
              <p:cNvSpPr/>
              <p:nvPr/>
            </p:nvSpPr>
            <p:spPr bwMode="auto">
              <a:xfrm>
                <a:off x="5218113" y="3998913"/>
                <a:ext cx="63500" cy="61912"/>
              </a:xfrm>
              <a:custGeom>
                <a:avLst/>
                <a:gdLst>
                  <a:gd name="T0" fmla="*/ 28 w 40"/>
                  <a:gd name="T1" fmla="*/ 39 h 39"/>
                  <a:gd name="T2" fmla="*/ 0 w 40"/>
                  <a:gd name="T3" fmla="*/ 28 h 39"/>
                  <a:gd name="T4" fmla="*/ 12 w 40"/>
                  <a:gd name="T5" fmla="*/ 0 h 39"/>
                  <a:gd name="T6" fmla="*/ 40 w 40"/>
                  <a:gd name="T7" fmla="*/ 12 h 39"/>
                  <a:gd name="T8" fmla="*/ 28 w 40"/>
                  <a:gd name="T9" fmla="*/ 39 h 39"/>
                </a:gdLst>
                <a:ahLst/>
                <a:cxnLst>
                  <a:cxn ang="0">
                    <a:pos x="T0" y="T1"/>
                  </a:cxn>
                  <a:cxn ang="0">
                    <a:pos x="T2" y="T3"/>
                  </a:cxn>
                  <a:cxn ang="0">
                    <a:pos x="T4" y="T5"/>
                  </a:cxn>
                  <a:cxn ang="0">
                    <a:pos x="T6" y="T7"/>
                  </a:cxn>
                  <a:cxn ang="0">
                    <a:pos x="T8" y="T9"/>
                  </a:cxn>
                </a:cxnLst>
                <a:rect l="0" t="0" r="r" b="b"/>
                <a:pathLst>
                  <a:path w="40" h="39">
                    <a:moveTo>
                      <a:pt x="28" y="39"/>
                    </a:moveTo>
                    <a:lnTo>
                      <a:pt x="0" y="28"/>
                    </a:lnTo>
                    <a:lnTo>
                      <a:pt x="12" y="0"/>
                    </a:lnTo>
                    <a:lnTo>
                      <a:pt x="40" y="12"/>
                    </a:lnTo>
                    <a:lnTo>
                      <a:pt x="28"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5" name="Freeform 195"/>
              <p:cNvSpPr/>
              <p:nvPr/>
            </p:nvSpPr>
            <p:spPr bwMode="auto">
              <a:xfrm>
                <a:off x="5218113" y="4037013"/>
                <a:ext cx="46038" cy="23812"/>
              </a:xfrm>
              <a:custGeom>
                <a:avLst/>
                <a:gdLst>
                  <a:gd name="T0" fmla="*/ 28 w 29"/>
                  <a:gd name="T1" fmla="*/ 15 h 15"/>
                  <a:gd name="T2" fmla="*/ 0 w 29"/>
                  <a:gd name="T3" fmla="*/ 4 h 15"/>
                  <a:gd name="T4" fmla="*/ 2 w 29"/>
                  <a:gd name="T5" fmla="*/ 0 h 15"/>
                  <a:gd name="T6" fmla="*/ 29 w 29"/>
                  <a:gd name="T7" fmla="*/ 13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4"/>
                    </a:lnTo>
                    <a:lnTo>
                      <a:pt x="2" y="0"/>
                    </a:lnTo>
                    <a:lnTo>
                      <a:pt x="29" y="13"/>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6" name="Freeform 196"/>
              <p:cNvSpPr/>
              <p:nvPr/>
            </p:nvSpPr>
            <p:spPr bwMode="auto">
              <a:xfrm>
                <a:off x="5278438" y="4025900"/>
                <a:ext cx="61913" cy="63500"/>
              </a:xfrm>
              <a:custGeom>
                <a:avLst/>
                <a:gdLst>
                  <a:gd name="T0" fmla="*/ 28 w 39"/>
                  <a:gd name="T1" fmla="*/ 40 h 40"/>
                  <a:gd name="T2" fmla="*/ 0 w 39"/>
                  <a:gd name="T3" fmla="*/ 27 h 40"/>
                  <a:gd name="T4" fmla="*/ 12 w 39"/>
                  <a:gd name="T5" fmla="*/ 0 h 40"/>
                  <a:gd name="T6" fmla="*/ 39 w 39"/>
                  <a:gd name="T7" fmla="*/ 12 h 40"/>
                  <a:gd name="T8" fmla="*/ 28 w 39"/>
                  <a:gd name="T9" fmla="*/ 40 h 40"/>
                </a:gdLst>
                <a:ahLst/>
                <a:cxnLst>
                  <a:cxn ang="0">
                    <a:pos x="T0" y="T1"/>
                  </a:cxn>
                  <a:cxn ang="0">
                    <a:pos x="T2" y="T3"/>
                  </a:cxn>
                  <a:cxn ang="0">
                    <a:pos x="T4" y="T5"/>
                  </a:cxn>
                  <a:cxn ang="0">
                    <a:pos x="T6" y="T7"/>
                  </a:cxn>
                  <a:cxn ang="0">
                    <a:pos x="T8" y="T9"/>
                  </a:cxn>
                </a:cxnLst>
                <a:rect l="0" t="0" r="r" b="b"/>
                <a:pathLst>
                  <a:path w="39" h="40">
                    <a:moveTo>
                      <a:pt x="28" y="40"/>
                    </a:moveTo>
                    <a:lnTo>
                      <a:pt x="0" y="27"/>
                    </a:lnTo>
                    <a:lnTo>
                      <a:pt x="12" y="0"/>
                    </a:lnTo>
                    <a:lnTo>
                      <a:pt x="39" y="12"/>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7" name="Freeform 197"/>
              <p:cNvSpPr/>
              <p:nvPr/>
            </p:nvSpPr>
            <p:spPr bwMode="auto">
              <a:xfrm>
                <a:off x="5278438" y="4065588"/>
                <a:ext cx="46038" cy="23812"/>
              </a:xfrm>
              <a:custGeom>
                <a:avLst/>
                <a:gdLst>
                  <a:gd name="T0" fmla="*/ 28 w 29"/>
                  <a:gd name="T1" fmla="*/ 15 h 15"/>
                  <a:gd name="T2" fmla="*/ 0 w 29"/>
                  <a:gd name="T3" fmla="*/ 2 h 15"/>
                  <a:gd name="T4" fmla="*/ 1 w 29"/>
                  <a:gd name="T5" fmla="*/ 0 h 15"/>
                  <a:gd name="T6" fmla="*/ 29 w 29"/>
                  <a:gd name="T7" fmla="*/ 11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2"/>
                    </a:lnTo>
                    <a:lnTo>
                      <a:pt x="1" y="0"/>
                    </a:lnTo>
                    <a:lnTo>
                      <a:pt x="29" y="11"/>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8" name="Freeform 198"/>
              <p:cNvSpPr/>
              <p:nvPr/>
            </p:nvSpPr>
            <p:spPr bwMode="auto">
              <a:xfrm>
                <a:off x="5337175" y="4051300"/>
                <a:ext cx="63500" cy="65087"/>
              </a:xfrm>
              <a:custGeom>
                <a:avLst/>
                <a:gdLst>
                  <a:gd name="T0" fmla="*/ 28 w 40"/>
                  <a:gd name="T1" fmla="*/ 41 h 41"/>
                  <a:gd name="T2" fmla="*/ 0 w 40"/>
                  <a:gd name="T3" fmla="*/ 28 h 41"/>
                  <a:gd name="T4" fmla="*/ 13 w 40"/>
                  <a:gd name="T5" fmla="*/ 0 h 41"/>
                  <a:gd name="T6" fmla="*/ 40 w 40"/>
                  <a:gd name="T7" fmla="*/ 13 h 41"/>
                  <a:gd name="T8" fmla="*/ 28 w 40"/>
                  <a:gd name="T9" fmla="*/ 41 h 41"/>
                </a:gdLst>
                <a:ahLst/>
                <a:cxnLst>
                  <a:cxn ang="0">
                    <a:pos x="T0" y="T1"/>
                  </a:cxn>
                  <a:cxn ang="0">
                    <a:pos x="T2" y="T3"/>
                  </a:cxn>
                  <a:cxn ang="0">
                    <a:pos x="T4" y="T5"/>
                  </a:cxn>
                  <a:cxn ang="0">
                    <a:pos x="T6" y="T7"/>
                  </a:cxn>
                  <a:cxn ang="0">
                    <a:pos x="T8" y="T9"/>
                  </a:cxn>
                </a:cxnLst>
                <a:rect l="0" t="0" r="r" b="b"/>
                <a:pathLst>
                  <a:path w="40" h="41">
                    <a:moveTo>
                      <a:pt x="28" y="41"/>
                    </a:moveTo>
                    <a:lnTo>
                      <a:pt x="0" y="28"/>
                    </a:lnTo>
                    <a:lnTo>
                      <a:pt x="13" y="0"/>
                    </a:lnTo>
                    <a:lnTo>
                      <a:pt x="40" y="13"/>
                    </a:lnTo>
                    <a:lnTo>
                      <a:pt x="28" y="41"/>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9" name="Freeform 199"/>
              <p:cNvSpPr/>
              <p:nvPr/>
            </p:nvSpPr>
            <p:spPr bwMode="auto">
              <a:xfrm>
                <a:off x="5337175" y="4090988"/>
                <a:ext cx="46038" cy="25400"/>
              </a:xfrm>
              <a:custGeom>
                <a:avLst/>
                <a:gdLst>
                  <a:gd name="T0" fmla="*/ 28 w 29"/>
                  <a:gd name="T1" fmla="*/ 16 h 16"/>
                  <a:gd name="T2" fmla="*/ 0 w 29"/>
                  <a:gd name="T3" fmla="*/ 3 h 16"/>
                  <a:gd name="T4" fmla="*/ 1 w 29"/>
                  <a:gd name="T5" fmla="*/ 0 h 16"/>
                  <a:gd name="T6" fmla="*/ 29 w 29"/>
                  <a:gd name="T7" fmla="*/ 12 h 16"/>
                  <a:gd name="T8" fmla="*/ 28 w 29"/>
                  <a:gd name="T9" fmla="*/ 16 h 16"/>
                </a:gdLst>
                <a:ahLst/>
                <a:cxnLst>
                  <a:cxn ang="0">
                    <a:pos x="T0" y="T1"/>
                  </a:cxn>
                  <a:cxn ang="0">
                    <a:pos x="T2" y="T3"/>
                  </a:cxn>
                  <a:cxn ang="0">
                    <a:pos x="T4" y="T5"/>
                  </a:cxn>
                  <a:cxn ang="0">
                    <a:pos x="T6" y="T7"/>
                  </a:cxn>
                  <a:cxn ang="0">
                    <a:pos x="T8" y="T9"/>
                  </a:cxn>
                </a:cxnLst>
                <a:rect l="0" t="0" r="r" b="b"/>
                <a:pathLst>
                  <a:path w="29" h="16">
                    <a:moveTo>
                      <a:pt x="28" y="16"/>
                    </a:moveTo>
                    <a:lnTo>
                      <a:pt x="0" y="3"/>
                    </a:lnTo>
                    <a:lnTo>
                      <a:pt x="1" y="0"/>
                    </a:lnTo>
                    <a:lnTo>
                      <a:pt x="29" y="12"/>
                    </a:lnTo>
                    <a:lnTo>
                      <a:pt x="28" y="16"/>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0" name="Freeform 200"/>
              <p:cNvSpPr/>
              <p:nvPr/>
            </p:nvSpPr>
            <p:spPr bwMode="auto">
              <a:xfrm>
                <a:off x="5397500" y="4078288"/>
                <a:ext cx="63500" cy="63500"/>
              </a:xfrm>
              <a:custGeom>
                <a:avLst/>
                <a:gdLst>
                  <a:gd name="T0" fmla="*/ 27 w 40"/>
                  <a:gd name="T1" fmla="*/ 40 h 40"/>
                  <a:gd name="T2" fmla="*/ 0 w 40"/>
                  <a:gd name="T3" fmla="*/ 28 h 40"/>
                  <a:gd name="T4" fmla="*/ 12 w 40"/>
                  <a:gd name="T5" fmla="*/ 0 h 40"/>
                  <a:gd name="T6" fmla="*/ 40 w 40"/>
                  <a:gd name="T7" fmla="*/ 13 h 40"/>
                  <a:gd name="T8" fmla="*/ 27 w 40"/>
                  <a:gd name="T9" fmla="*/ 40 h 40"/>
                </a:gdLst>
                <a:ahLst/>
                <a:cxnLst>
                  <a:cxn ang="0">
                    <a:pos x="T0" y="T1"/>
                  </a:cxn>
                  <a:cxn ang="0">
                    <a:pos x="T2" y="T3"/>
                  </a:cxn>
                  <a:cxn ang="0">
                    <a:pos x="T4" y="T5"/>
                  </a:cxn>
                  <a:cxn ang="0">
                    <a:pos x="T6" y="T7"/>
                  </a:cxn>
                  <a:cxn ang="0">
                    <a:pos x="T8" y="T9"/>
                  </a:cxn>
                </a:cxnLst>
                <a:rect l="0" t="0" r="r" b="b"/>
                <a:pathLst>
                  <a:path w="40" h="40">
                    <a:moveTo>
                      <a:pt x="27" y="40"/>
                    </a:moveTo>
                    <a:lnTo>
                      <a:pt x="0" y="28"/>
                    </a:lnTo>
                    <a:lnTo>
                      <a:pt x="12" y="0"/>
                    </a:lnTo>
                    <a:lnTo>
                      <a:pt x="40" y="13"/>
                    </a:lnTo>
                    <a:lnTo>
                      <a:pt x="27"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1" name="Freeform 201"/>
              <p:cNvSpPr/>
              <p:nvPr/>
            </p:nvSpPr>
            <p:spPr bwMode="auto">
              <a:xfrm>
                <a:off x="5397500" y="4117975"/>
                <a:ext cx="44450" cy="23812"/>
              </a:xfrm>
              <a:custGeom>
                <a:avLst/>
                <a:gdLst>
                  <a:gd name="T0" fmla="*/ 27 w 28"/>
                  <a:gd name="T1" fmla="*/ 15 h 15"/>
                  <a:gd name="T2" fmla="*/ 0 w 28"/>
                  <a:gd name="T3" fmla="*/ 3 h 15"/>
                  <a:gd name="T4" fmla="*/ 1 w 28"/>
                  <a:gd name="T5" fmla="*/ 0 h 15"/>
                  <a:gd name="T6" fmla="*/ 28 w 28"/>
                  <a:gd name="T7" fmla="*/ 12 h 15"/>
                  <a:gd name="T8" fmla="*/ 27 w 28"/>
                  <a:gd name="T9" fmla="*/ 15 h 15"/>
                </a:gdLst>
                <a:ahLst/>
                <a:cxnLst>
                  <a:cxn ang="0">
                    <a:pos x="T0" y="T1"/>
                  </a:cxn>
                  <a:cxn ang="0">
                    <a:pos x="T2" y="T3"/>
                  </a:cxn>
                  <a:cxn ang="0">
                    <a:pos x="T4" y="T5"/>
                  </a:cxn>
                  <a:cxn ang="0">
                    <a:pos x="T6" y="T7"/>
                  </a:cxn>
                  <a:cxn ang="0">
                    <a:pos x="T8" y="T9"/>
                  </a:cxn>
                </a:cxnLst>
                <a:rect l="0" t="0" r="r" b="b"/>
                <a:pathLst>
                  <a:path w="28" h="15">
                    <a:moveTo>
                      <a:pt x="27" y="15"/>
                    </a:moveTo>
                    <a:lnTo>
                      <a:pt x="0" y="3"/>
                    </a:lnTo>
                    <a:lnTo>
                      <a:pt x="1" y="0"/>
                    </a:lnTo>
                    <a:lnTo>
                      <a:pt x="28" y="12"/>
                    </a:lnTo>
                    <a:lnTo>
                      <a:pt x="27"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2" name="Freeform 202"/>
              <p:cNvSpPr/>
              <p:nvPr/>
            </p:nvSpPr>
            <p:spPr bwMode="auto">
              <a:xfrm>
                <a:off x="5456238" y="4105275"/>
                <a:ext cx="65088" cy="63500"/>
              </a:xfrm>
              <a:custGeom>
                <a:avLst/>
                <a:gdLst>
                  <a:gd name="T0" fmla="*/ 28 w 41"/>
                  <a:gd name="T1" fmla="*/ 40 h 40"/>
                  <a:gd name="T2" fmla="*/ 0 w 41"/>
                  <a:gd name="T3" fmla="*/ 28 h 40"/>
                  <a:gd name="T4" fmla="*/ 13 w 41"/>
                  <a:gd name="T5" fmla="*/ 0 h 40"/>
                  <a:gd name="T6" fmla="*/ 41 w 41"/>
                  <a:gd name="T7" fmla="*/ 12 h 40"/>
                  <a:gd name="T8" fmla="*/ 28 w 41"/>
                  <a:gd name="T9" fmla="*/ 40 h 40"/>
                </a:gdLst>
                <a:ahLst/>
                <a:cxnLst>
                  <a:cxn ang="0">
                    <a:pos x="T0" y="T1"/>
                  </a:cxn>
                  <a:cxn ang="0">
                    <a:pos x="T2" y="T3"/>
                  </a:cxn>
                  <a:cxn ang="0">
                    <a:pos x="T4" y="T5"/>
                  </a:cxn>
                  <a:cxn ang="0">
                    <a:pos x="T6" y="T7"/>
                  </a:cxn>
                  <a:cxn ang="0">
                    <a:pos x="T8" y="T9"/>
                  </a:cxn>
                </a:cxnLst>
                <a:rect l="0" t="0" r="r" b="b"/>
                <a:pathLst>
                  <a:path w="41" h="40">
                    <a:moveTo>
                      <a:pt x="28" y="40"/>
                    </a:moveTo>
                    <a:lnTo>
                      <a:pt x="0" y="28"/>
                    </a:lnTo>
                    <a:lnTo>
                      <a:pt x="13" y="0"/>
                    </a:lnTo>
                    <a:lnTo>
                      <a:pt x="41" y="12"/>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3" name="Freeform 203"/>
              <p:cNvSpPr/>
              <p:nvPr/>
            </p:nvSpPr>
            <p:spPr bwMode="auto">
              <a:xfrm>
                <a:off x="5456238" y="4144963"/>
                <a:ext cx="46038" cy="23812"/>
              </a:xfrm>
              <a:custGeom>
                <a:avLst/>
                <a:gdLst>
                  <a:gd name="T0" fmla="*/ 28 w 29"/>
                  <a:gd name="T1" fmla="*/ 15 h 15"/>
                  <a:gd name="T2" fmla="*/ 0 w 29"/>
                  <a:gd name="T3" fmla="*/ 3 h 15"/>
                  <a:gd name="T4" fmla="*/ 1 w 29"/>
                  <a:gd name="T5" fmla="*/ 0 h 15"/>
                  <a:gd name="T6" fmla="*/ 29 w 29"/>
                  <a:gd name="T7" fmla="*/ 13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1" y="0"/>
                    </a:lnTo>
                    <a:lnTo>
                      <a:pt x="29" y="13"/>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4" name="Freeform 204"/>
              <p:cNvSpPr/>
              <p:nvPr/>
            </p:nvSpPr>
            <p:spPr bwMode="auto">
              <a:xfrm>
                <a:off x="5514975" y="4132263"/>
                <a:ext cx="65088" cy="63500"/>
              </a:xfrm>
              <a:custGeom>
                <a:avLst/>
                <a:gdLst>
                  <a:gd name="T0" fmla="*/ 28 w 41"/>
                  <a:gd name="T1" fmla="*/ 40 h 40"/>
                  <a:gd name="T2" fmla="*/ 0 w 41"/>
                  <a:gd name="T3" fmla="*/ 27 h 40"/>
                  <a:gd name="T4" fmla="*/ 13 w 41"/>
                  <a:gd name="T5" fmla="*/ 0 h 40"/>
                  <a:gd name="T6" fmla="*/ 41 w 41"/>
                  <a:gd name="T7" fmla="*/ 12 h 40"/>
                  <a:gd name="T8" fmla="*/ 28 w 41"/>
                  <a:gd name="T9" fmla="*/ 40 h 40"/>
                </a:gdLst>
                <a:ahLst/>
                <a:cxnLst>
                  <a:cxn ang="0">
                    <a:pos x="T0" y="T1"/>
                  </a:cxn>
                  <a:cxn ang="0">
                    <a:pos x="T2" y="T3"/>
                  </a:cxn>
                  <a:cxn ang="0">
                    <a:pos x="T4" y="T5"/>
                  </a:cxn>
                  <a:cxn ang="0">
                    <a:pos x="T6" y="T7"/>
                  </a:cxn>
                  <a:cxn ang="0">
                    <a:pos x="T8" y="T9"/>
                  </a:cxn>
                </a:cxnLst>
                <a:rect l="0" t="0" r="r" b="b"/>
                <a:pathLst>
                  <a:path w="41" h="40">
                    <a:moveTo>
                      <a:pt x="28" y="40"/>
                    </a:moveTo>
                    <a:lnTo>
                      <a:pt x="0" y="27"/>
                    </a:lnTo>
                    <a:lnTo>
                      <a:pt x="13" y="0"/>
                    </a:lnTo>
                    <a:lnTo>
                      <a:pt x="41" y="12"/>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5" name="Freeform 205"/>
              <p:cNvSpPr/>
              <p:nvPr/>
            </p:nvSpPr>
            <p:spPr bwMode="auto">
              <a:xfrm>
                <a:off x="5514975" y="4171950"/>
                <a:ext cx="46038" cy="23812"/>
              </a:xfrm>
              <a:custGeom>
                <a:avLst/>
                <a:gdLst>
                  <a:gd name="T0" fmla="*/ 28 w 29"/>
                  <a:gd name="T1" fmla="*/ 15 h 15"/>
                  <a:gd name="T2" fmla="*/ 0 w 29"/>
                  <a:gd name="T3" fmla="*/ 2 h 15"/>
                  <a:gd name="T4" fmla="*/ 2 w 29"/>
                  <a:gd name="T5" fmla="*/ 0 h 15"/>
                  <a:gd name="T6" fmla="*/ 29 w 29"/>
                  <a:gd name="T7" fmla="*/ 12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2"/>
                    </a:lnTo>
                    <a:lnTo>
                      <a:pt x="2" y="0"/>
                    </a:lnTo>
                    <a:lnTo>
                      <a:pt x="29" y="12"/>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6" name="Freeform 206"/>
              <p:cNvSpPr/>
              <p:nvPr/>
            </p:nvSpPr>
            <p:spPr bwMode="auto">
              <a:xfrm>
                <a:off x="5576888" y="4157663"/>
                <a:ext cx="61913" cy="65087"/>
              </a:xfrm>
              <a:custGeom>
                <a:avLst/>
                <a:gdLst>
                  <a:gd name="T0" fmla="*/ 26 w 39"/>
                  <a:gd name="T1" fmla="*/ 41 h 41"/>
                  <a:gd name="T2" fmla="*/ 0 w 39"/>
                  <a:gd name="T3" fmla="*/ 28 h 41"/>
                  <a:gd name="T4" fmla="*/ 12 w 39"/>
                  <a:gd name="T5" fmla="*/ 0 h 41"/>
                  <a:gd name="T6" fmla="*/ 39 w 39"/>
                  <a:gd name="T7" fmla="*/ 13 h 41"/>
                  <a:gd name="T8" fmla="*/ 26 w 39"/>
                  <a:gd name="T9" fmla="*/ 41 h 41"/>
                </a:gdLst>
                <a:ahLst/>
                <a:cxnLst>
                  <a:cxn ang="0">
                    <a:pos x="T0" y="T1"/>
                  </a:cxn>
                  <a:cxn ang="0">
                    <a:pos x="T2" y="T3"/>
                  </a:cxn>
                  <a:cxn ang="0">
                    <a:pos x="T4" y="T5"/>
                  </a:cxn>
                  <a:cxn ang="0">
                    <a:pos x="T6" y="T7"/>
                  </a:cxn>
                  <a:cxn ang="0">
                    <a:pos x="T8" y="T9"/>
                  </a:cxn>
                </a:cxnLst>
                <a:rect l="0" t="0" r="r" b="b"/>
                <a:pathLst>
                  <a:path w="39" h="41">
                    <a:moveTo>
                      <a:pt x="26" y="41"/>
                    </a:moveTo>
                    <a:lnTo>
                      <a:pt x="0" y="28"/>
                    </a:lnTo>
                    <a:lnTo>
                      <a:pt x="12" y="0"/>
                    </a:lnTo>
                    <a:lnTo>
                      <a:pt x="39" y="13"/>
                    </a:lnTo>
                    <a:lnTo>
                      <a:pt x="26" y="41"/>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7" name="Freeform 207"/>
              <p:cNvSpPr/>
              <p:nvPr/>
            </p:nvSpPr>
            <p:spPr bwMode="auto">
              <a:xfrm>
                <a:off x="5576888" y="4197350"/>
                <a:ext cx="46038" cy="25400"/>
              </a:xfrm>
              <a:custGeom>
                <a:avLst/>
                <a:gdLst>
                  <a:gd name="T0" fmla="*/ 26 w 29"/>
                  <a:gd name="T1" fmla="*/ 16 h 16"/>
                  <a:gd name="T2" fmla="*/ 0 w 29"/>
                  <a:gd name="T3" fmla="*/ 3 h 16"/>
                  <a:gd name="T4" fmla="*/ 1 w 29"/>
                  <a:gd name="T5" fmla="*/ 0 h 16"/>
                  <a:gd name="T6" fmla="*/ 29 w 29"/>
                  <a:gd name="T7" fmla="*/ 13 h 16"/>
                  <a:gd name="T8" fmla="*/ 26 w 29"/>
                  <a:gd name="T9" fmla="*/ 16 h 16"/>
                </a:gdLst>
                <a:ahLst/>
                <a:cxnLst>
                  <a:cxn ang="0">
                    <a:pos x="T0" y="T1"/>
                  </a:cxn>
                  <a:cxn ang="0">
                    <a:pos x="T2" y="T3"/>
                  </a:cxn>
                  <a:cxn ang="0">
                    <a:pos x="T4" y="T5"/>
                  </a:cxn>
                  <a:cxn ang="0">
                    <a:pos x="T6" y="T7"/>
                  </a:cxn>
                  <a:cxn ang="0">
                    <a:pos x="T8" y="T9"/>
                  </a:cxn>
                </a:cxnLst>
                <a:rect l="0" t="0" r="r" b="b"/>
                <a:pathLst>
                  <a:path w="29" h="16">
                    <a:moveTo>
                      <a:pt x="26" y="16"/>
                    </a:moveTo>
                    <a:lnTo>
                      <a:pt x="0" y="3"/>
                    </a:lnTo>
                    <a:lnTo>
                      <a:pt x="1" y="0"/>
                    </a:lnTo>
                    <a:lnTo>
                      <a:pt x="29" y="13"/>
                    </a:lnTo>
                    <a:lnTo>
                      <a:pt x="26" y="16"/>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8" name="Freeform 208"/>
              <p:cNvSpPr/>
              <p:nvPr/>
            </p:nvSpPr>
            <p:spPr bwMode="auto">
              <a:xfrm>
                <a:off x="5635625" y="4184650"/>
                <a:ext cx="63500" cy="63500"/>
              </a:xfrm>
              <a:custGeom>
                <a:avLst/>
                <a:gdLst>
                  <a:gd name="T0" fmla="*/ 28 w 40"/>
                  <a:gd name="T1" fmla="*/ 40 h 40"/>
                  <a:gd name="T2" fmla="*/ 0 w 40"/>
                  <a:gd name="T3" fmla="*/ 28 h 40"/>
                  <a:gd name="T4" fmla="*/ 12 w 40"/>
                  <a:gd name="T5" fmla="*/ 0 h 40"/>
                  <a:gd name="T6" fmla="*/ 40 w 40"/>
                  <a:gd name="T7" fmla="*/ 13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28"/>
                    </a:lnTo>
                    <a:lnTo>
                      <a:pt x="12" y="0"/>
                    </a:lnTo>
                    <a:lnTo>
                      <a:pt x="40" y="13"/>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9" name="Freeform 209"/>
              <p:cNvSpPr/>
              <p:nvPr/>
            </p:nvSpPr>
            <p:spPr bwMode="auto">
              <a:xfrm>
                <a:off x="5635625" y="4224338"/>
                <a:ext cx="46038" cy="23812"/>
              </a:xfrm>
              <a:custGeom>
                <a:avLst/>
                <a:gdLst>
                  <a:gd name="T0" fmla="*/ 28 w 29"/>
                  <a:gd name="T1" fmla="*/ 15 h 15"/>
                  <a:gd name="T2" fmla="*/ 0 w 29"/>
                  <a:gd name="T3" fmla="*/ 3 h 15"/>
                  <a:gd name="T4" fmla="*/ 1 w 29"/>
                  <a:gd name="T5" fmla="*/ 0 h 15"/>
                  <a:gd name="T6" fmla="*/ 29 w 29"/>
                  <a:gd name="T7" fmla="*/ 13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1" y="0"/>
                    </a:lnTo>
                    <a:lnTo>
                      <a:pt x="29" y="13"/>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0" name="Freeform 210"/>
              <p:cNvSpPr/>
              <p:nvPr/>
            </p:nvSpPr>
            <p:spPr bwMode="auto">
              <a:xfrm>
                <a:off x="5695950" y="4211638"/>
                <a:ext cx="61913" cy="63500"/>
              </a:xfrm>
              <a:custGeom>
                <a:avLst/>
                <a:gdLst>
                  <a:gd name="T0" fmla="*/ 27 w 39"/>
                  <a:gd name="T1" fmla="*/ 40 h 40"/>
                  <a:gd name="T2" fmla="*/ 0 w 39"/>
                  <a:gd name="T3" fmla="*/ 28 h 40"/>
                  <a:gd name="T4" fmla="*/ 11 w 39"/>
                  <a:gd name="T5" fmla="*/ 0 h 40"/>
                  <a:gd name="T6" fmla="*/ 39 w 39"/>
                  <a:gd name="T7" fmla="*/ 12 h 40"/>
                  <a:gd name="T8" fmla="*/ 27 w 39"/>
                  <a:gd name="T9" fmla="*/ 40 h 40"/>
                </a:gdLst>
                <a:ahLst/>
                <a:cxnLst>
                  <a:cxn ang="0">
                    <a:pos x="T0" y="T1"/>
                  </a:cxn>
                  <a:cxn ang="0">
                    <a:pos x="T2" y="T3"/>
                  </a:cxn>
                  <a:cxn ang="0">
                    <a:pos x="T4" y="T5"/>
                  </a:cxn>
                  <a:cxn ang="0">
                    <a:pos x="T6" y="T7"/>
                  </a:cxn>
                  <a:cxn ang="0">
                    <a:pos x="T8" y="T9"/>
                  </a:cxn>
                </a:cxnLst>
                <a:rect l="0" t="0" r="r" b="b"/>
                <a:pathLst>
                  <a:path w="39" h="40">
                    <a:moveTo>
                      <a:pt x="27" y="40"/>
                    </a:moveTo>
                    <a:lnTo>
                      <a:pt x="0" y="28"/>
                    </a:lnTo>
                    <a:lnTo>
                      <a:pt x="11" y="0"/>
                    </a:lnTo>
                    <a:lnTo>
                      <a:pt x="39" y="12"/>
                    </a:lnTo>
                    <a:lnTo>
                      <a:pt x="27"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1" name="Freeform 211"/>
              <p:cNvSpPr/>
              <p:nvPr/>
            </p:nvSpPr>
            <p:spPr bwMode="auto">
              <a:xfrm>
                <a:off x="5695950" y="4251325"/>
                <a:ext cx="44450" cy="23812"/>
              </a:xfrm>
              <a:custGeom>
                <a:avLst/>
                <a:gdLst>
                  <a:gd name="T0" fmla="*/ 27 w 28"/>
                  <a:gd name="T1" fmla="*/ 15 h 15"/>
                  <a:gd name="T2" fmla="*/ 0 w 28"/>
                  <a:gd name="T3" fmla="*/ 3 h 15"/>
                  <a:gd name="T4" fmla="*/ 1 w 28"/>
                  <a:gd name="T5" fmla="*/ 0 h 15"/>
                  <a:gd name="T6" fmla="*/ 28 w 28"/>
                  <a:gd name="T7" fmla="*/ 13 h 15"/>
                  <a:gd name="T8" fmla="*/ 27 w 28"/>
                  <a:gd name="T9" fmla="*/ 15 h 15"/>
                </a:gdLst>
                <a:ahLst/>
                <a:cxnLst>
                  <a:cxn ang="0">
                    <a:pos x="T0" y="T1"/>
                  </a:cxn>
                  <a:cxn ang="0">
                    <a:pos x="T2" y="T3"/>
                  </a:cxn>
                  <a:cxn ang="0">
                    <a:pos x="T4" y="T5"/>
                  </a:cxn>
                  <a:cxn ang="0">
                    <a:pos x="T6" y="T7"/>
                  </a:cxn>
                  <a:cxn ang="0">
                    <a:pos x="T8" y="T9"/>
                  </a:cxn>
                </a:cxnLst>
                <a:rect l="0" t="0" r="r" b="b"/>
                <a:pathLst>
                  <a:path w="28" h="15">
                    <a:moveTo>
                      <a:pt x="27" y="15"/>
                    </a:moveTo>
                    <a:lnTo>
                      <a:pt x="0" y="3"/>
                    </a:lnTo>
                    <a:lnTo>
                      <a:pt x="1" y="0"/>
                    </a:lnTo>
                    <a:lnTo>
                      <a:pt x="28" y="13"/>
                    </a:lnTo>
                    <a:lnTo>
                      <a:pt x="27"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2" name="Freeform 212"/>
              <p:cNvSpPr/>
              <p:nvPr/>
            </p:nvSpPr>
            <p:spPr bwMode="auto">
              <a:xfrm>
                <a:off x="5754688" y="4240213"/>
                <a:ext cx="61913" cy="61912"/>
              </a:xfrm>
              <a:custGeom>
                <a:avLst/>
                <a:gdLst>
                  <a:gd name="T0" fmla="*/ 28 w 39"/>
                  <a:gd name="T1" fmla="*/ 39 h 39"/>
                  <a:gd name="T2" fmla="*/ 0 w 39"/>
                  <a:gd name="T3" fmla="*/ 26 h 39"/>
                  <a:gd name="T4" fmla="*/ 13 w 39"/>
                  <a:gd name="T5" fmla="*/ 0 h 39"/>
                  <a:gd name="T6" fmla="*/ 39 w 39"/>
                  <a:gd name="T7" fmla="*/ 11 h 39"/>
                  <a:gd name="T8" fmla="*/ 28 w 39"/>
                  <a:gd name="T9" fmla="*/ 39 h 39"/>
                </a:gdLst>
                <a:ahLst/>
                <a:cxnLst>
                  <a:cxn ang="0">
                    <a:pos x="T0" y="T1"/>
                  </a:cxn>
                  <a:cxn ang="0">
                    <a:pos x="T2" y="T3"/>
                  </a:cxn>
                  <a:cxn ang="0">
                    <a:pos x="T4" y="T5"/>
                  </a:cxn>
                  <a:cxn ang="0">
                    <a:pos x="T6" y="T7"/>
                  </a:cxn>
                  <a:cxn ang="0">
                    <a:pos x="T8" y="T9"/>
                  </a:cxn>
                </a:cxnLst>
                <a:rect l="0" t="0" r="r" b="b"/>
                <a:pathLst>
                  <a:path w="39" h="39">
                    <a:moveTo>
                      <a:pt x="28" y="39"/>
                    </a:moveTo>
                    <a:lnTo>
                      <a:pt x="0" y="26"/>
                    </a:lnTo>
                    <a:lnTo>
                      <a:pt x="13" y="0"/>
                    </a:lnTo>
                    <a:lnTo>
                      <a:pt x="39" y="11"/>
                    </a:lnTo>
                    <a:lnTo>
                      <a:pt x="28"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3" name="Freeform 213"/>
              <p:cNvSpPr/>
              <p:nvPr/>
            </p:nvSpPr>
            <p:spPr bwMode="auto">
              <a:xfrm>
                <a:off x="5754688" y="4278313"/>
                <a:ext cx="46038" cy="23812"/>
              </a:xfrm>
              <a:custGeom>
                <a:avLst/>
                <a:gdLst>
                  <a:gd name="T0" fmla="*/ 28 w 29"/>
                  <a:gd name="T1" fmla="*/ 15 h 15"/>
                  <a:gd name="T2" fmla="*/ 0 w 29"/>
                  <a:gd name="T3" fmla="*/ 2 h 15"/>
                  <a:gd name="T4" fmla="*/ 1 w 29"/>
                  <a:gd name="T5" fmla="*/ 0 h 15"/>
                  <a:gd name="T6" fmla="*/ 29 w 29"/>
                  <a:gd name="T7" fmla="*/ 12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2"/>
                    </a:lnTo>
                    <a:lnTo>
                      <a:pt x="1" y="0"/>
                    </a:lnTo>
                    <a:lnTo>
                      <a:pt x="29" y="12"/>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4" name="Freeform 214"/>
              <p:cNvSpPr/>
              <p:nvPr/>
            </p:nvSpPr>
            <p:spPr bwMode="auto">
              <a:xfrm>
                <a:off x="5813425" y="4265613"/>
                <a:ext cx="63500" cy="63500"/>
              </a:xfrm>
              <a:custGeom>
                <a:avLst/>
                <a:gdLst>
                  <a:gd name="T0" fmla="*/ 28 w 40"/>
                  <a:gd name="T1" fmla="*/ 40 h 40"/>
                  <a:gd name="T2" fmla="*/ 0 w 40"/>
                  <a:gd name="T3" fmla="*/ 27 h 40"/>
                  <a:gd name="T4" fmla="*/ 13 w 40"/>
                  <a:gd name="T5" fmla="*/ 0 h 40"/>
                  <a:gd name="T6" fmla="*/ 40 w 40"/>
                  <a:gd name="T7" fmla="*/ 12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27"/>
                    </a:lnTo>
                    <a:lnTo>
                      <a:pt x="13" y="0"/>
                    </a:lnTo>
                    <a:lnTo>
                      <a:pt x="40" y="12"/>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5" name="Freeform 215"/>
              <p:cNvSpPr/>
              <p:nvPr/>
            </p:nvSpPr>
            <p:spPr bwMode="auto">
              <a:xfrm>
                <a:off x="5813425" y="4303713"/>
                <a:ext cx="46038" cy="25400"/>
              </a:xfrm>
              <a:custGeom>
                <a:avLst/>
                <a:gdLst>
                  <a:gd name="T0" fmla="*/ 28 w 29"/>
                  <a:gd name="T1" fmla="*/ 16 h 16"/>
                  <a:gd name="T2" fmla="*/ 0 w 29"/>
                  <a:gd name="T3" fmla="*/ 3 h 16"/>
                  <a:gd name="T4" fmla="*/ 1 w 29"/>
                  <a:gd name="T5" fmla="*/ 0 h 16"/>
                  <a:gd name="T6" fmla="*/ 29 w 29"/>
                  <a:gd name="T7" fmla="*/ 13 h 16"/>
                  <a:gd name="T8" fmla="*/ 28 w 29"/>
                  <a:gd name="T9" fmla="*/ 16 h 16"/>
                </a:gdLst>
                <a:ahLst/>
                <a:cxnLst>
                  <a:cxn ang="0">
                    <a:pos x="T0" y="T1"/>
                  </a:cxn>
                  <a:cxn ang="0">
                    <a:pos x="T2" y="T3"/>
                  </a:cxn>
                  <a:cxn ang="0">
                    <a:pos x="T4" y="T5"/>
                  </a:cxn>
                  <a:cxn ang="0">
                    <a:pos x="T6" y="T7"/>
                  </a:cxn>
                  <a:cxn ang="0">
                    <a:pos x="T8" y="T9"/>
                  </a:cxn>
                </a:cxnLst>
                <a:rect l="0" t="0" r="r" b="b"/>
                <a:pathLst>
                  <a:path w="29" h="16">
                    <a:moveTo>
                      <a:pt x="28" y="16"/>
                    </a:moveTo>
                    <a:lnTo>
                      <a:pt x="0" y="3"/>
                    </a:lnTo>
                    <a:lnTo>
                      <a:pt x="1" y="0"/>
                    </a:lnTo>
                    <a:lnTo>
                      <a:pt x="29" y="13"/>
                    </a:lnTo>
                    <a:lnTo>
                      <a:pt x="28" y="16"/>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6" name="Freeform 216"/>
              <p:cNvSpPr/>
              <p:nvPr/>
            </p:nvSpPr>
            <p:spPr bwMode="auto">
              <a:xfrm>
                <a:off x="4891088" y="3930650"/>
                <a:ext cx="63500" cy="63500"/>
              </a:xfrm>
              <a:custGeom>
                <a:avLst/>
                <a:gdLst>
                  <a:gd name="T0" fmla="*/ 28 w 40"/>
                  <a:gd name="T1" fmla="*/ 40 h 40"/>
                  <a:gd name="T2" fmla="*/ 0 w 40"/>
                  <a:gd name="T3" fmla="*/ 28 h 40"/>
                  <a:gd name="T4" fmla="*/ 12 w 40"/>
                  <a:gd name="T5" fmla="*/ 0 h 40"/>
                  <a:gd name="T6" fmla="*/ 40 w 40"/>
                  <a:gd name="T7" fmla="*/ 12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28"/>
                    </a:lnTo>
                    <a:lnTo>
                      <a:pt x="12" y="0"/>
                    </a:lnTo>
                    <a:lnTo>
                      <a:pt x="40" y="12"/>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7" name="Freeform 217"/>
              <p:cNvSpPr/>
              <p:nvPr/>
            </p:nvSpPr>
            <p:spPr bwMode="auto">
              <a:xfrm>
                <a:off x="4891088" y="3970338"/>
                <a:ext cx="46038" cy="23812"/>
              </a:xfrm>
              <a:custGeom>
                <a:avLst/>
                <a:gdLst>
                  <a:gd name="T0" fmla="*/ 28 w 29"/>
                  <a:gd name="T1" fmla="*/ 15 h 15"/>
                  <a:gd name="T2" fmla="*/ 0 w 29"/>
                  <a:gd name="T3" fmla="*/ 3 h 15"/>
                  <a:gd name="T4" fmla="*/ 1 w 29"/>
                  <a:gd name="T5" fmla="*/ 0 h 15"/>
                  <a:gd name="T6" fmla="*/ 29 w 29"/>
                  <a:gd name="T7" fmla="*/ 13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1" y="0"/>
                    </a:lnTo>
                    <a:lnTo>
                      <a:pt x="29" y="13"/>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8" name="Freeform 218"/>
              <p:cNvSpPr/>
              <p:nvPr/>
            </p:nvSpPr>
            <p:spPr bwMode="auto">
              <a:xfrm>
                <a:off x="4951413" y="3957638"/>
                <a:ext cx="61913" cy="63500"/>
              </a:xfrm>
              <a:custGeom>
                <a:avLst/>
                <a:gdLst>
                  <a:gd name="T0" fmla="*/ 28 w 39"/>
                  <a:gd name="T1" fmla="*/ 40 h 40"/>
                  <a:gd name="T2" fmla="*/ 0 w 39"/>
                  <a:gd name="T3" fmla="*/ 27 h 40"/>
                  <a:gd name="T4" fmla="*/ 11 w 39"/>
                  <a:gd name="T5" fmla="*/ 0 h 40"/>
                  <a:gd name="T6" fmla="*/ 39 w 39"/>
                  <a:gd name="T7" fmla="*/ 12 h 40"/>
                  <a:gd name="T8" fmla="*/ 28 w 39"/>
                  <a:gd name="T9" fmla="*/ 40 h 40"/>
                </a:gdLst>
                <a:ahLst/>
                <a:cxnLst>
                  <a:cxn ang="0">
                    <a:pos x="T0" y="T1"/>
                  </a:cxn>
                  <a:cxn ang="0">
                    <a:pos x="T2" y="T3"/>
                  </a:cxn>
                  <a:cxn ang="0">
                    <a:pos x="T4" y="T5"/>
                  </a:cxn>
                  <a:cxn ang="0">
                    <a:pos x="T6" y="T7"/>
                  </a:cxn>
                  <a:cxn ang="0">
                    <a:pos x="T8" y="T9"/>
                  </a:cxn>
                </a:cxnLst>
                <a:rect l="0" t="0" r="r" b="b"/>
                <a:pathLst>
                  <a:path w="39" h="40">
                    <a:moveTo>
                      <a:pt x="28" y="40"/>
                    </a:moveTo>
                    <a:lnTo>
                      <a:pt x="0" y="27"/>
                    </a:lnTo>
                    <a:lnTo>
                      <a:pt x="11" y="0"/>
                    </a:lnTo>
                    <a:lnTo>
                      <a:pt x="39" y="12"/>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9" name="Freeform 219"/>
              <p:cNvSpPr/>
              <p:nvPr/>
            </p:nvSpPr>
            <p:spPr bwMode="auto">
              <a:xfrm>
                <a:off x="4951413" y="3997325"/>
                <a:ext cx="46038" cy="23812"/>
              </a:xfrm>
              <a:custGeom>
                <a:avLst/>
                <a:gdLst>
                  <a:gd name="T0" fmla="*/ 28 w 29"/>
                  <a:gd name="T1" fmla="*/ 15 h 15"/>
                  <a:gd name="T2" fmla="*/ 0 w 29"/>
                  <a:gd name="T3" fmla="*/ 2 h 15"/>
                  <a:gd name="T4" fmla="*/ 1 w 29"/>
                  <a:gd name="T5" fmla="*/ 0 h 15"/>
                  <a:gd name="T6" fmla="*/ 29 w 29"/>
                  <a:gd name="T7" fmla="*/ 12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2"/>
                    </a:lnTo>
                    <a:lnTo>
                      <a:pt x="1" y="0"/>
                    </a:lnTo>
                    <a:lnTo>
                      <a:pt x="29" y="12"/>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0" name="Freeform 220"/>
              <p:cNvSpPr/>
              <p:nvPr/>
            </p:nvSpPr>
            <p:spPr bwMode="auto">
              <a:xfrm>
                <a:off x="5010150" y="3983038"/>
                <a:ext cx="63500" cy="65087"/>
              </a:xfrm>
              <a:custGeom>
                <a:avLst/>
                <a:gdLst>
                  <a:gd name="T0" fmla="*/ 28 w 40"/>
                  <a:gd name="T1" fmla="*/ 41 h 41"/>
                  <a:gd name="T2" fmla="*/ 0 w 40"/>
                  <a:gd name="T3" fmla="*/ 28 h 41"/>
                  <a:gd name="T4" fmla="*/ 13 w 40"/>
                  <a:gd name="T5" fmla="*/ 0 h 41"/>
                  <a:gd name="T6" fmla="*/ 40 w 40"/>
                  <a:gd name="T7" fmla="*/ 13 h 41"/>
                  <a:gd name="T8" fmla="*/ 28 w 40"/>
                  <a:gd name="T9" fmla="*/ 41 h 41"/>
                </a:gdLst>
                <a:ahLst/>
                <a:cxnLst>
                  <a:cxn ang="0">
                    <a:pos x="T0" y="T1"/>
                  </a:cxn>
                  <a:cxn ang="0">
                    <a:pos x="T2" y="T3"/>
                  </a:cxn>
                  <a:cxn ang="0">
                    <a:pos x="T4" y="T5"/>
                  </a:cxn>
                  <a:cxn ang="0">
                    <a:pos x="T6" y="T7"/>
                  </a:cxn>
                  <a:cxn ang="0">
                    <a:pos x="T8" y="T9"/>
                  </a:cxn>
                </a:cxnLst>
                <a:rect l="0" t="0" r="r" b="b"/>
                <a:pathLst>
                  <a:path w="40" h="41">
                    <a:moveTo>
                      <a:pt x="28" y="41"/>
                    </a:moveTo>
                    <a:lnTo>
                      <a:pt x="0" y="28"/>
                    </a:lnTo>
                    <a:lnTo>
                      <a:pt x="13" y="0"/>
                    </a:lnTo>
                    <a:lnTo>
                      <a:pt x="40" y="13"/>
                    </a:lnTo>
                    <a:lnTo>
                      <a:pt x="28" y="41"/>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1" name="Freeform 221"/>
              <p:cNvSpPr/>
              <p:nvPr/>
            </p:nvSpPr>
            <p:spPr bwMode="auto">
              <a:xfrm>
                <a:off x="5010150" y="4022725"/>
                <a:ext cx="46038" cy="25400"/>
              </a:xfrm>
              <a:custGeom>
                <a:avLst/>
                <a:gdLst>
                  <a:gd name="T0" fmla="*/ 28 w 29"/>
                  <a:gd name="T1" fmla="*/ 16 h 16"/>
                  <a:gd name="T2" fmla="*/ 0 w 29"/>
                  <a:gd name="T3" fmla="*/ 3 h 16"/>
                  <a:gd name="T4" fmla="*/ 1 w 29"/>
                  <a:gd name="T5" fmla="*/ 0 h 16"/>
                  <a:gd name="T6" fmla="*/ 29 w 29"/>
                  <a:gd name="T7" fmla="*/ 13 h 16"/>
                  <a:gd name="T8" fmla="*/ 28 w 29"/>
                  <a:gd name="T9" fmla="*/ 16 h 16"/>
                </a:gdLst>
                <a:ahLst/>
                <a:cxnLst>
                  <a:cxn ang="0">
                    <a:pos x="T0" y="T1"/>
                  </a:cxn>
                  <a:cxn ang="0">
                    <a:pos x="T2" y="T3"/>
                  </a:cxn>
                  <a:cxn ang="0">
                    <a:pos x="T4" y="T5"/>
                  </a:cxn>
                  <a:cxn ang="0">
                    <a:pos x="T6" y="T7"/>
                  </a:cxn>
                  <a:cxn ang="0">
                    <a:pos x="T8" y="T9"/>
                  </a:cxn>
                </a:cxnLst>
                <a:rect l="0" t="0" r="r" b="b"/>
                <a:pathLst>
                  <a:path w="29" h="16">
                    <a:moveTo>
                      <a:pt x="28" y="16"/>
                    </a:moveTo>
                    <a:lnTo>
                      <a:pt x="0" y="3"/>
                    </a:lnTo>
                    <a:lnTo>
                      <a:pt x="1" y="0"/>
                    </a:lnTo>
                    <a:lnTo>
                      <a:pt x="29" y="13"/>
                    </a:lnTo>
                    <a:lnTo>
                      <a:pt x="28" y="16"/>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2" name="Freeform 222"/>
              <p:cNvSpPr/>
              <p:nvPr/>
            </p:nvSpPr>
            <p:spPr bwMode="auto">
              <a:xfrm>
                <a:off x="5068888" y="4010025"/>
                <a:ext cx="65088" cy="63500"/>
              </a:xfrm>
              <a:custGeom>
                <a:avLst/>
                <a:gdLst>
                  <a:gd name="T0" fmla="*/ 28 w 41"/>
                  <a:gd name="T1" fmla="*/ 40 h 40"/>
                  <a:gd name="T2" fmla="*/ 0 w 41"/>
                  <a:gd name="T3" fmla="*/ 28 h 40"/>
                  <a:gd name="T4" fmla="*/ 13 w 41"/>
                  <a:gd name="T5" fmla="*/ 0 h 40"/>
                  <a:gd name="T6" fmla="*/ 41 w 41"/>
                  <a:gd name="T7" fmla="*/ 13 h 40"/>
                  <a:gd name="T8" fmla="*/ 28 w 41"/>
                  <a:gd name="T9" fmla="*/ 40 h 40"/>
                </a:gdLst>
                <a:ahLst/>
                <a:cxnLst>
                  <a:cxn ang="0">
                    <a:pos x="T0" y="T1"/>
                  </a:cxn>
                  <a:cxn ang="0">
                    <a:pos x="T2" y="T3"/>
                  </a:cxn>
                  <a:cxn ang="0">
                    <a:pos x="T4" y="T5"/>
                  </a:cxn>
                  <a:cxn ang="0">
                    <a:pos x="T6" y="T7"/>
                  </a:cxn>
                  <a:cxn ang="0">
                    <a:pos x="T8" y="T9"/>
                  </a:cxn>
                </a:cxnLst>
                <a:rect l="0" t="0" r="r" b="b"/>
                <a:pathLst>
                  <a:path w="41" h="40">
                    <a:moveTo>
                      <a:pt x="28" y="40"/>
                    </a:moveTo>
                    <a:lnTo>
                      <a:pt x="0" y="28"/>
                    </a:lnTo>
                    <a:lnTo>
                      <a:pt x="13" y="0"/>
                    </a:lnTo>
                    <a:lnTo>
                      <a:pt x="41" y="13"/>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3" name="Freeform 223"/>
              <p:cNvSpPr/>
              <p:nvPr/>
            </p:nvSpPr>
            <p:spPr bwMode="auto">
              <a:xfrm>
                <a:off x="5068888" y="4049713"/>
                <a:ext cx="46038" cy="23812"/>
              </a:xfrm>
              <a:custGeom>
                <a:avLst/>
                <a:gdLst>
                  <a:gd name="T0" fmla="*/ 28 w 29"/>
                  <a:gd name="T1" fmla="*/ 15 h 15"/>
                  <a:gd name="T2" fmla="*/ 0 w 29"/>
                  <a:gd name="T3" fmla="*/ 3 h 15"/>
                  <a:gd name="T4" fmla="*/ 2 w 29"/>
                  <a:gd name="T5" fmla="*/ 0 h 15"/>
                  <a:gd name="T6" fmla="*/ 29 w 29"/>
                  <a:gd name="T7" fmla="*/ 13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2" y="0"/>
                    </a:lnTo>
                    <a:lnTo>
                      <a:pt x="29" y="13"/>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4" name="Freeform 224"/>
              <p:cNvSpPr/>
              <p:nvPr/>
            </p:nvSpPr>
            <p:spPr bwMode="auto">
              <a:xfrm>
                <a:off x="5129213" y="4037013"/>
                <a:ext cx="63500" cy="63500"/>
              </a:xfrm>
              <a:custGeom>
                <a:avLst/>
                <a:gdLst>
                  <a:gd name="T0" fmla="*/ 28 w 40"/>
                  <a:gd name="T1" fmla="*/ 40 h 40"/>
                  <a:gd name="T2" fmla="*/ 0 w 40"/>
                  <a:gd name="T3" fmla="*/ 28 h 40"/>
                  <a:gd name="T4" fmla="*/ 13 w 40"/>
                  <a:gd name="T5" fmla="*/ 0 h 40"/>
                  <a:gd name="T6" fmla="*/ 40 w 40"/>
                  <a:gd name="T7" fmla="*/ 12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28"/>
                    </a:lnTo>
                    <a:lnTo>
                      <a:pt x="13" y="0"/>
                    </a:lnTo>
                    <a:lnTo>
                      <a:pt x="40" y="12"/>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5" name="Freeform 225"/>
              <p:cNvSpPr/>
              <p:nvPr/>
            </p:nvSpPr>
            <p:spPr bwMode="auto">
              <a:xfrm>
                <a:off x="5129213" y="4076700"/>
                <a:ext cx="46038" cy="23812"/>
              </a:xfrm>
              <a:custGeom>
                <a:avLst/>
                <a:gdLst>
                  <a:gd name="T0" fmla="*/ 28 w 29"/>
                  <a:gd name="T1" fmla="*/ 15 h 15"/>
                  <a:gd name="T2" fmla="*/ 0 w 29"/>
                  <a:gd name="T3" fmla="*/ 3 h 15"/>
                  <a:gd name="T4" fmla="*/ 1 w 29"/>
                  <a:gd name="T5" fmla="*/ 0 h 15"/>
                  <a:gd name="T6" fmla="*/ 29 w 29"/>
                  <a:gd name="T7" fmla="*/ 13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1" y="0"/>
                    </a:lnTo>
                    <a:lnTo>
                      <a:pt x="29" y="13"/>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6" name="Freeform 226"/>
              <p:cNvSpPr/>
              <p:nvPr/>
            </p:nvSpPr>
            <p:spPr bwMode="auto">
              <a:xfrm>
                <a:off x="5187950" y="4065588"/>
                <a:ext cx="65088" cy="61912"/>
              </a:xfrm>
              <a:custGeom>
                <a:avLst/>
                <a:gdLst>
                  <a:gd name="T0" fmla="*/ 28 w 41"/>
                  <a:gd name="T1" fmla="*/ 39 h 39"/>
                  <a:gd name="T2" fmla="*/ 0 w 41"/>
                  <a:gd name="T3" fmla="*/ 26 h 39"/>
                  <a:gd name="T4" fmla="*/ 13 w 41"/>
                  <a:gd name="T5" fmla="*/ 0 h 39"/>
                  <a:gd name="T6" fmla="*/ 41 w 41"/>
                  <a:gd name="T7" fmla="*/ 11 h 39"/>
                  <a:gd name="T8" fmla="*/ 28 w 41"/>
                  <a:gd name="T9" fmla="*/ 39 h 39"/>
                </a:gdLst>
                <a:ahLst/>
                <a:cxnLst>
                  <a:cxn ang="0">
                    <a:pos x="T0" y="T1"/>
                  </a:cxn>
                  <a:cxn ang="0">
                    <a:pos x="T2" y="T3"/>
                  </a:cxn>
                  <a:cxn ang="0">
                    <a:pos x="T4" y="T5"/>
                  </a:cxn>
                  <a:cxn ang="0">
                    <a:pos x="T6" y="T7"/>
                  </a:cxn>
                  <a:cxn ang="0">
                    <a:pos x="T8" y="T9"/>
                  </a:cxn>
                </a:cxnLst>
                <a:rect l="0" t="0" r="r" b="b"/>
                <a:pathLst>
                  <a:path w="41" h="39">
                    <a:moveTo>
                      <a:pt x="28" y="39"/>
                    </a:moveTo>
                    <a:lnTo>
                      <a:pt x="0" y="26"/>
                    </a:lnTo>
                    <a:lnTo>
                      <a:pt x="13" y="0"/>
                    </a:lnTo>
                    <a:lnTo>
                      <a:pt x="41" y="11"/>
                    </a:lnTo>
                    <a:lnTo>
                      <a:pt x="28"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7" name="Freeform 227"/>
              <p:cNvSpPr/>
              <p:nvPr/>
            </p:nvSpPr>
            <p:spPr bwMode="auto">
              <a:xfrm>
                <a:off x="5187950" y="4103688"/>
                <a:ext cx="46038" cy="23812"/>
              </a:xfrm>
              <a:custGeom>
                <a:avLst/>
                <a:gdLst>
                  <a:gd name="T0" fmla="*/ 28 w 29"/>
                  <a:gd name="T1" fmla="*/ 15 h 15"/>
                  <a:gd name="T2" fmla="*/ 0 w 29"/>
                  <a:gd name="T3" fmla="*/ 2 h 15"/>
                  <a:gd name="T4" fmla="*/ 2 w 29"/>
                  <a:gd name="T5" fmla="*/ 0 h 15"/>
                  <a:gd name="T6" fmla="*/ 29 w 29"/>
                  <a:gd name="T7" fmla="*/ 12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2"/>
                    </a:lnTo>
                    <a:lnTo>
                      <a:pt x="2" y="0"/>
                    </a:lnTo>
                    <a:lnTo>
                      <a:pt x="29" y="12"/>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8" name="Freeform 228"/>
              <p:cNvSpPr/>
              <p:nvPr/>
            </p:nvSpPr>
            <p:spPr bwMode="auto">
              <a:xfrm>
                <a:off x="5249863" y="4090988"/>
                <a:ext cx="61913" cy="63500"/>
              </a:xfrm>
              <a:custGeom>
                <a:avLst/>
                <a:gdLst>
                  <a:gd name="T0" fmla="*/ 26 w 39"/>
                  <a:gd name="T1" fmla="*/ 40 h 40"/>
                  <a:gd name="T2" fmla="*/ 0 w 39"/>
                  <a:gd name="T3" fmla="*/ 27 h 40"/>
                  <a:gd name="T4" fmla="*/ 11 w 39"/>
                  <a:gd name="T5" fmla="*/ 0 h 40"/>
                  <a:gd name="T6" fmla="*/ 39 w 39"/>
                  <a:gd name="T7" fmla="*/ 12 h 40"/>
                  <a:gd name="T8" fmla="*/ 26 w 39"/>
                  <a:gd name="T9" fmla="*/ 40 h 40"/>
                </a:gdLst>
                <a:ahLst/>
                <a:cxnLst>
                  <a:cxn ang="0">
                    <a:pos x="T0" y="T1"/>
                  </a:cxn>
                  <a:cxn ang="0">
                    <a:pos x="T2" y="T3"/>
                  </a:cxn>
                  <a:cxn ang="0">
                    <a:pos x="T4" y="T5"/>
                  </a:cxn>
                  <a:cxn ang="0">
                    <a:pos x="T6" y="T7"/>
                  </a:cxn>
                  <a:cxn ang="0">
                    <a:pos x="T8" y="T9"/>
                  </a:cxn>
                </a:cxnLst>
                <a:rect l="0" t="0" r="r" b="b"/>
                <a:pathLst>
                  <a:path w="39" h="40">
                    <a:moveTo>
                      <a:pt x="26" y="40"/>
                    </a:moveTo>
                    <a:lnTo>
                      <a:pt x="0" y="27"/>
                    </a:lnTo>
                    <a:lnTo>
                      <a:pt x="11" y="0"/>
                    </a:lnTo>
                    <a:lnTo>
                      <a:pt x="39" y="12"/>
                    </a:lnTo>
                    <a:lnTo>
                      <a:pt x="26"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9" name="Freeform 229"/>
              <p:cNvSpPr/>
              <p:nvPr/>
            </p:nvSpPr>
            <p:spPr bwMode="auto">
              <a:xfrm>
                <a:off x="5249863" y="4129088"/>
                <a:ext cx="46038" cy="25400"/>
              </a:xfrm>
              <a:custGeom>
                <a:avLst/>
                <a:gdLst>
                  <a:gd name="T0" fmla="*/ 26 w 29"/>
                  <a:gd name="T1" fmla="*/ 16 h 16"/>
                  <a:gd name="T2" fmla="*/ 0 w 29"/>
                  <a:gd name="T3" fmla="*/ 3 h 16"/>
                  <a:gd name="T4" fmla="*/ 1 w 29"/>
                  <a:gd name="T5" fmla="*/ 0 h 16"/>
                  <a:gd name="T6" fmla="*/ 29 w 29"/>
                  <a:gd name="T7" fmla="*/ 13 h 16"/>
                  <a:gd name="T8" fmla="*/ 26 w 29"/>
                  <a:gd name="T9" fmla="*/ 16 h 16"/>
                </a:gdLst>
                <a:ahLst/>
                <a:cxnLst>
                  <a:cxn ang="0">
                    <a:pos x="T0" y="T1"/>
                  </a:cxn>
                  <a:cxn ang="0">
                    <a:pos x="T2" y="T3"/>
                  </a:cxn>
                  <a:cxn ang="0">
                    <a:pos x="T4" y="T5"/>
                  </a:cxn>
                  <a:cxn ang="0">
                    <a:pos x="T6" y="T7"/>
                  </a:cxn>
                  <a:cxn ang="0">
                    <a:pos x="T8" y="T9"/>
                  </a:cxn>
                </a:cxnLst>
                <a:rect l="0" t="0" r="r" b="b"/>
                <a:pathLst>
                  <a:path w="29" h="16">
                    <a:moveTo>
                      <a:pt x="26" y="16"/>
                    </a:moveTo>
                    <a:lnTo>
                      <a:pt x="0" y="3"/>
                    </a:lnTo>
                    <a:lnTo>
                      <a:pt x="1" y="0"/>
                    </a:lnTo>
                    <a:lnTo>
                      <a:pt x="29" y="13"/>
                    </a:lnTo>
                    <a:lnTo>
                      <a:pt x="26" y="16"/>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0" name="Freeform 230"/>
              <p:cNvSpPr/>
              <p:nvPr/>
            </p:nvSpPr>
            <p:spPr bwMode="auto">
              <a:xfrm>
                <a:off x="5308600" y="4117975"/>
                <a:ext cx="63500" cy="61912"/>
              </a:xfrm>
              <a:custGeom>
                <a:avLst/>
                <a:gdLst>
                  <a:gd name="T0" fmla="*/ 27 w 40"/>
                  <a:gd name="T1" fmla="*/ 39 h 39"/>
                  <a:gd name="T2" fmla="*/ 0 w 40"/>
                  <a:gd name="T3" fmla="*/ 27 h 39"/>
                  <a:gd name="T4" fmla="*/ 12 w 40"/>
                  <a:gd name="T5" fmla="*/ 0 h 39"/>
                  <a:gd name="T6" fmla="*/ 40 w 40"/>
                  <a:gd name="T7" fmla="*/ 12 h 39"/>
                  <a:gd name="T8" fmla="*/ 27 w 40"/>
                  <a:gd name="T9" fmla="*/ 39 h 39"/>
                </a:gdLst>
                <a:ahLst/>
                <a:cxnLst>
                  <a:cxn ang="0">
                    <a:pos x="T0" y="T1"/>
                  </a:cxn>
                  <a:cxn ang="0">
                    <a:pos x="T2" y="T3"/>
                  </a:cxn>
                  <a:cxn ang="0">
                    <a:pos x="T4" y="T5"/>
                  </a:cxn>
                  <a:cxn ang="0">
                    <a:pos x="T6" y="T7"/>
                  </a:cxn>
                  <a:cxn ang="0">
                    <a:pos x="T8" y="T9"/>
                  </a:cxn>
                </a:cxnLst>
                <a:rect l="0" t="0" r="r" b="b"/>
                <a:pathLst>
                  <a:path w="40" h="39">
                    <a:moveTo>
                      <a:pt x="27" y="39"/>
                    </a:moveTo>
                    <a:lnTo>
                      <a:pt x="0" y="27"/>
                    </a:lnTo>
                    <a:lnTo>
                      <a:pt x="12" y="0"/>
                    </a:lnTo>
                    <a:lnTo>
                      <a:pt x="40" y="12"/>
                    </a:lnTo>
                    <a:lnTo>
                      <a:pt x="27"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1" name="Freeform 231"/>
              <p:cNvSpPr/>
              <p:nvPr/>
            </p:nvSpPr>
            <p:spPr bwMode="auto">
              <a:xfrm>
                <a:off x="5308600" y="4156075"/>
                <a:ext cx="46038" cy="23812"/>
              </a:xfrm>
              <a:custGeom>
                <a:avLst/>
                <a:gdLst>
                  <a:gd name="T0" fmla="*/ 27 w 29"/>
                  <a:gd name="T1" fmla="*/ 15 h 15"/>
                  <a:gd name="T2" fmla="*/ 0 w 29"/>
                  <a:gd name="T3" fmla="*/ 3 h 15"/>
                  <a:gd name="T4" fmla="*/ 1 w 29"/>
                  <a:gd name="T5" fmla="*/ 0 h 15"/>
                  <a:gd name="T6" fmla="*/ 29 w 29"/>
                  <a:gd name="T7" fmla="*/ 13 h 15"/>
                  <a:gd name="T8" fmla="*/ 27 w 29"/>
                  <a:gd name="T9" fmla="*/ 15 h 15"/>
                </a:gdLst>
                <a:ahLst/>
                <a:cxnLst>
                  <a:cxn ang="0">
                    <a:pos x="T0" y="T1"/>
                  </a:cxn>
                  <a:cxn ang="0">
                    <a:pos x="T2" y="T3"/>
                  </a:cxn>
                  <a:cxn ang="0">
                    <a:pos x="T4" y="T5"/>
                  </a:cxn>
                  <a:cxn ang="0">
                    <a:pos x="T6" y="T7"/>
                  </a:cxn>
                  <a:cxn ang="0">
                    <a:pos x="T8" y="T9"/>
                  </a:cxn>
                </a:cxnLst>
                <a:rect l="0" t="0" r="r" b="b"/>
                <a:pathLst>
                  <a:path w="29" h="15">
                    <a:moveTo>
                      <a:pt x="27" y="15"/>
                    </a:moveTo>
                    <a:lnTo>
                      <a:pt x="0" y="3"/>
                    </a:lnTo>
                    <a:lnTo>
                      <a:pt x="1" y="0"/>
                    </a:lnTo>
                    <a:lnTo>
                      <a:pt x="29" y="13"/>
                    </a:lnTo>
                    <a:lnTo>
                      <a:pt x="27"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2" name="Freeform 232"/>
              <p:cNvSpPr/>
              <p:nvPr/>
            </p:nvSpPr>
            <p:spPr bwMode="auto">
              <a:xfrm>
                <a:off x="5367338" y="4144963"/>
                <a:ext cx="63500" cy="61912"/>
              </a:xfrm>
              <a:custGeom>
                <a:avLst/>
                <a:gdLst>
                  <a:gd name="T0" fmla="*/ 28 w 40"/>
                  <a:gd name="T1" fmla="*/ 39 h 39"/>
                  <a:gd name="T2" fmla="*/ 0 w 40"/>
                  <a:gd name="T3" fmla="*/ 27 h 39"/>
                  <a:gd name="T4" fmla="*/ 12 w 40"/>
                  <a:gd name="T5" fmla="*/ 0 h 39"/>
                  <a:gd name="T6" fmla="*/ 40 w 40"/>
                  <a:gd name="T7" fmla="*/ 11 h 39"/>
                  <a:gd name="T8" fmla="*/ 28 w 40"/>
                  <a:gd name="T9" fmla="*/ 39 h 39"/>
                </a:gdLst>
                <a:ahLst/>
                <a:cxnLst>
                  <a:cxn ang="0">
                    <a:pos x="T0" y="T1"/>
                  </a:cxn>
                  <a:cxn ang="0">
                    <a:pos x="T2" y="T3"/>
                  </a:cxn>
                  <a:cxn ang="0">
                    <a:pos x="T4" y="T5"/>
                  </a:cxn>
                  <a:cxn ang="0">
                    <a:pos x="T6" y="T7"/>
                  </a:cxn>
                  <a:cxn ang="0">
                    <a:pos x="T8" y="T9"/>
                  </a:cxn>
                </a:cxnLst>
                <a:rect l="0" t="0" r="r" b="b"/>
                <a:pathLst>
                  <a:path w="40" h="39">
                    <a:moveTo>
                      <a:pt x="28" y="39"/>
                    </a:moveTo>
                    <a:lnTo>
                      <a:pt x="0" y="27"/>
                    </a:lnTo>
                    <a:lnTo>
                      <a:pt x="12" y="0"/>
                    </a:lnTo>
                    <a:lnTo>
                      <a:pt x="40" y="11"/>
                    </a:lnTo>
                    <a:lnTo>
                      <a:pt x="28"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3" name="Freeform 233"/>
              <p:cNvSpPr/>
              <p:nvPr/>
            </p:nvSpPr>
            <p:spPr bwMode="auto">
              <a:xfrm>
                <a:off x="5367338" y="4183063"/>
                <a:ext cx="46038" cy="23812"/>
              </a:xfrm>
              <a:custGeom>
                <a:avLst/>
                <a:gdLst>
                  <a:gd name="T0" fmla="*/ 28 w 29"/>
                  <a:gd name="T1" fmla="*/ 15 h 15"/>
                  <a:gd name="T2" fmla="*/ 0 w 29"/>
                  <a:gd name="T3" fmla="*/ 3 h 15"/>
                  <a:gd name="T4" fmla="*/ 2 w 29"/>
                  <a:gd name="T5" fmla="*/ 0 h 15"/>
                  <a:gd name="T6" fmla="*/ 29 w 29"/>
                  <a:gd name="T7" fmla="*/ 13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2" y="0"/>
                    </a:lnTo>
                    <a:lnTo>
                      <a:pt x="29" y="13"/>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4" name="Freeform 234"/>
              <p:cNvSpPr/>
              <p:nvPr/>
            </p:nvSpPr>
            <p:spPr bwMode="auto">
              <a:xfrm>
                <a:off x="5427663" y="4171950"/>
                <a:ext cx="61913" cy="61912"/>
              </a:xfrm>
              <a:custGeom>
                <a:avLst/>
                <a:gdLst>
                  <a:gd name="T0" fmla="*/ 28 w 39"/>
                  <a:gd name="T1" fmla="*/ 39 h 39"/>
                  <a:gd name="T2" fmla="*/ 0 w 39"/>
                  <a:gd name="T3" fmla="*/ 27 h 39"/>
                  <a:gd name="T4" fmla="*/ 12 w 39"/>
                  <a:gd name="T5" fmla="*/ 0 h 39"/>
                  <a:gd name="T6" fmla="*/ 39 w 39"/>
                  <a:gd name="T7" fmla="*/ 12 h 39"/>
                  <a:gd name="T8" fmla="*/ 28 w 39"/>
                  <a:gd name="T9" fmla="*/ 39 h 39"/>
                </a:gdLst>
                <a:ahLst/>
                <a:cxnLst>
                  <a:cxn ang="0">
                    <a:pos x="T0" y="T1"/>
                  </a:cxn>
                  <a:cxn ang="0">
                    <a:pos x="T2" y="T3"/>
                  </a:cxn>
                  <a:cxn ang="0">
                    <a:pos x="T4" y="T5"/>
                  </a:cxn>
                  <a:cxn ang="0">
                    <a:pos x="T6" y="T7"/>
                  </a:cxn>
                  <a:cxn ang="0">
                    <a:pos x="T8" y="T9"/>
                  </a:cxn>
                </a:cxnLst>
                <a:rect l="0" t="0" r="r" b="b"/>
                <a:pathLst>
                  <a:path w="39" h="39">
                    <a:moveTo>
                      <a:pt x="28" y="39"/>
                    </a:moveTo>
                    <a:lnTo>
                      <a:pt x="0" y="27"/>
                    </a:lnTo>
                    <a:lnTo>
                      <a:pt x="12" y="0"/>
                    </a:lnTo>
                    <a:lnTo>
                      <a:pt x="39" y="12"/>
                    </a:lnTo>
                    <a:lnTo>
                      <a:pt x="28"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5" name="Freeform 235"/>
              <p:cNvSpPr/>
              <p:nvPr/>
            </p:nvSpPr>
            <p:spPr bwMode="auto">
              <a:xfrm>
                <a:off x="5427663" y="4210050"/>
                <a:ext cx="46038" cy="23812"/>
              </a:xfrm>
              <a:custGeom>
                <a:avLst/>
                <a:gdLst>
                  <a:gd name="T0" fmla="*/ 28 w 29"/>
                  <a:gd name="T1" fmla="*/ 15 h 15"/>
                  <a:gd name="T2" fmla="*/ 0 w 29"/>
                  <a:gd name="T3" fmla="*/ 3 h 15"/>
                  <a:gd name="T4" fmla="*/ 1 w 29"/>
                  <a:gd name="T5" fmla="*/ 0 h 15"/>
                  <a:gd name="T6" fmla="*/ 29 w 29"/>
                  <a:gd name="T7" fmla="*/ 12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1" y="0"/>
                    </a:lnTo>
                    <a:lnTo>
                      <a:pt x="29" y="12"/>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6" name="Freeform 236"/>
              <p:cNvSpPr/>
              <p:nvPr/>
            </p:nvSpPr>
            <p:spPr bwMode="auto">
              <a:xfrm>
                <a:off x="5486400" y="4197350"/>
                <a:ext cx="63500" cy="63500"/>
              </a:xfrm>
              <a:custGeom>
                <a:avLst/>
                <a:gdLst>
                  <a:gd name="T0" fmla="*/ 28 w 40"/>
                  <a:gd name="T1" fmla="*/ 40 h 40"/>
                  <a:gd name="T2" fmla="*/ 0 w 40"/>
                  <a:gd name="T3" fmla="*/ 28 h 40"/>
                  <a:gd name="T4" fmla="*/ 13 w 40"/>
                  <a:gd name="T5" fmla="*/ 0 h 40"/>
                  <a:gd name="T6" fmla="*/ 40 w 40"/>
                  <a:gd name="T7" fmla="*/ 13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28"/>
                    </a:lnTo>
                    <a:lnTo>
                      <a:pt x="13" y="0"/>
                    </a:lnTo>
                    <a:lnTo>
                      <a:pt x="40" y="13"/>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7" name="Freeform 237"/>
              <p:cNvSpPr/>
              <p:nvPr/>
            </p:nvSpPr>
            <p:spPr bwMode="auto">
              <a:xfrm>
                <a:off x="5486400" y="4235450"/>
                <a:ext cx="46038" cy="25400"/>
              </a:xfrm>
              <a:custGeom>
                <a:avLst/>
                <a:gdLst>
                  <a:gd name="T0" fmla="*/ 28 w 29"/>
                  <a:gd name="T1" fmla="*/ 16 h 16"/>
                  <a:gd name="T2" fmla="*/ 0 w 29"/>
                  <a:gd name="T3" fmla="*/ 4 h 16"/>
                  <a:gd name="T4" fmla="*/ 1 w 29"/>
                  <a:gd name="T5" fmla="*/ 0 h 16"/>
                  <a:gd name="T6" fmla="*/ 29 w 29"/>
                  <a:gd name="T7" fmla="*/ 13 h 16"/>
                  <a:gd name="T8" fmla="*/ 28 w 29"/>
                  <a:gd name="T9" fmla="*/ 16 h 16"/>
                </a:gdLst>
                <a:ahLst/>
                <a:cxnLst>
                  <a:cxn ang="0">
                    <a:pos x="T0" y="T1"/>
                  </a:cxn>
                  <a:cxn ang="0">
                    <a:pos x="T2" y="T3"/>
                  </a:cxn>
                  <a:cxn ang="0">
                    <a:pos x="T4" y="T5"/>
                  </a:cxn>
                  <a:cxn ang="0">
                    <a:pos x="T6" y="T7"/>
                  </a:cxn>
                  <a:cxn ang="0">
                    <a:pos x="T8" y="T9"/>
                  </a:cxn>
                </a:cxnLst>
                <a:rect l="0" t="0" r="r" b="b"/>
                <a:pathLst>
                  <a:path w="29" h="16">
                    <a:moveTo>
                      <a:pt x="28" y="16"/>
                    </a:moveTo>
                    <a:lnTo>
                      <a:pt x="0" y="4"/>
                    </a:lnTo>
                    <a:lnTo>
                      <a:pt x="1" y="0"/>
                    </a:lnTo>
                    <a:lnTo>
                      <a:pt x="29" y="13"/>
                    </a:lnTo>
                    <a:lnTo>
                      <a:pt x="28" y="16"/>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8" name="Freeform 238"/>
              <p:cNvSpPr/>
              <p:nvPr/>
            </p:nvSpPr>
            <p:spPr bwMode="auto">
              <a:xfrm>
                <a:off x="5605463" y="4251325"/>
                <a:ext cx="65088" cy="61912"/>
              </a:xfrm>
              <a:custGeom>
                <a:avLst/>
                <a:gdLst>
                  <a:gd name="T0" fmla="*/ 28 w 41"/>
                  <a:gd name="T1" fmla="*/ 39 h 39"/>
                  <a:gd name="T2" fmla="*/ 0 w 41"/>
                  <a:gd name="T3" fmla="*/ 28 h 39"/>
                  <a:gd name="T4" fmla="*/ 13 w 41"/>
                  <a:gd name="T5" fmla="*/ 0 h 39"/>
                  <a:gd name="T6" fmla="*/ 41 w 41"/>
                  <a:gd name="T7" fmla="*/ 12 h 39"/>
                  <a:gd name="T8" fmla="*/ 28 w 41"/>
                  <a:gd name="T9" fmla="*/ 39 h 39"/>
                </a:gdLst>
                <a:ahLst/>
                <a:cxnLst>
                  <a:cxn ang="0">
                    <a:pos x="T0" y="T1"/>
                  </a:cxn>
                  <a:cxn ang="0">
                    <a:pos x="T2" y="T3"/>
                  </a:cxn>
                  <a:cxn ang="0">
                    <a:pos x="T4" y="T5"/>
                  </a:cxn>
                  <a:cxn ang="0">
                    <a:pos x="T6" y="T7"/>
                  </a:cxn>
                  <a:cxn ang="0">
                    <a:pos x="T8" y="T9"/>
                  </a:cxn>
                </a:cxnLst>
                <a:rect l="0" t="0" r="r" b="b"/>
                <a:pathLst>
                  <a:path w="41" h="39">
                    <a:moveTo>
                      <a:pt x="28" y="39"/>
                    </a:moveTo>
                    <a:lnTo>
                      <a:pt x="0" y="28"/>
                    </a:lnTo>
                    <a:lnTo>
                      <a:pt x="13" y="0"/>
                    </a:lnTo>
                    <a:lnTo>
                      <a:pt x="41" y="12"/>
                    </a:lnTo>
                    <a:lnTo>
                      <a:pt x="28"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9" name="Freeform 239"/>
              <p:cNvSpPr/>
              <p:nvPr/>
            </p:nvSpPr>
            <p:spPr bwMode="auto">
              <a:xfrm>
                <a:off x="5605463" y="4291013"/>
                <a:ext cx="46038" cy="22225"/>
              </a:xfrm>
              <a:custGeom>
                <a:avLst/>
                <a:gdLst>
                  <a:gd name="T0" fmla="*/ 28 w 29"/>
                  <a:gd name="T1" fmla="*/ 14 h 14"/>
                  <a:gd name="T2" fmla="*/ 0 w 29"/>
                  <a:gd name="T3" fmla="*/ 3 h 14"/>
                  <a:gd name="T4" fmla="*/ 1 w 29"/>
                  <a:gd name="T5" fmla="*/ 0 h 14"/>
                  <a:gd name="T6" fmla="*/ 29 w 29"/>
                  <a:gd name="T7" fmla="*/ 12 h 14"/>
                  <a:gd name="T8" fmla="*/ 28 w 29"/>
                  <a:gd name="T9" fmla="*/ 14 h 14"/>
                </a:gdLst>
                <a:ahLst/>
                <a:cxnLst>
                  <a:cxn ang="0">
                    <a:pos x="T0" y="T1"/>
                  </a:cxn>
                  <a:cxn ang="0">
                    <a:pos x="T2" y="T3"/>
                  </a:cxn>
                  <a:cxn ang="0">
                    <a:pos x="T4" y="T5"/>
                  </a:cxn>
                  <a:cxn ang="0">
                    <a:pos x="T6" y="T7"/>
                  </a:cxn>
                  <a:cxn ang="0">
                    <a:pos x="T8" y="T9"/>
                  </a:cxn>
                </a:cxnLst>
                <a:rect l="0" t="0" r="r" b="b"/>
                <a:pathLst>
                  <a:path w="29" h="14">
                    <a:moveTo>
                      <a:pt x="28" y="14"/>
                    </a:moveTo>
                    <a:lnTo>
                      <a:pt x="0" y="3"/>
                    </a:lnTo>
                    <a:lnTo>
                      <a:pt x="1" y="0"/>
                    </a:lnTo>
                    <a:lnTo>
                      <a:pt x="29" y="12"/>
                    </a:lnTo>
                    <a:lnTo>
                      <a:pt x="28" y="14"/>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0" name="Freeform 240"/>
              <p:cNvSpPr/>
              <p:nvPr/>
            </p:nvSpPr>
            <p:spPr bwMode="auto">
              <a:xfrm>
                <a:off x="5664200" y="4278313"/>
                <a:ext cx="65088" cy="63500"/>
              </a:xfrm>
              <a:custGeom>
                <a:avLst/>
                <a:gdLst>
                  <a:gd name="T0" fmla="*/ 28 w 41"/>
                  <a:gd name="T1" fmla="*/ 40 h 40"/>
                  <a:gd name="T2" fmla="*/ 0 w 41"/>
                  <a:gd name="T3" fmla="*/ 27 h 40"/>
                  <a:gd name="T4" fmla="*/ 13 w 41"/>
                  <a:gd name="T5" fmla="*/ 0 h 40"/>
                  <a:gd name="T6" fmla="*/ 41 w 41"/>
                  <a:gd name="T7" fmla="*/ 12 h 40"/>
                  <a:gd name="T8" fmla="*/ 28 w 41"/>
                  <a:gd name="T9" fmla="*/ 40 h 40"/>
                </a:gdLst>
                <a:ahLst/>
                <a:cxnLst>
                  <a:cxn ang="0">
                    <a:pos x="T0" y="T1"/>
                  </a:cxn>
                  <a:cxn ang="0">
                    <a:pos x="T2" y="T3"/>
                  </a:cxn>
                  <a:cxn ang="0">
                    <a:pos x="T4" y="T5"/>
                  </a:cxn>
                  <a:cxn ang="0">
                    <a:pos x="T6" y="T7"/>
                  </a:cxn>
                  <a:cxn ang="0">
                    <a:pos x="T8" y="T9"/>
                  </a:cxn>
                </a:cxnLst>
                <a:rect l="0" t="0" r="r" b="b"/>
                <a:pathLst>
                  <a:path w="41" h="40">
                    <a:moveTo>
                      <a:pt x="28" y="40"/>
                    </a:moveTo>
                    <a:lnTo>
                      <a:pt x="0" y="27"/>
                    </a:lnTo>
                    <a:lnTo>
                      <a:pt x="13" y="0"/>
                    </a:lnTo>
                    <a:lnTo>
                      <a:pt x="41" y="12"/>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1" name="Freeform 241"/>
              <p:cNvSpPr/>
              <p:nvPr/>
            </p:nvSpPr>
            <p:spPr bwMode="auto">
              <a:xfrm>
                <a:off x="5664200" y="4318000"/>
                <a:ext cx="46038" cy="23812"/>
              </a:xfrm>
              <a:custGeom>
                <a:avLst/>
                <a:gdLst>
                  <a:gd name="T0" fmla="*/ 28 w 29"/>
                  <a:gd name="T1" fmla="*/ 15 h 15"/>
                  <a:gd name="T2" fmla="*/ 0 w 29"/>
                  <a:gd name="T3" fmla="*/ 2 h 15"/>
                  <a:gd name="T4" fmla="*/ 2 w 29"/>
                  <a:gd name="T5" fmla="*/ 0 h 15"/>
                  <a:gd name="T6" fmla="*/ 29 w 29"/>
                  <a:gd name="T7" fmla="*/ 11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2"/>
                    </a:lnTo>
                    <a:lnTo>
                      <a:pt x="2" y="0"/>
                    </a:lnTo>
                    <a:lnTo>
                      <a:pt x="29" y="11"/>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2" name="Freeform 242"/>
              <p:cNvSpPr/>
              <p:nvPr/>
            </p:nvSpPr>
            <p:spPr bwMode="auto">
              <a:xfrm>
                <a:off x="5726113" y="4303713"/>
                <a:ext cx="61913" cy="65087"/>
              </a:xfrm>
              <a:custGeom>
                <a:avLst/>
                <a:gdLst>
                  <a:gd name="T0" fmla="*/ 26 w 39"/>
                  <a:gd name="T1" fmla="*/ 41 h 41"/>
                  <a:gd name="T2" fmla="*/ 0 w 39"/>
                  <a:gd name="T3" fmla="*/ 28 h 41"/>
                  <a:gd name="T4" fmla="*/ 12 w 39"/>
                  <a:gd name="T5" fmla="*/ 0 h 41"/>
                  <a:gd name="T6" fmla="*/ 39 w 39"/>
                  <a:gd name="T7" fmla="*/ 13 h 41"/>
                  <a:gd name="T8" fmla="*/ 26 w 39"/>
                  <a:gd name="T9" fmla="*/ 41 h 41"/>
                </a:gdLst>
                <a:ahLst/>
                <a:cxnLst>
                  <a:cxn ang="0">
                    <a:pos x="T0" y="T1"/>
                  </a:cxn>
                  <a:cxn ang="0">
                    <a:pos x="T2" y="T3"/>
                  </a:cxn>
                  <a:cxn ang="0">
                    <a:pos x="T4" y="T5"/>
                  </a:cxn>
                  <a:cxn ang="0">
                    <a:pos x="T6" y="T7"/>
                  </a:cxn>
                  <a:cxn ang="0">
                    <a:pos x="T8" y="T9"/>
                  </a:cxn>
                </a:cxnLst>
                <a:rect l="0" t="0" r="r" b="b"/>
                <a:pathLst>
                  <a:path w="39" h="41">
                    <a:moveTo>
                      <a:pt x="26" y="41"/>
                    </a:moveTo>
                    <a:lnTo>
                      <a:pt x="0" y="28"/>
                    </a:lnTo>
                    <a:lnTo>
                      <a:pt x="12" y="0"/>
                    </a:lnTo>
                    <a:lnTo>
                      <a:pt x="39" y="13"/>
                    </a:lnTo>
                    <a:lnTo>
                      <a:pt x="26" y="41"/>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3" name="Freeform 243"/>
              <p:cNvSpPr/>
              <p:nvPr/>
            </p:nvSpPr>
            <p:spPr bwMode="auto">
              <a:xfrm>
                <a:off x="5726113" y="4343400"/>
                <a:ext cx="46038" cy="25400"/>
              </a:xfrm>
              <a:custGeom>
                <a:avLst/>
                <a:gdLst>
                  <a:gd name="T0" fmla="*/ 26 w 29"/>
                  <a:gd name="T1" fmla="*/ 16 h 16"/>
                  <a:gd name="T2" fmla="*/ 0 w 29"/>
                  <a:gd name="T3" fmla="*/ 3 h 16"/>
                  <a:gd name="T4" fmla="*/ 1 w 29"/>
                  <a:gd name="T5" fmla="*/ 0 h 16"/>
                  <a:gd name="T6" fmla="*/ 29 w 29"/>
                  <a:gd name="T7" fmla="*/ 12 h 16"/>
                  <a:gd name="T8" fmla="*/ 26 w 29"/>
                  <a:gd name="T9" fmla="*/ 16 h 16"/>
                </a:gdLst>
                <a:ahLst/>
                <a:cxnLst>
                  <a:cxn ang="0">
                    <a:pos x="T0" y="T1"/>
                  </a:cxn>
                  <a:cxn ang="0">
                    <a:pos x="T2" y="T3"/>
                  </a:cxn>
                  <a:cxn ang="0">
                    <a:pos x="T4" y="T5"/>
                  </a:cxn>
                  <a:cxn ang="0">
                    <a:pos x="T6" y="T7"/>
                  </a:cxn>
                  <a:cxn ang="0">
                    <a:pos x="T8" y="T9"/>
                  </a:cxn>
                </a:cxnLst>
                <a:rect l="0" t="0" r="r" b="b"/>
                <a:pathLst>
                  <a:path w="29" h="16">
                    <a:moveTo>
                      <a:pt x="26" y="16"/>
                    </a:moveTo>
                    <a:lnTo>
                      <a:pt x="0" y="3"/>
                    </a:lnTo>
                    <a:lnTo>
                      <a:pt x="1" y="0"/>
                    </a:lnTo>
                    <a:lnTo>
                      <a:pt x="29" y="12"/>
                    </a:lnTo>
                    <a:lnTo>
                      <a:pt x="26" y="16"/>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4" name="Freeform 244"/>
              <p:cNvSpPr/>
              <p:nvPr/>
            </p:nvSpPr>
            <p:spPr bwMode="auto">
              <a:xfrm>
                <a:off x="5784850" y="4330700"/>
                <a:ext cx="63500" cy="63500"/>
              </a:xfrm>
              <a:custGeom>
                <a:avLst/>
                <a:gdLst>
                  <a:gd name="T0" fmla="*/ 28 w 40"/>
                  <a:gd name="T1" fmla="*/ 40 h 40"/>
                  <a:gd name="T2" fmla="*/ 0 w 40"/>
                  <a:gd name="T3" fmla="*/ 28 h 40"/>
                  <a:gd name="T4" fmla="*/ 12 w 40"/>
                  <a:gd name="T5" fmla="*/ 0 h 40"/>
                  <a:gd name="T6" fmla="*/ 40 w 40"/>
                  <a:gd name="T7" fmla="*/ 13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28"/>
                    </a:lnTo>
                    <a:lnTo>
                      <a:pt x="12" y="0"/>
                    </a:lnTo>
                    <a:lnTo>
                      <a:pt x="40" y="13"/>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5" name="Freeform 245"/>
              <p:cNvSpPr/>
              <p:nvPr/>
            </p:nvSpPr>
            <p:spPr bwMode="auto">
              <a:xfrm>
                <a:off x="5784850" y="4370388"/>
                <a:ext cx="46038" cy="23812"/>
              </a:xfrm>
              <a:custGeom>
                <a:avLst/>
                <a:gdLst>
                  <a:gd name="T0" fmla="*/ 28 w 29"/>
                  <a:gd name="T1" fmla="*/ 15 h 15"/>
                  <a:gd name="T2" fmla="*/ 0 w 29"/>
                  <a:gd name="T3" fmla="*/ 3 h 15"/>
                  <a:gd name="T4" fmla="*/ 1 w 29"/>
                  <a:gd name="T5" fmla="*/ 0 h 15"/>
                  <a:gd name="T6" fmla="*/ 29 w 29"/>
                  <a:gd name="T7" fmla="*/ 13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1" y="0"/>
                    </a:lnTo>
                    <a:lnTo>
                      <a:pt x="29" y="13"/>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6" name="Freeform 246"/>
              <p:cNvSpPr/>
              <p:nvPr/>
            </p:nvSpPr>
            <p:spPr bwMode="auto">
              <a:xfrm>
                <a:off x="4860925" y="3997325"/>
                <a:ext cx="65088" cy="61912"/>
              </a:xfrm>
              <a:custGeom>
                <a:avLst/>
                <a:gdLst>
                  <a:gd name="T0" fmla="*/ 28 w 41"/>
                  <a:gd name="T1" fmla="*/ 39 h 39"/>
                  <a:gd name="T2" fmla="*/ 0 w 41"/>
                  <a:gd name="T3" fmla="*/ 27 h 39"/>
                  <a:gd name="T4" fmla="*/ 13 w 41"/>
                  <a:gd name="T5" fmla="*/ 0 h 39"/>
                  <a:gd name="T6" fmla="*/ 41 w 41"/>
                  <a:gd name="T7" fmla="*/ 12 h 39"/>
                  <a:gd name="T8" fmla="*/ 28 w 41"/>
                  <a:gd name="T9" fmla="*/ 39 h 39"/>
                </a:gdLst>
                <a:ahLst/>
                <a:cxnLst>
                  <a:cxn ang="0">
                    <a:pos x="T0" y="T1"/>
                  </a:cxn>
                  <a:cxn ang="0">
                    <a:pos x="T2" y="T3"/>
                  </a:cxn>
                  <a:cxn ang="0">
                    <a:pos x="T4" y="T5"/>
                  </a:cxn>
                  <a:cxn ang="0">
                    <a:pos x="T6" y="T7"/>
                  </a:cxn>
                  <a:cxn ang="0">
                    <a:pos x="T8" y="T9"/>
                  </a:cxn>
                </a:cxnLst>
                <a:rect l="0" t="0" r="r" b="b"/>
                <a:pathLst>
                  <a:path w="41" h="39">
                    <a:moveTo>
                      <a:pt x="28" y="39"/>
                    </a:moveTo>
                    <a:lnTo>
                      <a:pt x="0" y="27"/>
                    </a:lnTo>
                    <a:lnTo>
                      <a:pt x="13" y="0"/>
                    </a:lnTo>
                    <a:lnTo>
                      <a:pt x="41" y="12"/>
                    </a:lnTo>
                    <a:lnTo>
                      <a:pt x="28"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7" name="Freeform 247"/>
              <p:cNvSpPr/>
              <p:nvPr/>
            </p:nvSpPr>
            <p:spPr bwMode="auto">
              <a:xfrm>
                <a:off x="4860925" y="4035425"/>
                <a:ext cx="46038" cy="23812"/>
              </a:xfrm>
              <a:custGeom>
                <a:avLst/>
                <a:gdLst>
                  <a:gd name="T0" fmla="*/ 28 w 29"/>
                  <a:gd name="T1" fmla="*/ 15 h 15"/>
                  <a:gd name="T2" fmla="*/ 0 w 29"/>
                  <a:gd name="T3" fmla="*/ 3 h 15"/>
                  <a:gd name="T4" fmla="*/ 2 w 29"/>
                  <a:gd name="T5" fmla="*/ 0 h 15"/>
                  <a:gd name="T6" fmla="*/ 29 w 29"/>
                  <a:gd name="T7" fmla="*/ 12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2" y="0"/>
                    </a:lnTo>
                    <a:lnTo>
                      <a:pt x="29" y="12"/>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8" name="Freeform 248"/>
              <p:cNvSpPr/>
              <p:nvPr/>
            </p:nvSpPr>
            <p:spPr bwMode="auto">
              <a:xfrm>
                <a:off x="4922838" y="4022725"/>
                <a:ext cx="61913" cy="63500"/>
              </a:xfrm>
              <a:custGeom>
                <a:avLst/>
                <a:gdLst>
                  <a:gd name="T0" fmla="*/ 26 w 39"/>
                  <a:gd name="T1" fmla="*/ 40 h 40"/>
                  <a:gd name="T2" fmla="*/ 0 w 39"/>
                  <a:gd name="T3" fmla="*/ 28 h 40"/>
                  <a:gd name="T4" fmla="*/ 11 w 39"/>
                  <a:gd name="T5" fmla="*/ 0 h 40"/>
                  <a:gd name="T6" fmla="*/ 39 w 39"/>
                  <a:gd name="T7" fmla="*/ 13 h 40"/>
                  <a:gd name="T8" fmla="*/ 26 w 39"/>
                  <a:gd name="T9" fmla="*/ 40 h 40"/>
                </a:gdLst>
                <a:ahLst/>
                <a:cxnLst>
                  <a:cxn ang="0">
                    <a:pos x="T0" y="T1"/>
                  </a:cxn>
                  <a:cxn ang="0">
                    <a:pos x="T2" y="T3"/>
                  </a:cxn>
                  <a:cxn ang="0">
                    <a:pos x="T4" y="T5"/>
                  </a:cxn>
                  <a:cxn ang="0">
                    <a:pos x="T6" y="T7"/>
                  </a:cxn>
                  <a:cxn ang="0">
                    <a:pos x="T8" y="T9"/>
                  </a:cxn>
                </a:cxnLst>
                <a:rect l="0" t="0" r="r" b="b"/>
                <a:pathLst>
                  <a:path w="39" h="40">
                    <a:moveTo>
                      <a:pt x="26" y="40"/>
                    </a:moveTo>
                    <a:lnTo>
                      <a:pt x="0" y="28"/>
                    </a:lnTo>
                    <a:lnTo>
                      <a:pt x="11" y="0"/>
                    </a:lnTo>
                    <a:lnTo>
                      <a:pt x="39" y="13"/>
                    </a:lnTo>
                    <a:lnTo>
                      <a:pt x="26"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9" name="Freeform 249"/>
              <p:cNvSpPr/>
              <p:nvPr/>
            </p:nvSpPr>
            <p:spPr bwMode="auto">
              <a:xfrm>
                <a:off x="4922838" y="4060825"/>
                <a:ext cx="44450" cy="25400"/>
              </a:xfrm>
              <a:custGeom>
                <a:avLst/>
                <a:gdLst>
                  <a:gd name="T0" fmla="*/ 26 w 28"/>
                  <a:gd name="T1" fmla="*/ 16 h 16"/>
                  <a:gd name="T2" fmla="*/ 0 w 28"/>
                  <a:gd name="T3" fmla="*/ 4 h 16"/>
                  <a:gd name="T4" fmla="*/ 1 w 28"/>
                  <a:gd name="T5" fmla="*/ 0 h 16"/>
                  <a:gd name="T6" fmla="*/ 28 w 28"/>
                  <a:gd name="T7" fmla="*/ 13 h 16"/>
                  <a:gd name="T8" fmla="*/ 26 w 28"/>
                  <a:gd name="T9" fmla="*/ 16 h 16"/>
                </a:gdLst>
                <a:ahLst/>
                <a:cxnLst>
                  <a:cxn ang="0">
                    <a:pos x="T0" y="T1"/>
                  </a:cxn>
                  <a:cxn ang="0">
                    <a:pos x="T2" y="T3"/>
                  </a:cxn>
                  <a:cxn ang="0">
                    <a:pos x="T4" y="T5"/>
                  </a:cxn>
                  <a:cxn ang="0">
                    <a:pos x="T6" y="T7"/>
                  </a:cxn>
                  <a:cxn ang="0">
                    <a:pos x="T8" y="T9"/>
                  </a:cxn>
                </a:cxnLst>
                <a:rect l="0" t="0" r="r" b="b"/>
                <a:pathLst>
                  <a:path w="28" h="16">
                    <a:moveTo>
                      <a:pt x="26" y="16"/>
                    </a:moveTo>
                    <a:lnTo>
                      <a:pt x="0" y="4"/>
                    </a:lnTo>
                    <a:lnTo>
                      <a:pt x="1" y="0"/>
                    </a:lnTo>
                    <a:lnTo>
                      <a:pt x="28" y="13"/>
                    </a:lnTo>
                    <a:lnTo>
                      <a:pt x="26" y="16"/>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0" name="Freeform 250"/>
              <p:cNvSpPr/>
              <p:nvPr/>
            </p:nvSpPr>
            <p:spPr bwMode="auto">
              <a:xfrm>
                <a:off x="4981575" y="4049713"/>
                <a:ext cx="61913" cy="61912"/>
              </a:xfrm>
              <a:custGeom>
                <a:avLst/>
                <a:gdLst>
                  <a:gd name="T0" fmla="*/ 27 w 39"/>
                  <a:gd name="T1" fmla="*/ 39 h 39"/>
                  <a:gd name="T2" fmla="*/ 0 w 39"/>
                  <a:gd name="T3" fmla="*/ 28 h 39"/>
                  <a:gd name="T4" fmla="*/ 12 w 39"/>
                  <a:gd name="T5" fmla="*/ 0 h 39"/>
                  <a:gd name="T6" fmla="*/ 39 w 39"/>
                  <a:gd name="T7" fmla="*/ 13 h 39"/>
                  <a:gd name="T8" fmla="*/ 27 w 39"/>
                  <a:gd name="T9" fmla="*/ 39 h 39"/>
                </a:gdLst>
                <a:ahLst/>
                <a:cxnLst>
                  <a:cxn ang="0">
                    <a:pos x="T0" y="T1"/>
                  </a:cxn>
                  <a:cxn ang="0">
                    <a:pos x="T2" y="T3"/>
                  </a:cxn>
                  <a:cxn ang="0">
                    <a:pos x="T4" y="T5"/>
                  </a:cxn>
                  <a:cxn ang="0">
                    <a:pos x="T6" y="T7"/>
                  </a:cxn>
                  <a:cxn ang="0">
                    <a:pos x="T8" y="T9"/>
                  </a:cxn>
                </a:cxnLst>
                <a:rect l="0" t="0" r="r" b="b"/>
                <a:pathLst>
                  <a:path w="39" h="39">
                    <a:moveTo>
                      <a:pt x="27" y="39"/>
                    </a:moveTo>
                    <a:lnTo>
                      <a:pt x="0" y="28"/>
                    </a:lnTo>
                    <a:lnTo>
                      <a:pt x="12" y="0"/>
                    </a:lnTo>
                    <a:lnTo>
                      <a:pt x="39" y="13"/>
                    </a:lnTo>
                    <a:lnTo>
                      <a:pt x="27"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1" name="Freeform 251"/>
              <p:cNvSpPr/>
              <p:nvPr/>
            </p:nvSpPr>
            <p:spPr bwMode="auto">
              <a:xfrm>
                <a:off x="4981575" y="4089400"/>
                <a:ext cx="46038" cy="22225"/>
              </a:xfrm>
              <a:custGeom>
                <a:avLst/>
                <a:gdLst>
                  <a:gd name="T0" fmla="*/ 27 w 29"/>
                  <a:gd name="T1" fmla="*/ 14 h 14"/>
                  <a:gd name="T2" fmla="*/ 0 w 29"/>
                  <a:gd name="T3" fmla="*/ 3 h 14"/>
                  <a:gd name="T4" fmla="*/ 1 w 29"/>
                  <a:gd name="T5" fmla="*/ 0 h 14"/>
                  <a:gd name="T6" fmla="*/ 29 w 29"/>
                  <a:gd name="T7" fmla="*/ 12 h 14"/>
                  <a:gd name="T8" fmla="*/ 27 w 29"/>
                  <a:gd name="T9" fmla="*/ 14 h 14"/>
                </a:gdLst>
                <a:ahLst/>
                <a:cxnLst>
                  <a:cxn ang="0">
                    <a:pos x="T0" y="T1"/>
                  </a:cxn>
                  <a:cxn ang="0">
                    <a:pos x="T2" y="T3"/>
                  </a:cxn>
                  <a:cxn ang="0">
                    <a:pos x="T4" y="T5"/>
                  </a:cxn>
                  <a:cxn ang="0">
                    <a:pos x="T6" y="T7"/>
                  </a:cxn>
                  <a:cxn ang="0">
                    <a:pos x="T8" y="T9"/>
                  </a:cxn>
                </a:cxnLst>
                <a:rect l="0" t="0" r="r" b="b"/>
                <a:pathLst>
                  <a:path w="29" h="14">
                    <a:moveTo>
                      <a:pt x="27" y="14"/>
                    </a:moveTo>
                    <a:lnTo>
                      <a:pt x="0" y="3"/>
                    </a:lnTo>
                    <a:lnTo>
                      <a:pt x="1" y="0"/>
                    </a:lnTo>
                    <a:lnTo>
                      <a:pt x="29" y="12"/>
                    </a:lnTo>
                    <a:lnTo>
                      <a:pt x="27" y="14"/>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2" name="Freeform 252"/>
              <p:cNvSpPr/>
              <p:nvPr/>
            </p:nvSpPr>
            <p:spPr bwMode="auto">
              <a:xfrm>
                <a:off x="5040313" y="4076700"/>
                <a:ext cx="63500" cy="63500"/>
              </a:xfrm>
              <a:custGeom>
                <a:avLst/>
                <a:gdLst>
                  <a:gd name="T0" fmla="*/ 28 w 40"/>
                  <a:gd name="T1" fmla="*/ 40 h 40"/>
                  <a:gd name="T2" fmla="*/ 0 w 40"/>
                  <a:gd name="T3" fmla="*/ 28 h 40"/>
                  <a:gd name="T4" fmla="*/ 12 w 40"/>
                  <a:gd name="T5" fmla="*/ 0 h 40"/>
                  <a:gd name="T6" fmla="*/ 40 w 40"/>
                  <a:gd name="T7" fmla="*/ 12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28"/>
                    </a:lnTo>
                    <a:lnTo>
                      <a:pt x="12" y="0"/>
                    </a:lnTo>
                    <a:lnTo>
                      <a:pt x="40" y="12"/>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3" name="Freeform 253"/>
              <p:cNvSpPr/>
              <p:nvPr/>
            </p:nvSpPr>
            <p:spPr bwMode="auto">
              <a:xfrm>
                <a:off x="5040313" y="4116388"/>
                <a:ext cx="46038" cy="23812"/>
              </a:xfrm>
              <a:custGeom>
                <a:avLst/>
                <a:gdLst>
                  <a:gd name="T0" fmla="*/ 28 w 29"/>
                  <a:gd name="T1" fmla="*/ 15 h 15"/>
                  <a:gd name="T2" fmla="*/ 0 w 29"/>
                  <a:gd name="T3" fmla="*/ 3 h 15"/>
                  <a:gd name="T4" fmla="*/ 1 w 29"/>
                  <a:gd name="T5" fmla="*/ 0 h 15"/>
                  <a:gd name="T6" fmla="*/ 29 w 29"/>
                  <a:gd name="T7" fmla="*/ 12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1" y="0"/>
                    </a:lnTo>
                    <a:lnTo>
                      <a:pt x="29" y="12"/>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4" name="Freeform 254"/>
              <p:cNvSpPr/>
              <p:nvPr/>
            </p:nvSpPr>
            <p:spPr bwMode="auto">
              <a:xfrm>
                <a:off x="5100638" y="4103688"/>
                <a:ext cx="61913" cy="63500"/>
              </a:xfrm>
              <a:custGeom>
                <a:avLst/>
                <a:gdLst>
                  <a:gd name="T0" fmla="*/ 27 w 39"/>
                  <a:gd name="T1" fmla="*/ 40 h 40"/>
                  <a:gd name="T2" fmla="*/ 0 w 39"/>
                  <a:gd name="T3" fmla="*/ 27 h 40"/>
                  <a:gd name="T4" fmla="*/ 11 w 39"/>
                  <a:gd name="T5" fmla="*/ 0 h 40"/>
                  <a:gd name="T6" fmla="*/ 39 w 39"/>
                  <a:gd name="T7" fmla="*/ 12 h 40"/>
                  <a:gd name="T8" fmla="*/ 27 w 39"/>
                  <a:gd name="T9" fmla="*/ 40 h 40"/>
                </a:gdLst>
                <a:ahLst/>
                <a:cxnLst>
                  <a:cxn ang="0">
                    <a:pos x="T0" y="T1"/>
                  </a:cxn>
                  <a:cxn ang="0">
                    <a:pos x="T2" y="T3"/>
                  </a:cxn>
                  <a:cxn ang="0">
                    <a:pos x="T4" y="T5"/>
                  </a:cxn>
                  <a:cxn ang="0">
                    <a:pos x="T6" y="T7"/>
                  </a:cxn>
                  <a:cxn ang="0">
                    <a:pos x="T8" y="T9"/>
                  </a:cxn>
                </a:cxnLst>
                <a:rect l="0" t="0" r="r" b="b"/>
                <a:pathLst>
                  <a:path w="39" h="40">
                    <a:moveTo>
                      <a:pt x="27" y="40"/>
                    </a:moveTo>
                    <a:lnTo>
                      <a:pt x="0" y="27"/>
                    </a:lnTo>
                    <a:lnTo>
                      <a:pt x="11" y="0"/>
                    </a:lnTo>
                    <a:lnTo>
                      <a:pt x="39" y="12"/>
                    </a:lnTo>
                    <a:lnTo>
                      <a:pt x="27"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5" name="Freeform 255"/>
              <p:cNvSpPr/>
              <p:nvPr/>
            </p:nvSpPr>
            <p:spPr bwMode="auto">
              <a:xfrm>
                <a:off x="5100638" y="4143375"/>
                <a:ext cx="46038" cy="23812"/>
              </a:xfrm>
              <a:custGeom>
                <a:avLst/>
                <a:gdLst>
                  <a:gd name="T0" fmla="*/ 27 w 29"/>
                  <a:gd name="T1" fmla="*/ 15 h 15"/>
                  <a:gd name="T2" fmla="*/ 0 w 29"/>
                  <a:gd name="T3" fmla="*/ 2 h 15"/>
                  <a:gd name="T4" fmla="*/ 1 w 29"/>
                  <a:gd name="T5" fmla="*/ 0 h 15"/>
                  <a:gd name="T6" fmla="*/ 29 w 29"/>
                  <a:gd name="T7" fmla="*/ 11 h 15"/>
                  <a:gd name="T8" fmla="*/ 27 w 29"/>
                  <a:gd name="T9" fmla="*/ 15 h 15"/>
                </a:gdLst>
                <a:ahLst/>
                <a:cxnLst>
                  <a:cxn ang="0">
                    <a:pos x="T0" y="T1"/>
                  </a:cxn>
                  <a:cxn ang="0">
                    <a:pos x="T2" y="T3"/>
                  </a:cxn>
                  <a:cxn ang="0">
                    <a:pos x="T4" y="T5"/>
                  </a:cxn>
                  <a:cxn ang="0">
                    <a:pos x="T6" y="T7"/>
                  </a:cxn>
                  <a:cxn ang="0">
                    <a:pos x="T8" y="T9"/>
                  </a:cxn>
                </a:cxnLst>
                <a:rect l="0" t="0" r="r" b="b"/>
                <a:pathLst>
                  <a:path w="29" h="15">
                    <a:moveTo>
                      <a:pt x="27" y="15"/>
                    </a:moveTo>
                    <a:lnTo>
                      <a:pt x="0" y="2"/>
                    </a:lnTo>
                    <a:lnTo>
                      <a:pt x="1" y="0"/>
                    </a:lnTo>
                    <a:lnTo>
                      <a:pt x="29" y="11"/>
                    </a:lnTo>
                    <a:lnTo>
                      <a:pt x="27"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6" name="Freeform 256"/>
              <p:cNvSpPr/>
              <p:nvPr/>
            </p:nvSpPr>
            <p:spPr bwMode="auto">
              <a:xfrm>
                <a:off x="5159375" y="4129088"/>
                <a:ext cx="63500" cy="65087"/>
              </a:xfrm>
              <a:custGeom>
                <a:avLst/>
                <a:gdLst>
                  <a:gd name="T0" fmla="*/ 28 w 40"/>
                  <a:gd name="T1" fmla="*/ 41 h 41"/>
                  <a:gd name="T2" fmla="*/ 0 w 40"/>
                  <a:gd name="T3" fmla="*/ 28 h 41"/>
                  <a:gd name="T4" fmla="*/ 13 w 40"/>
                  <a:gd name="T5" fmla="*/ 0 h 41"/>
                  <a:gd name="T6" fmla="*/ 40 w 40"/>
                  <a:gd name="T7" fmla="*/ 13 h 41"/>
                  <a:gd name="T8" fmla="*/ 28 w 40"/>
                  <a:gd name="T9" fmla="*/ 41 h 41"/>
                </a:gdLst>
                <a:ahLst/>
                <a:cxnLst>
                  <a:cxn ang="0">
                    <a:pos x="T0" y="T1"/>
                  </a:cxn>
                  <a:cxn ang="0">
                    <a:pos x="T2" y="T3"/>
                  </a:cxn>
                  <a:cxn ang="0">
                    <a:pos x="T4" y="T5"/>
                  </a:cxn>
                  <a:cxn ang="0">
                    <a:pos x="T6" y="T7"/>
                  </a:cxn>
                  <a:cxn ang="0">
                    <a:pos x="T8" y="T9"/>
                  </a:cxn>
                </a:cxnLst>
                <a:rect l="0" t="0" r="r" b="b"/>
                <a:pathLst>
                  <a:path w="40" h="41">
                    <a:moveTo>
                      <a:pt x="28" y="41"/>
                    </a:moveTo>
                    <a:lnTo>
                      <a:pt x="0" y="28"/>
                    </a:lnTo>
                    <a:lnTo>
                      <a:pt x="13" y="0"/>
                    </a:lnTo>
                    <a:lnTo>
                      <a:pt x="40" y="13"/>
                    </a:lnTo>
                    <a:lnTo>
                      <a:pt x="28" y="41"/>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7" name="Freeform 257"/>
              <p:cNvSpPr/>
              <p:nvPr/>
            </p:nvSpPr>
            <p:spPr bwMode="auto">
              <a:xfrm>
                <a:off x="5159375" y="4168775"/>
                <a:ext cx="46038" cy="25400"/>
              </a:xfrm>
              <a:custGeom>
                <a:avLst/>
                <a:gdLst>
                  <a:gd name="T0" fmla="*/ 28 w 29"/>
                  <a:gd name="T1" fmla="*/ 16 h 16"/>
                  <a:gd name="T2" fmla="*/ 0 w 29"/>
                  <a:gd name="T3" fmla="*/ 3 h 16"/>
                  <a:gd name="T4" fmla="*/ 1 w 29"/>
                  <a:gd name="T5" fmla="*/ 0 h 16"/>
                  <a:gd name="T6" fmla="*/ 29 w 29"/>
                  <a:gd name="T7" fmla="*/ 12 h 16"/>
                  <a:gd name="T8" fmla="*/ 28 w 29"/>
                  <a:gd name="T9" fmla="*/ 16 h 16"/>
                </a:gdLst>
                <a:ahLst/>
                <a:cxnLst>
                  <a:cxn ang="0">
                    <a:pos x="T0" y="T1"/>
                  </a:cxn>
                  <a:cxn ang="0">
                    <a:pos x="T2" y="T3"/>
                  </a:cxn>
                  <a:cxn ang="0">
                    <a:pos x="T4" y="T5"/>
                  </a:cxn>
                  <a:cxn ang="0">
                    <a:pos x="T6" y="T7"/>
                  </a:cxn>
                  <a:cxn ang="0">
                    <a:pos x="T8" y="T9"/>
                  </a:cxn>
                </a:cxnLst>
                <a:rect l="0" t="0" r="r" b="b"/>
                <a:pathLst>
                  <a:path w="29" h="16">
                    <a:moveTo>
                      <a:pt x="28" y="16"/>
                    </a:moveTo>
                    <a:lnTo>
                      <a:pt x="0" y="3"/>
                    </a:lnTo>
                    <a:lnTo>
                      <a:pt x="1" y="0"/>
                    </a:lnTo>
                    <a:lnTo>
                      <a:pt x="29" y="12"/>
                    </a:lnTo>
                    <a:lnTo>
                      <a:pt x="28" y="16"/>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8" name="Freeform 258"/>
              <p:cNvSpPr/>
              <p:nvPr/>
            </p:nvSpPr>
            <p:spPr bwMode="auto">
              <a:xfrm>
                <a:off x="5218113" y="4156075"/>
                <a:ext cx="65088" cy="63500"/>
              </a:xfrm>
              <a:custGeom>
                <a:avLst/>
                <a:gdLst>
                  <a:gd name="T0" fmla="*/ 28 w 41"/>
                  <a:gd name="T1" fmla="*/ 40 h 40"/>
                  <a:gd name="T2" fmla="*/ 0 w 41"/>
                  <a:gd name="T3" fmla="*/ 28 h 40"/>
                  <a:gd name="T4" fmla="*/ 13 w 41"/>
                  <a:gd name="T5" fmla="*/ 0 h 40"/>
                  <a:gd name="T6" fmla="*/ 41 w 41"/>
                  <a:gd name="T7" fmla="*/ 13 h 40"/>
                  <a:gd name="T8" fmla="*/ 28 w 41"/>
                  <a:gd name="T9" fmla="*/ 40 h 40"/>
                </a:gdLst>
                <a:ahLst/>
                <a:cxnLst>
                  <a:cxn ang="0">
                    <a:pos x="T0" y="T1"/>
                  </a:cxn>
                  <a:cxn ang="0">
                    <a:pos x="T2" y="T3"/>
                  </a:cxn>
                  <a:cxn ang="0">
                    <a:pos x="T4" y="T5"/>
                  </a:cxn>
                  <a:cxn ang="0">
                    <a:pos x="T6" y="T7"/>
                  </a:cxn>
                  <a:cxn ang="0">
                    <a:pos x="T8" y="T9"/>
                  </a:cxn>
                </a:cxnLst>
                <a:rect l="0" t="0" r="r" b="b"/>
                <a:pathLst>
                  <a:path w="41" h="40">
                    <a:moveTo>
                      <a:pt x="28" y="40"/>
                    </a:moveTo>
                    <a:lnTo>
                      <a:pt x="0" y="28"/>
                    </a:lnTo>
                    <a:lnTo>
                      <a:pt x="13" y="0"/>
                    </a:lnTo>
                    <a:lnTo>
                      <a:pt x="41" y="13"/>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9" name="Freeform 259"/>
              <p:cNvSpPr/>
              <p:nvPr/>
            </p:nvSpPr>
            <p:spPr bwMode="auto">
              <a:xfrm>
                <a:off x="5218113" y="4195763"/>
                <a:ext cx="46038" cy="23812"/>
              </a:xfrm>
              <a:custGeom>
                <a:avLst/>
                <a:gdLst>
                  <a:gd name="T0" fmla="*/ 28 w 29"/>
                  <a:gd name="T1" fmla="*/ 15 h 15"/>
                  <a:gd name="T2" fmla="*/ 0 w 29"/>
                  <a:gd name="T3" fmla="*/ 3 h 15"/>
                  <a:gd name="T4" fmla="*/ 2 w 29"/>
                  <a:gd name="T5" fmla="*/ 0 h 15"/>
                  <a:gd name="T6" fmla="*/ 29 w 29"/>
                  <a:gd name="T7" fmla="*/ 13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2" y="0"/>
                    </a:lnTo>
                    <a:lnTo>
                      <a:pt x="29" y="13"/>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0" name="Freeform 260"/>
              <p:cNvSpPr/>
              <p:nvPr/>
            </p:nvSpPr>
            <p:spPr bwMode="auto">
              <a:xfrm>
                <a:off x="5278438" y="4183063"/>
                <a:ext cx="63500" cy="63500"/>
              </a:xfrm>
              <a:custGeom>
                <a:avLst/>
                <a:gdLst>
                  <a:gd name="T0" fmla="*/ 28 w 40"/>
                  <a:gd name="T1" fmla="*/ 40 h 40"/>
                  <a:gd name="T2" fmla="*/ 0 w 40"/>
                  <a:gd name="T3" fmla="*/ 28 h 40"/>
                  <a:gd name="T4" fmla="*/ 13 w 40"/>
                  <a:gd name="T5" fmla="*/ 0 h 40"/>
                  <a:gd name="T6" fmla="*/ 40 w 40"/>
                  <a:gd name="T7" fmla="*/ 12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28"/>
                    </a:lnTo>
                    <a:lnTo>
                      <a:pt x="13" y="0"/>
                    </a:lnTo>
                    <a:lnTo>
                      <a:pt x="40" y="12"/>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1" name="Freeform 261"/>
              <p:cNvSpPr/>
              <p:nvPr/>
            </p:nvSpPr>
            <p:spPr bwMode="auto">
              <a:xfrm>
                <a:off x="5278438" y="4222750"/>
                <a:ext cx="46038" cy="23812"/>
              </a:xfrm>
              <a:custGeom>
                <a:avLst/>
                <a:gdLst>
                  <a:gd name="T0" fmla="*/ 28 w 29"/>
                  <a:gd name="T1" fmla="*/ 15 h 15"/>
                  <a:gd name="T2" fmla="*/ 0 w 29"/>
                  <a:gd name="T3" fmla="*/ 3 h 15"/>
                  <a:gd name="T4" fmla="*/ 1 w 29"/>
                  <a:gd name="T5" fmla="*/ 0 h 15"/>
                  <a:gd name="T6" fmla="*/ 29 w 29"/>
                  <a:gd name="T7" fmla="*/ 13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1" y="0"/>
                    </a:lnTo>
                    <a:lnTo>
                      <a:pt x="29" y="13"/>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2" name="Freeform 262"/>
              <p:cNvSpPr/>
              <p:nvPr/>
            </p:nvSpPr>
            <p:spPr bwMode="auto">
              <a:xfrm>
                <a:off x="5337175" y="4210050"/>
                <a:ext cx="65088" cy="63500"/>
              </a:xfrm>
              <a:custGeom>
                <a:avLst/>
                <a:gdLst>
                  <a:gd name="T0" fmla="*/ 28 w 41"/>
                  <a:gd name="T1" fmla="*/ 40 h 40"/>
                  <a:gd name="T2" fmla="*/ 0 w 41"/>
                  <a:gd name="T3" fmla="*/ 27 h 40"/>
                  <a:gd name="T4" fmla="*/ 13 w 41"/>
                  <a:gd name="T5" fmla="*/ 0 h 40"/>
                  <a:gd name="T6" fmla="*/ 41 w 41"/>
                  <a:gd name="T7" fmla="*/ 12 h 40"/>
                  <a:gd name="T8" fmla="*/ 28 w 41"/>
                  <a:gd name="T9" fmla="*/ 40 h 40"/>
                </a:gdLst>
                <a:ahLst/>
                <a:cxnLst>
                  <a:cxn ang="0">
                    <a:pos x="T0" y="T1"/>
                  </a:cxn>
                  <a:cxn ang="0">
                    <a:pos x="T2" y="T3"/>
                  </a:cxn>
                  <a:cxn ang="0">
                    <a:pos x="T4" y="T5"/>
                  </a:cxn>
                  <a:cxn ang="0">
                    <a:pos x="T6" y="T7"/>
                  </a:cxn>
                  <a:cxn ang="0">
                    <a:pos x="T8" y="T9"/>
                  </a:cxn>
                </a:cxnLst>
                <a:rect l="0" t="0" r="r" b="b"/>
                <a:pathLst>
                  <a:path w="41" h="40">
                    <a:moveTo>
                      <a:pt x="28" y="40"/>
                    </a:moveTo>
                    <a:lnTo>
                      <a:pt x="0" y="27"/>
                    </a:lnTo>
                    <a:lnTo>
                      <a:pt x="13" y="0"/>
                    </a:lnTo>
                    <a:lnTo>
                      <a:pt x="41" y="12"/>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3" name="Freeform 263"/>
              <p:cNvSpPr/>
              <p:nvPr/>
            </p:nvSpPr>
            <p:spPr bwMode="auto">
              <a:xfrm>
                <a:off x="5337175" y="4249738"/>
                <a:ext cx="46038" cy="23812"/>
              </a:xfrm>
              <a:custGeom>
                <a:avLst/>
                <a:gdLst>
                  <a:gd name="T0" fmla="*/ 28 w 29"/>
                  <a:gd name="T1" fmla="*/ 15 h 15"/>
                  <a:gd name="T2" fmla="*/ 0 w 29"/>
                  <a:gd name="T3" fmla="*/ 2 h 15"/>
                  <a:gd name="T4" fmla="*/ 2 w 29"/>
                  <a:gd name="T5" fmla="*/ 0 h 15"/>
                  <a:gd name="T6" fmla="*/ 29 w 29"/>
                  <a:gd name="T7" fmla="*/ 12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2"/>
                    </a:lnTo>
                    <a:lnTo>
                      <a:pt x="2" y="0"/>
                    </a:lnTo>
                    <a:lnTo>
                      <a:pt x="29" y="12"/>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4" name="Freeform 264"/>
              <p:cNvSpPr/>
              <p:nvPr/>
            </p:nvSpPr>
            <p:spPr bwMode="auto">
              <a:xfrm>
                <a:off x="5399088" y="4235450"/>
                <a:ext cx="61913" cy="65087"/>
              </a:xfrm>
              <a:custGeom>
                <a:avLst/>
                <a:gdLst>
                  <a:gd name="T0" fmla="*/ 26 w 39"/>
                  <a:gd name="T1" fmla="*/ 41 h 41"/>
                  <a:gd name="T2" fmla="*/ 0 w 39"/>
                  <a:gd name="T3" fmla="*/ 28 h 41"/>
                  <a:gd name="T4" fmla="*/ 11 w 39"/>
                  <a:gd name="T5" fmla="*/ 0 h 41"/>
                  <a:gd name="T6" fmla="*/ 39 w 39"/>
                  <a:gd name="T7" fmla="*/ 13 h 41"/>
                  <a:gd name="T8" fmla="*/ 26 w 39"/>
                  <a:gd name="T9" fmla="*/ 41 h 41"/>
                </a:gdLst>
                <a:ahLst/>
                <a:cxnLst>
                  <a:cxn ang="0">
                    <a:pos x="T0" y="T1"/>
                  </a:cxn>
                  <a:cxn ang="0">
                    <a:pos x="T2" y="T3"/>
                  </a:cxn>
                  <a:cxn ang="0">
                    <a:pos x="T4" y="T5"/>
                  </a:cxn>
                  <a:cxn ang="0">
                    <a:pos x="T6" y="T7"/>
                  </a:cxn>
                  <a:cxn ang="0">
                    <a:pos x="T8" y="T9"/>
                  </a:cxn>
                </a:cxnLst>
                <a:rect l="0" t="0" r="r" b="b"/>
                <a:pathLst>
                  <a:path w="39" h="41">
                    <a:moveTo>
                      <a:pt x="26" y="41"/>
                    </a:moveTo>
                    <a:lnTo>
                      <a:pt x="0" y="28"/>
                    </a:lnTo>
                    <a:lnTo>
                      <a:pt x="11" y="0"/>
                    </a:lnTo>
                    <a:lnTo>
                      <a:pt x="39" y="13"/>
                    </a:lnTo>
                    <a:lnTo>
                      <a:pt x="26" y="41"/>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5" name="Freeform 265"/>
              <p:cNvSpPr/>
              <p:nvPr/>
            </p:nvSpPr>
            <p:spPr bwMode="auto">
              <a:xfrm>
                <a:off x="5399088" y="4275138"/>
                <a:ext cx="46038" cy="25400"/>
              </a:xfrm>
              <a:custGeom>
                <a:avLst/>
                <a:gdLst>
                  <a:gd name="T0" fmla="*/ 26 w 29"/>
                  <a:gd name="T1" fmla="*/ 16 h 16"/>
                  <a:gd name="T2" fmla="*/ 0 w 29"/>
                  <a:gd name="T3" fmla="*/ 3 h 16"/>
                  <a:gd name="T4" fmla="*/ 1 w 29"/>
                  <a:gd name="T5" fmla="*/ 0 h 16"/>
                  <a:gd name="T6" fmla="*/ 29 w 29"/>
                  <a:gd name="T7" fmla="*/ 13 h 16"/>
                  <a:gd name="T8" fmla="*/ 26 w 29"/>
                  <a:gd name="T9" fmla="*/ 16 h 16"/>
                </a:gdLst>
                <a:ahLst/>
                <a:cxnLst>
                  <a:cxn ang="0">
                    <a:pos x="T0" y="T1"/>
                  </a:cxn>
                  <a:cxn ang="0">
                    <a:pos x="T2" y="T3"/>
                  </a:cxn>
                  <a:cxn ang="0">
                    <a:pos x="T4" y="T5"/>
                  </a:cxn>
                  <a:cxn ang="0">
                    <a:pos x="T6" y="T7"/>
                  </a:cxn>
                  <a:cxn ang="0">
                    <a:pos x="T8" y="T9"/>
                  </a:cxn>
                </a:cxnLst>
                <a:rect l="0" t="0" r="r" b="b"/>
                <a:pathLst>
                  <a:path w="29" h="16">
                    <a:moveTo>
                      <a:pt x="26" y="16"/>
                    </a:moveTo>
                    <a:lnTo>
                      <a:pt x="0" y="3"/>
                    </a:lnTo>
                    <a:lnTo>
                      <a:pt x="1" y="0"/>
                    </a:lnTo>
                    <a:lnTo>
                      <a:pt x="29" y="13"/>
                    </a:lnTo>
                    <a:lnTo>
                      <a:pt x="26" y="16"/>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6" name="Freeform 266"/>
              <p:cNvSpPr/>
              <p:nvPr/>
            </p:nvSpPr>
            <p:spPr bwMode="auto">
              <a:xfrm>
                <a:off x="5532438" y="4224338"/>
                <a:ext cx="77788" cy="93662"/>
              </a:xfrm>
              <a:custGeom>
                <a:avLst/>
                <a:gdLst>
                  <a:gd name="T0" fmla="*/ 28 w 49"/>
                  <a:gd name="T1" fmla="*/ 59 h 59"/>
                  <a:gd name="T2" fmla="*/ 0 w 49"/>
                  <a:gd name="T3" fmla="*/ 47 h 59"/>
                  <a:gd name="T4" fmla="*/ 21 w 49"/>
                  <a:gd name="T5" fmla="*/ 0 h 59"/>
                  <a:gd name="T6" fmla="*/ 49 w 49"/>
                  <a:gd name="T7" fmla="*/ 13 h 59"/>
                  <a:gd name="T8" fmla="*/ 28 w 49"/>
                  <a:gd name="T9" fmla="*/ 59 h 59"/>
                </a:gdLst>
                <a:ahLst/>
                <a:cxnLst>
                  <a:cxn ang="0">
                    <a:pos x="T0" y="T1"/>
                  </a:cxn>
                  <a:cxn ang="0">
                    <a:pos x="T2" y="T3"/>
                  </a:cxn>
                  <a:cxn ang="0">
                    <a:pos x="T4" y="T5"/>
                  </a:cxn>
                  <a:cxn ang="0">
                    <a:pos x="T6" y="T7"/>
                  </a:cxn>
                  <a:cxn ang="0">
                    <a:pos x="T8" y="T9"/>
                  </a:cxn>
                </a:cxnLst>
                <a:rect l="0" t="0" r="r" b="b"/>
                <a:pathLst>
                  <a:path w="49" h="59">
                    <a:moveTo>
                      <a:pt x="28" y="59"/>
                    </a:moveTo>
                    <a:lnTo>
                      <a:pt x="0" y="47"/>
                    </a:lnTo>
                    <a:lnTo>
                      <a:pt x="21" y="0"/>
                    </a:lnTo>
                    <a:lnTo>
                      <a:pt x="49" y="13"/>
                    </a:lnTo>
                    <a:lnTo>
                      <a:pt x="28" y="5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7" name="Freeform 267"/>
              <p:cNvSpPr/>
              <p:nvPr/>
            </p:nvSpPr>
            <p:spPr bwMode="auto">
              <a:xfrm>
                <a:off x="5457825" y="4262438"/>
                <a:ext cx="92075" cy="76200"/>
              </a:xfrm>
              <a:custGeom>
                <a:avLst/>
                <a:gdLst>
                  <a:gd name="T0" fmla="*/ 45 w 58"/>
                  <a:gd name="T1" fmla="*/ 48 h 48"/>
                  <a:gd name="T2" fmla="*/ 0 w 58"/>
                  <a:gd name="T3" fmla="*/ 28 h 48"/>
                  <a:gd name="T4" fmla="*/ 12 w 58"/>
                  <a:gd name="T5" fmla="*/ 0 h 48"/>
                  <a:gd name="T6" fmla="*/ 58 w 58"/>
                  <a:gd name="T7" fmla="*/ 21 h 48"/>
                  <a:gd name="T8" fmla="*/ 45 w 58"/>
                  <a:gd name="T9" fmla="*/ 48 h 48"/>
                </a:gdLst>
                <a:ahLst/>
                <a:cxnLst>
                  <a:cxn ang="0">
                    <a:pos x="T0" y="T1"/>
                  </a:cxn>
                  <a:cxn ang="0">
                    <a:pos x="T2" y="T3"/>
                  </a:cxn>
                  <a:cxn ang="0">
                    <a:pos x="T4" y="T5"/>
                  </a:cxn>
                  <a:cxn ang="0">
                    <a:pos x="T6" y="T7"/>
                  </a:cxn>
                  <a:cxn ang="0">
                    <a:pos x="T8" y="T9"/>
                  </a:cxn>
                </a:cxnLst>
                <a:rect l="0" t="0" r="r" b="b"/>
                <a:pathLst>
                  <a:path w="58" h="48">
                    <a:moveTo>
                      <a:pt x="45" y="48"/>
                    </a:moveTo>
                    <a:lnTo>
                      <a:pt x="0" y="28"/>
                    </a:lnTo>
                    <a:lnTo>
                      <a:pt x="12" y="0"/>
                    </a:lnTo>
                    <a:lnTo>
                      <a:pt x="58" y="21"/>
                    </a:lnTo>
                    <a:lnTo>
                      <a:pt x="45" y="48"/>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8" name="Freeform 268"/>
              <p:cNvSpPr/>
              <p:nvPr/>
            </p:nvSpPr>
            <p:spPr bwMode="auto">
              <a:xfrm>
                <a:off x="5457825" y="4302125"/>
                <a:ext cx="73025" cy="36512"/>
              </a:xfrm>
              <a:custGeom>
                <a:avLst/>
                <a:gdLst>
                  <a:gd name="T0" fmla="*/ 45 w 46"/>
                  <a:gd name="T1" fmla="*/ 23 h 23"/>
                  <a:gd name="T2" fmla="*/ 0 w 46"/>
                  <a:gd name="T3" fmla="*/ 3 h 23"/>
                  <a:gd name="T4" fmla="*/ 1 w 46"/>
                  <a:gd name="T5" fmla="*/ 0 h 23"/>
                  <a:gd name="T6" fmla="*/ 46 w 46"/>
                  <a:gd name="T7" fmla="*/ 20 h 23"/>
                  <a:gd name="T8" fmla="*/ 45 w 46"/>
                  <a:gd name="T9" fmla="*/ 23 h 23"/>
                </a:gdLst>
                <a:ahLst/>
                <a:cxnLst>
                  <a:cxn ang="0">
                    <a:pos x="T0" y="T1"/>
                  </a:cxn>
                  <a:cxn ang="0">
                    <a:pos x="T2" y="T3"/>
                  </a:cxn>
                  <a:cxn ang="0">
                    <a:pos x="T4" y="T5"/>
                  </a:cxn>
                  <a:cxn ang="0">
                    <a:pos x="T6" y="T7"/>
                  </a:cxn>
                  <a:cxn ang="0">
                    <a:pos x="T8" y="T9"/>
                  </a:cxn>
                </a:cxnLst>
                <a:rect l="0" t="0" r="r" b="b"/>
                <a:pathLst>
                  <a:path w="46" h="23">
                    <a:moveTo>
                      <a:pt x="45" y="23"/>
                    </a:moveTo>
                    <a:lnTo>
                      <a:pt x="0" y="3"/>
                    </a:lnTo>
                    <a:lnTo>
                      <a:pt x="1" y="0"/>
                    </a:lnTo>
                    <a:lnTo>
                      <a:pt x="46" y="20"/>
                    </a:lnTo>
                    <a:lnTo>
                      <a:pt x="45" y="23"/>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9" name="Freeform 269"/>
              <p:cNvSpPr/>
              <p:nvPr/>
            </p:nvSpPr>
            <p:spPr bwMode="auto">
              <a:xfrm>
                <a:off x="5516563" y="4291013"/>
                <a:ext cx="63500" cy="61912"/>
              </a:xfrm>
              <a:custGeom>
                <a:avLst/>
                <a:gdLst>
                  <a:gd name="T0" fmla="*/ 28 w 40"/>
                  <a:gd name="T1" fmla="*/ 39 h 39"/>
                  <a:gd name="T2" fmla="*/ 0 w 40"/>
                  <a:gd name="T3" fmla="*/ 27 h 39"/>
                  <a:gd name="T4" fmla="*/ 12 w 40"/>
                  <a:gd name="T5" fmla="*/ 0 h 39"/>
                  <a:gd name="T6" fmla="*/ 40 w 40"/>
                  <a:gd name="T7" fmla="*/ 11 h 39"/>
                  <a:gd name="T8" fmla="*/ 28 w 40"/>
                  <a:gd name="T9" fmla="*/ 39 h 39"/>
                </a:gdLst>
                <a:ahLst/>
                <a:cxnLst>
                  <a:cxn ang="0">
                    <a:pos x="T0" y="T1"/>
                  </a:cxn>
                  <a:cxn ang="0">
                    <a:pos x="T2" y="T3"/>
                  </a:cxn>
                  <a:cxn ang="0">
                    <a:pos x="T4" y="T5"/>
                  </a:cxn>
                  <a:cxn ang="0">
                    <a:pos x="T6" y="T7"/>
                  </a:cxn>
                  <a:cxn ang="0">
                    <a:pos x="T8" y="T9"/>
                  </a:cxn>
                </a:cxnLst>
                <a:rect l="0" t="0" r="r" b="b"/>
                <a:pathLst>
                  <a:path w="40" h="39">
                    <a:moveTo>
                      <a:pt x="28" y="39"/>
                    </a:moveTo>
                    <a:lnTo>
                      <a:pt x="0" y="27"/>
                    </a:lnTo>
                    <a:lnTo>
                      <a:pt x="12" y="0"/>
                    </a:lnTo>
                    <a:lnTo>
                      <a:pt x="40" y="11"/>
                    </a:lnTo>
                    <a:lnTo>
                      <a:pt x="28"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0" name="Freeform 270"/>
              <p:cNvSpPr/>
              <p:nvPr/>
            </p:nvSpPr>
            <p:spPr bwMode="auto">
              <a:xfrm>
                <a:off x="5516563" y="4329113"/>
                <a:ext cx="46038" cy="23812"/>
              </a:xfrm>
              <a:custGeom>
                <a:avLst/>
                <a:gdLst>
                  <a:gd name="T0" fmla="*/ 28 w 29"/>
                  <a:gd name="T1" fmla="*/ 15 h 15"/>
                  <a:gd name="T2" fmla="*/ 0 w 29"/>
                  <a:gd name="T3" fmla="*/ 3 h 15"/>
                  <a:gd name="T4" fmla="*/ 1 w 29"/>
                  <a:gd name="T5" fmla="*/ 0 h 15"/>
                  <a:gd name="T6" fmla="*/ 29 w 29"/>
                  <a:gd name="T7" fmla="*/ 13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1" y="0"/>
                    </a:lnTo>
                    <a:lnTo>
                      <a:pt x="29" y="13"/>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1" name="Freeform 271"/>
              <p:cNvSpPr/>
              <p:nvPr/>
            </p:nvSpPr>
            <p:spPr bwMode="auto">
              <a:xfrm>
                <a:off x="5576888" y="4318000"/>
                <a:ext cx="61913" cy="61912"/>
              </a:xfrm>
              <a:custGeom>
                <a:avLst/>
                <a:gdLst>
                  <a:gd name="T0" fmla="*/ 28 w 39"/>
                  <a:gd name="T1" fmla="*/ 39 h 39"/>
                  <a:gd name="T2" fmla="*/ 0 w 39"/>
                  <a:gd name="T3" fmla="*/ 26 h 39"/>
                  <a:gd name="T4" fmla="*/ 13 w 39"/>
                  <a:gd name="T5" fmla="*/ 0 h 39"/>
                  <a:gd name="T6" fmla="*/ 39 w 39"/>
                  <a:gd name="T7" fmla="*/ 11 h 39"/>
                  <a:gd name="T8" fmla="*/ 28 w 39"/>
                  <a:gd name="T9" fmla="*/ 39 h 39"/>
                </a:gdLst>
                <a:ahLst/>
                <a:cxnLst>
                  <a:cxn ang="0">
                    <a:pos x="T0" y="T1"/>
                  </a:cxn>
                  <a:cxn ang="0">
                    <a:pos x="T2" y="T3"/>
                  </a:cxn>
                  <a:cxn ang="0">
                    <a:pos x="T4" y="T5"/>
                  </a:cxn>
                  <a:cxn ang="0">
                    <a:pos x="T6" y="T7"/>
                  </a:cxn>
                  <a:cxn ang="0">
                    <a:pos x="T8" y="T9"/>
                  </a:cxn>
                </a:cxnLst>
                <a:rect l="0" t="0" r="r" b="b"/>
                <a:pathLst>
                  <a:path w="39" h="39">
                    <a:moveTo>
                      <a:pt x="28" y="39"/>
                    </a:moveTo>
                    <a:lnTo>
                      <a:pt x="0" y="26"/>
                    </a:lnTo>
                    <a:lnTo>
                      <a:pt x="13" y="0"/>
                    </a:lnTo>
                    <a:lnTo>
                      <a:pt x="39" y="11"/>
                    </a:lnTo>
                    <a:lnTo>
                      <a:pt x="28"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2" name="Freeform 272"/>
              <p:cNvSpPr/>
              <p:nvPr/>
            </p:nvSpPr>
            <p:spPr bwMode="auto">
              <a:xfrm>
                <a:off x="5576888" y="4356100"/>
                <a:ext cx="46038" cy="23812"/>
              </a:xfrm>
              <a:custGeom>
                <a:avLst/>
                <a:gdLst>
                  <a:gd name="T0" fmla="*/ 28 w 29"/>
                  <a:gd name="T1" fmla="*/ 15 h 15"/>
                  <a:gd name="T2" fmla="*/ 0 w 29"/>
                  <a:gd name="T3" fmla="*/ 2 h 15"/>
                  <a:gd name="T4" fmla="*/ 1 w 29"/>
                  <a:gd name="T5" fmla="*/ 0 h 15"/>
                  <a:gd name="T6" fmla="*/ 29 w 29"/>
                  <a:gd name="T7" fmla="*/ 12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2"/>
                    </a:lnTo>
                    <a:lnTo>
                      <a:pt x="1" y="0"/>
                    </a:lnTo>
                    <a:lnTo>
                      <a:pt x="29" y="12"/>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3" name="Freeform 273"/>
              <p:cNvSpPr/>
              <p:nvPr/>
            </p:nvSpPr>
            <p:spPr bwMode="auto">
              <a:xfrm>
                <a:off x="5635625" y="4343400"/>
                <a:ext cx="63500" cy="63500"/>
              </a:xfrm>
              <a:custGeom>
                <a:avLst/>
                <a:gdLst>
                  <a:gd name="T0" fmla="*/ 28 w 40"/>
                  <a:gd name="T1" fmla="*/ 40 h 40"/>
                  <a:gd name="T2" fmla="*/ 0 w 40"/>
                  <a:gd name="T3" fmla="*/ 27 h 40"/>
                  <a:gd name="T4" fmla="*/ 13 w 40"/>
                  <a:gd name="T5" fmla="*/ 0 h 40"/>
                  <a:gd name="T6" fmla="*/ 40 w 40"/>
                  <a:gd name="T7" fmla="*/ 12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27"/>
                    </a:lnTo>
                    <a:lnTo>
                      <a:pt x="13" y="0"/>
                    </a:lnTo>
                    <a:lnTo>
                      <a:pt x="40" y="12"/>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4" name="Freeform 274"/>
              <p:cNvSpPr/>
              <p:nvPr/>
            </p:nvSpPr>
            <p:spPr bwMode="auto">
              <a:xfrm>
                <a:off x="5635625" y="4381500"/>
                <a:ext cx="46038" cy="25400"/>
              </a:xfrm>
              <a:custGeom>
                <a:avLst/>
                <a:gdLst>
                  <a:gd name="T0" fmla="*/ 28 w 29"/>
                  <a:gd name="T1" fmla="*/ 16 h 16"/>
                  <a:gd name="T2" fmla="*/ 0 w 29"/>
                  <a:gd name="T3" fmla="*/ 3 h 16"/>
                  <a:gd name="T4" fmla="*/ 1 w 29"/>
                  <a:gd name="T5" fmla="*/ 0 h 16"/>
                  <a:gd name="T6" fmla="*/ 29 w 29"/>
                  <a:gd name="T7" fmla="*/ 13 h 16"/>
                  <a:gd name="T8" fmla="*/ 28 w 29"/>
                  <a:gd name="T9" fmla="*/ 16 h 16"/>
                </a:gdLst>
                <a:ahLst/>
                <a:cxnLst>
                  <a:cxn ang="0">
                    <a:pos x="T0" y="T1"/>
                  </a:cxn>
                  <a:cxn ang="0">
                    <a:pos x="T2" y="T3"/>
                  </a:cxn>
                  <a:cxn ang="0">
                    <a:pos x="T4" y="T5"/>
                  </a:cxn>
                  <a:cxn ang="0">
                    <a:pos x="T6" y="T7"/>
                  </a:cxn>
                  <a:cxn ang="0">
                    <a:pos x="T8" y="T9"/>
                  </a:cxn>
                </a:cxnLst>
                <a:rect l="0" t="0" r="r" b="b"/>
                <a:pathLst>
                  <a:path w="29" h="16">
                    <a:moveTo>
                      <a:pt x="28" y="16"/>
                    </a:moveTo>
                    <a:lnTo>
                      <a:pt x="0" y="3"/>
                    </a:lnTo>
                    <a:lnTo>
                      <a:pt x="1" y="0"/>
                    </a:lnTo>
                    <a:lnTo>
                      <a:pt x="29" y="13"/>
                    </a:lnTo>
                    <a:lnTo>
                      <a:pt x="28" y="16"/>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5" name="Freeform 275"/>
              <p:cNvSpPr/>
              <p:nvPr/>
            </p:nvSpPr>
            <p:spPr bwMode="auto">
              <a:xfrm>
                <a:off x="5695950" y="4370388"/>
                <a:ext cx="63500" cy="61912"/>
              </a:xfrm>
              <a:custGeom>
                <a:avLst/>
                <a:gdLst>
                  <a:gd name="T0" fmla="*/ 27 w 40"/>
                  <a:gd name="T1" fmla="*/ 39 h 39"/>
                  <a:gd name="T2" fmla="*/ 0 w 40"/>
                  <a:gd name="T3" fmla="*/ 27 h 39"/>
                  <a:gd name="T4" fmla="*/ 12 w 40"/>
                  <a:gd name="T5" fmla="*/ 0 h 39"/>
                  <a:gd name="T6" fmla="*/ 40 w 40"/>
                  <a:gd name="T7" fmla="*/ 13 h 39"/>
                  <a:gd name="T8" fmla="*/ 27 w 40"/>
                  <a:gd name="T9" fmla="*/ 39 h 39"/>
                </a:gdLst>
                <a:ahLst/>
                <a:cxnLst>
                  <a:cxn ang="0">
                    <a:pos x="T0" y="T1"/>
                  </a:cxn>
                  <a:cxn ang="0">
                    <a:pos x="T2" y="T3"/>
                  </a:cxn>
                  <a:cxn ang="0">
                    <a:pos x="T4" y="T5"/>
                  </a:cxn>
                  <a:cxn ang="0">
                    <a:pos x="T6" y="T7"/>
                  </a:cxn>
                  <a:cxn ang="0">
                    <a:pos x="T8" y="T9"/>
                  </a:cxn>
                </a:cxnLst>
                <a:rect l="0" t="0" r="r" b="b"/>
                <a:pathLst>
                  <a:path w="40" h="39">
                    <a:moveTo>
                      <a:pt x="27" y="39"/>
                    </a:moveTo>
                    <a:lnTo>
                      <a:pt x="0" y="27"/>
                    </a:lnTo>
                    <a:lnTo>
                      <a:pt x="12" y="0"/>
                    </a:lnTo>
                    <a:lnTo>
                      <a:pt x="40" y="13"/>
                    </a:lnTo>
                    <a:lnTo>
                      <a:pt x="27"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6" name="Freeform 276"/>
              <p:cNvSpPr/>
              <p:nvPr/>
            </p:nvSpPr>
            <p:spPr bwMode="auto">
              <a:xfrm>
                <a:off x="5695950" y="4408488"/>
                <a:ext cx="44450" cy="23812"/>
              </a:xfrm>
              <a:custGeom>
                <a:avLst/>
                <a:gdLst>
                  <a:gd name="T0" fmla="*/ 27 w 28"/>
                  <a:gd name="T1" fmla="*/ 15 h 15"/>
                  <a:gd name="T2" fmla="*/ 0 w 28"/>
                  <a:gd name="T3" fmla="*/ 3 h 15"/>
                  <a:gd name="T4" fmla="*/ 1 w 28"/>
                  <a:gd name="T5" fmla="*/ 0 h 15"/>
                  <a:gd name="T6" fmla="*/ 28 w 28"/>
                  <a:gd name="T7" fmla="*/ 13 h 15"/>
                  <a:gd name="T8" fmla="*/ 27 w 28"/>
                  <a:gd name="T9" fmla="*/ 15 h 15"/>
                </a:gdLst>
                <a:ahLst/>
                <a:cxnLst>
                  <a:cxn ang="0">
                    <a:pos x="T0" y="T1"/>
                  </a:cxn>
                  <a:cxn ang="0">
                    <a:pos x="T2" y="T3"/>
                  </a:cxn>
                  <a:cxn ang="0">
                    <a:pos x="T4" y="T5"/>
                  </a:cxn>
                  <a:cxn ang="0">
                    <a:pos x="T6" y="T7"/>
                  </a:cxn>
                  <a:cxn ang="0">
                    <a:pos x="T8" y="T9"/>
                  </a:cxn>
                </a:cxnLst>
                <a:rect l="0" t="0" r="r" b="b"/>
                <a:pathLst>
                  <a:path w="28" h="15">
                    <a:moveTo>
                      <a:pt x="27" y="15"/>
                    </a:moveTo>
                    <a:lnTo>
                      <a:pt x="0" y="3"/>
                    </a:lnTo>
                    <a:lnTo>
                      <a:pt x="1" y="0"/>
                    </a:lnTo>
                    <a:lnTo>
                      <a:pt x="28" y="13"/>
                    </a:lnTo>
                    <a:lnTo>
                      <a:pt x="27"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7" name="Freeform 277"/>
              <p:cNvSpPr/>
              <p:nvPr/>
            </p:nvSpPr>
            <p:spPr bwMode="auto">
              <a:xfrm>
                <a:off x="5754688" y="4397375"/>
                <a:ext cx="65088" cy="61912"/>
              </a:xfrm>
              <a:custGeom>
                <a:avLst/>
                <a:gdLst>
                  <a:gd name="T0" fmla="*/ 28 w 41"/>
                  <a:gd name="T1" fmla="*/ 39 h 39"/>
                  <a:gd name="T2" fmla="*/ 0 w 41"/>
                  <a:gd name="T3" fmla="*/ 28 h 39"/>
                  <a:gd name="T4" fmla="*/ 13 w 41"/>
                  <a:gd name="T5" fmla="*/ 0 h 39"/>
                  <a:gd name="T6" fmla="*/ 41 w 41"/>
                  <a:gd name="T7" fmla="*/ 12 h 39"/>
                  <a:gd name="T8" fmla="*/ 28 w 41"/>
                  <a:gd name="T9" fmla="*/ 39 h 39"/>
                </a:gdLst>
                <a:ahLst/>
                <a:cxnLst>
                  <a:cxn ang="0">
                    <a:pos x="T0" y="T1"/>
                  </a:cxn>
                  <a:cxn ang="0">
                    <a:pos x="T2" y="T3"/>
                  </a:cxn>
                  <a:cxn ang="0">
                    <a:pos x="T4" y="T5"/>
                  </a:cxn>
                  <a:cxn ang="0">
                    <a:pos x="T6" y="T7"/>
                  </a:cxn>
                  <a:cxn ang="0">
                    <a:pos x="T8" y="T9"/>
                  </a:cxn>
                </a:cxnLst>
                <a:rect l="0" t="0" r="r" b="b"/>
                <a:pathLst>
                  <a:path w="41" h="39">
                    <a:moveTo>
                      <a:pt x="28" y="39"/>
                    </a:moveTo>
                    <a:lnTo>
                      <a:pt x="0" y="28"/>
                    </a:lnTo>
                    <a:lnTo>
                      <a:pt x="13" y="0"/>
                    </a:lnTo>
                    <a:lnTo>
                      <a:pt x="41" y="12"/>
                    </a:lnTo>
                    <a:lnTo>
                      <a:pt x="28"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8" name="Freeform 278"/>
              <p:cNvSpPr/>
              <p:nvPr/>
            </p:nvSpPr>
            <p:spPr bwMode="auto">
              <a:xfrm>
                <a:off x="5754688" y="4435475"/>
                <a:ext cx="46038" cy="23812"/>
              </a:xfrm>
              <a:custGeom>
                <a:avLst/>
                <a:gdLst>
                  <a:gd name="T0" fmla="*/ 28 w 29"/>
                  <a:gd name="T1" fmla="*/ 15 h 15"/>
                  <a:gd name="T2" fmla="*/ 0 w 29"/>
                  <a:gd name="T3" fmla="*/ 4 h 15"/>
                  <a:gd name="T4" fmla="*/ 2 w 29"/>
                  <a:gd name="T5" fmla="*/ 0 h 15"/>
                  <a:gd name="T6" fmla="*/ 29 w 29"/>
                  <a:gd name="T7" fmla="*/ 13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4"/>
                    </a:lnTo>
                    <a:lnTo>
                      <a:pt x="2" y="0"/>
                    </a:lnTo>
                    <a:lnTo>
                      <a:pt x="29" y="13"/>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9" name="Freeform 279"/>
              <p:cNvSpPr/>
              <p:nvPr/>
            </p:nvSpPr>
            <p:spPr bwMode="auto">
              <a:xfrm>
                <a:off x="4832350" y="4060825"/>
                <a:ext cx="63500" cy="65087"/>
              </a:xfrm>
              <a:custGeom>
                <a:avLst/>
                <a:gdLst>
                  <a:gd name="T0" fmla="*/ 28 w 40"/>
                  <a:gd name="T1" fmla="*/ 41 h 41"/>
                  <a:gd name="T2" fmla="*/ 0 w 40"/>
                  <a:gd name="T3" fmla="*/ 28 h 41"/>
                  <a:gd name="T4" fmla="*/ 13 w 40"/>
                  <a:gd name="T5" fmla="*/ 0 h 41"/>
                  <a:gd name="T6" fmla="*/ 40 w 40"/>
                  <a:gd name="T7" fmla="*/ 13 h 41"/>
                  <a:gd name="T8" fmla="*/ 28 w 40"/>
                  <a:gd name="T9" fmla="*/ 41 h 41"/>
                </a:gdLst>
                <a:ahLst/>
                <a:cxnLst>
                  <a:cxn ang="0">
                    <a:pos x="T0" y="T1"/>
                  </a:cxn>
                  <a:cxn ang="0">
                    <a:pos x="T2" y="T3"/>
                  </a:cxn>
                  <a:cxn ang="0">
                    <a:pos x="T4" y="T5"/>
                  </a:cxn>
                  <a:cxn ang="0">
                    <a:pos x="T6" y="T7"/>
                  </a:cxn>
                  <a:cxn ang="0">
                    <a:pos x="T8" y="T9"/>
                  </a:cxn>
                </a:cxnLst>
                <a:rect l="0" t="0" r="r" b="b"/>
                <a:pathLst>
                  <a:path w="40" h="41">
                    <a:moveTo>
                      <a:pt x="28" y="41"/>
                    </a:moveTo>
                    <a:lnTo>
                      <a:pt x="0" y="28"/>
                    </a:lnTo>
                    <a:lnTo>
                      <a:pt x="13" y="0"/>
                    </a:lnTo>
                    <a:lnTo>
                      <a:pt x="40" y="13"/>
                    </a:lnTo>
                    <a:lnTo>
                      <a:pt x="28" y="41"/>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0" name="Freeform 280"/>
              <p:cNvSpPr/>
              <p:nvPr/>
            </p:nvSpPr>
            <p:spPr bwMode="auto">
              <a:xfrm>
                <a:off x="4832350" y="4100513"/>
                <a:ext cx="46038" cy="25400"/>
              </a:xfrm>
              <a:custGeom>
                <a:avLst/>
                <a:gdLst>
                  <a:gd name="T0" fmla="*/ 28 w 29"/>
                  <a:gd name="T1" fmla="*/ 16 h 16"/>
                  <a:gd name="T2" fmla="*/ 0 w 29"/>
                  <a:gd name="T3" fmla="*/ 3 h 16"/>
                  <a:gd name="T4" fmla="*/ 1 w 29"/>
                  <a:gd name="T5" fmla="*/ 0 h 16"/>
                  <a:gd name="T6" fmla="*/ 29 w 29"/>
                  <a:gd name="T7" fmla="*/ 13 h 16"/>
                  <a:gd name="T8" fmla="*/ 28 w 29"/>
                  <a:gd name="T9" fmla="*/ 16 h 16"/>
                </a:gdLst>
                <a:ahLst/>
                <a:cxnLst>
                  <a:cxn ang="0">
                    <a:pos x="T0" y="T1"/>
                  </a:cxn>
                  <a:cxn ang="0">
                    <a:pos x="T2" y="T3"/>
                  </a:cxn>
                  <a:cxn ang="0">
                    <a:pos x="T4" y="T5"/>
                  </a:cxn>
                  <a:cxn ang="0">
                    <a:pos x="T6" y="T7"/>
                  </a:cxn>
                  <a:cxn ang="0">
                    <a:pos x="T8" y="T9"/>
                  </a:cxn>
                </a:cxnLst>
                <a:rect l="0" t="0" r="r" b="b"/>
                <a:pathLst>
                  <a:path w="29" h="16">
                    <a:moveTo>
                      <a:pt x="28" y="16"/>
                    </a:moveTo>
                    <a:lnTo>
                      <a:pt x="0" y="3"/>
                    </a:lnTo>
                    <a:lnTo>
                      <a:pt x="1" y="0"/>
                    </a:lnTo>
                    <a:lnTo>
                      <a:pt x="29" y="13"/>
                    </a:lnTo>
                    <a:lnTo>
                      <a:pt x="28" y="16"/>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1" name="Freeform 281"/>
              <p:cNvSpPr/>
              <p:nvPr/>
            </p:nvSpPr>
            <p:spPr bwMode="auto">
              <a:xfrm>
                <a:off x="4891088" y="4089400"/>
                <a:ext cx="65088" cy="61912"/>
              </a:xfrm>
              <a:custGeom>
                <a:avLst/>
                <a:gdLst>
                  <a:gd name="T0" fmla="*/ 28 w 41"/>
                  <a:gd name="T1" fmla="*/ 39 h 39"/>
                  <a:gd name="T2" fmla="*/ 0 w 41"/>
                  <a:gd name="T3" fmla="*/ 27 h 39"/>
                  <a:gd name="T4" fmla="*/ 13 w 41"/>
                  <a:gd name="T5" fmla="*/ 0 h 39"/>
                  <a:gd name="T6" fmla="*/ 41 w 41"/>
                  <a:gd name="T7" fmla="*/ 12 h 39"/>
                  <a:gd name="T8" fmla="*/ 28 w 41"/>
                  <a:gd name="T9" fmla="*/ 39 h 39"/>
                </a:gdLst>
                <a:ahLst/>
                <a:cxnLst>
                  <a:cxn ang="0">
                    <a:pos x="T0" y="T1"/>
                  </a:cxn>
                  <a:cxn ang="0">
                    <a:pos x="T2" y="T3"/>
                  </a:cxn>
                  <a:cxn ang="0">
                    <a:pos x="T4" y="T5"/>
                  </a:cxn>
                  <a:cxn ang="0">
                    <a:pos x="T6" y="T7"/>
                  </a:cxn>
                  <a:cxn ang="0">
                    <a:pos x="T8" y="T9"/>
                  </a:cxn>
                </a:cxnLst>
                <a:rect l="0" t="0" r="r" b="b"/>
                <a:pathLst>
                  <a:path w="41" h="39">
                    <a:moveTo>
                      <a:pt x="28" y="39"/>
                    </a:moveTo>
                    <a:lnTo>
                      <a:pt x="0" y="27"/>
                    </a:lnTo>
                    <a:lnTo>
                      <a:pt x="13" y="0"/>
                    </a:lnTo>
                    <a:lnTo>
                      <a:pt x="41" y="12"/>
                    </a:lnTo>
                    <a:lnTo>
                      <a:pt x="28"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2" name="Freeform 282"/>
              <p:cNvSpPr/>
              <p:nvPr/>
            </p:nvSpPr>
            <p:spPr bwMode="auto">
              <a:xfrm>
                <a:off x="4891088" y="4127500"/>
                <a:ext cx="46038" cy="23812"/>
              </a:xfrm>
              <a:custGeom>
                <a:avLst/>
                <a:gdLst>
                  <a:gd name="T0" fmla="*/ 28 w 29"/>
                  <a:gd name="T1" fmla="*/ 15 h 15"/>
                  <a:gd name="T2" fmla="*/ 0 w 29"/>
                  <a:gd name="T3" fmla="*/ 3 h 15"/>
                  <a:gd name="T4" fmla="*/ 1 w 29"/>
                  <a:gd name="T5" fmla="*/ 0 h 15"/>
                  <a:gd name="T6" fmla="*/ 29 w 29"/>
                  <a:gd name="T7" fmla="*/ 13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1" y="0"/>
                    </a:lnTo>
                    <a:lnTo>
                      <a:pt x="29" y="13"/>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3" name="Freeform 283"/>
              <p:cNvSpPr/>
              <p:nvPr/>
            </p:nvSpPr>
            <p:spPr bwMode="auto">
              <a:xfrm>
                <a:off x="4951413" y="4116388"/>
                <a:ext cx="63500" cy="61912"/>
              </a:xfrm>
              <a:custGeom>
                <a:avLst/>
                <a:gdLst>
                  <a:gd name="T0" fmla="*/ 28 w 40"/>
                  <a:gd name="T1" fmla="*/ 39 h 39"/>
                  <a:gd name="T2" fmla="*/ 0 w 40"/>
                  <a:gd name="T3" fmla="*/ 27 h 39"/>
                  <a:gd name="T4" fmla="*/ 13 w 40"/>
                  <a:gd name="T5" fmla="*/ 0 h 39"/>
                  <a:gd name="T6" fmla="*/ 40 w 40"/>
                  <a:gd name="T7" fmla="*/ 11 h 39"/>
                  <a:gd name="T8" fmla="*/ 28 w 40"/>
                  <a:gd name="T9" fmla="*/ 39 h 39"/>
                </a:gdLst>
                <a:ahLst/>
                <a:cxnLst>
                  <a:cxn ang="0">
                    <a:pos x="T0" y="T1"/>
                  </a:cxn>
                  <a:cxn ang="0">
                    <a:pos x="T2" y="T3"/>
                  </a:cxn>
                  <a:cxn ang="0">
                    <a:pos x="T4" y="T5"/>
                  </a:cxn>
                  <a:cxn ang="0">
                    <a:pos x="T6" y="T7"/>
                  </a:cxn>
                  <a:cxn ang="0">
                    <a:pos x="T8" y="T9"/>
                  </a:cxn>
                </a:cxnLst>
                <a:rect l="0" t="0" r="r" b="b"/>
                <a:pathLst>
                  <a:path w="40" h="39">
                    <a:moveTo>
                      <a:pt x="28" y="39"/>
                    </a:moveTo>
                    <a:lnTo>
                      <a:pt x="0" y="27"/>
                    </a:lnTo>
                    <a:lnTo>
                      <a:pt x="13" y="0"/>
                    </a:lnTo>
                    <a:lnTo>
                      <a:pt x="40" y="11"/>
                    </a:lnTo>
                    <a:lnTo>
                      <a:pt x="28" y="39"/>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4" name="Freeform 284"/>
              <p:cNvSpPr/>
              <p:nvPr/>
            </p:nvSpPr>
            <p:spPr bwMode="auto">
              <a:xfrm>
                <a:off x="4951413" y="4154488"/>
                <a:ext cx="46038" cy="23812"/>
              </a:xfrm>
              <a:custGeom>
                <a:avLst/>
                <a:gdLst>
                  <a:gd name="T0" fmla="*/ 28 w 29"/>
                  <a:gd name="T1" fmla="*/ 15 h 15"/>
                  <a:gd name="T2" fmla="*/ 0 w 29"/>
                  <a:gd name="T3" fmla="*/ 3 h 15"/>
                  <a:gd name="T4" fmla="*/ 1 w 29"/>
                  <a:gd name="T5" fmla="*/ 0 h 15"/>
                  <a:gd name="T6" fmla="*/ 29 w 29"/>
                  <a:gd name="T7" fmla="*/ 13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1" y="0"/>
                    </a:lnTo>
                    <a:lnTo>
                      <a:pt x="29" y="13"/>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5" name="Freeform 285"/>
              <p:cNvSpPr/>
              <p:nvPr/>
            </p:nvSpPr>
            <p:spPr bwMode="auto">
              <a:xfrm>
                <a:off x="5010150" y="4143375"/>
                <a:ext cx="301625" cy="168275"/>
              </a:xfrm>
              <a:custGeom>
                <a:avLst/>
                <a:gdLst>
                  <a:gd name="T0" fmla="*/ 178 w 190"/>
                  <a:gd name="T1" fmla="*/ 106 h 106"/>
                  <a:gd name="T2" fmla="*/ 0 w 190"/>
                  <a:gd name="T3" fmla="*/ 26 h 106"/>
                  <a:gd name="T4" fmla="*/ 13 w 190"/>
                  <a:gd name="T5" fmla="*/ 0 h 106"/>
                  <a:gd name="T6" fmla="*/ 190 w 190"/>
                  <a:gd name="T7" fmla="*/ 79 h 106"/>
                  <a:gd name="T8" fmla="*/ 178 w 190"/>
                  <a:gd name="T9" fmla="*/ 106 h 106"/>
                </a:gdLst>
                <a:ahLst/>
                <a:cxnLst>
                  <a:cxn ang="0">
                    <a:pos x="T0" y="T1"/>
                  </a:cxn>
                  <a:cxn ang="0">
                    <a:pos x="T2" y="T3"/>
                  </a:cxn>
                  <a:cxn ang="0">
                    <a:pos x="T4" y="T5"/>
                  </a:cxn>
                  <a:cxn ang="0">
                    <a:pos x="T6" y="T7"/>
                  </a:cxn>
                  <a:cxn ang="0">
                    <a:pos x="T8" y="T9"/>
                  </a:cxn>
                </a:cxnLst>
                <a:rect l="0" t="0" r="r" b="b"/>
                <a:pathLst>
                  <a:path w="190" h="106">
                    <a:moveTo>
                      <a:pt x="178" y="106"/>
                    </a:moveTo>
                    <a:lnTo>
                      <a:pt x="0" y="26"/>
                    </a:lnTo>
                    <a:lnTo>
                      <a:pt x="13" y="0"/>
                    </a:lnTo>
                    <a:lnTo>
                      <a:pt x="190" y="79"/>
                    </a:lnTo>
                    <a:lnTo>
                      <a:pt x="178" y="106"/>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6" name="Freeform 286"/>
              <p:cNvSpPr/>
              <p:nvPr/>
            </p:nvSpPr>
            <p:spPr bwMode="auto">
              <a:xfrm>
                <a:off x="5010150" y="4181475"/>
                <a:ext cx="285750" cy="130175"/>
              </a:xfrm>
              <a:custGeom>
                <a:avLst/>
                <a:gdLst>
                  <a:gd name="T0" fmla="*/ 178 w 180"/>
                  <a:gd name="T1" fmla="*/ 82 h 82"/>
                  <a:gd name="T2" fmla="*/ 0 w 180"/>
                  <a:gd name="T3" fmla="*/ 2 h 82"/>
                  <a:gd name="T4" fmla="*/ 2 w 180"/>
                  <a:gd name="T5" fmla="*/ 0 h 82"/>
                  <a:gd name="T6" fmla="*/ 180 w 180"/>
                  <a:gd name="T7" fmla="*/ 79 h 82"/>
                  <a:gd name="T8" fmla="*/ 178 w 180"/>
                  <a:gd name="T9" fmla="*/ 82 h 82"/>
                </a:gdLst>
                <a:ahLst/>
                <a:cxnLst>
                  <a:cxn ang="0">
                    <a:pos x="T0" y="T1"/>
                  </a:cxn>
                  <a:cxn ang="0">
                    <a:pos x="T2" y="T3"/>
                  </a:cxn>
                  <a:cxn ang="0">
                    <a:pos x="T4" y="T5"/>
                  </a:cxn>
                  <a:cxn ang="0">
                    <a:pos x="T6" y="T7"/>
                  </a:cxn>
                  <a:cxn ang="0">
                    <a:pos x="T8" y="T9"/>
                  </a:cxn>
                </a:cxnLst>
                <a:rect l="0" t="0" r="r" b="b"/>
                <a:pathLst>
                  <a:path w="180" h="82">
                    <a:moveTo>
                      <a:pt x="178" y="82"/>
                    </a:moveTo>
                    <a:lnTo>
                      <a:pt x="0" y="2"/>
                    </a:lnTo>
                    <a:lnTo>
                      <a:pt x="2" y="0"/>
                    </a:lnTo>
                    <a:lnTo>
                      <a:pt x="180" y="79"/>
                    </a:lnTo>
                    <a:lnTo>
                      <a:pt x="178" y="82"/>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7" name="Freeform 287"/>
              <p:cNvSpPr/>
              <p:nvPr/>
            </p:nvSpPr>
            <p:spPr bwMode="auto">
              <a:xfrm>
                <a:off x="5308600" y="4275138"/>
                <a:ext cx="63500" cy="63500"/>
              </a:xfrm>
              <a:custGeom>
                <a:avLst/>
                <a:gdLst>
                  <a:gd name="T0" fmla="*/ 28 w 40"/>
                  <a:gd name="T1" fmla="*/ 40 h 40"/>
                  <a:gd name="T2" fmla="*/ 0 w 40"/>
                  <a:gd name="T3" fmla="*/ 28 h 40"/>
                  <a:gd name="T4" fmla="*/ 13 w 40"/>
                  <a:gd name="T5" fmla="*/ 0 h 40"/>
                  <a:gd name="T6" fmla="*/ 40 w 40"/>
                  <a:gd name="T7" fmla="*/ 13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28"/>
                    </a:lnTo>
                    <a:lnTo>
                      <a:pt x="13" y="0"/>
                    </a:lnTo>
                    <a:lnTo>
                      <a:pt x="40" y="13"/>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8" name="Freeform 288"/>
              <p:cNvSpPr/>
              <p:nvPr/>
            </p:nvSpPr>
            <p:spPr bwMode="auto">
              <a:xfrm>
                <a:off x="5308600" y="4313238"/>
                <a:ext cx="46038" cy="25400"/>
              </a:xfrm>
              <a:custGeom>
                <a:avLst/>
                <a:gdLst>
                  <a:gd name="T0" fmla="*/ 28 w 29"/>
                  <a:gd name="T1" fmla="*/ 16 h 16"/>
                  <a:gd name="T2" fmla="*/ 0 w 29"/>
                  <a:gd name="T3" fmla="*/ 4 h 16"/>
                  <a:gd name="T4" fmla="*/ 1 w 29"/>
                  <a:gd name="T5" fmla="*/ 0 h 16"/>
                  <a:gd name="T6" fmla="*/ 29 w 29"/>
                  <a:gd name="T7" fmla="*/ 13 h 16"/>
                  <a:gd name="T8" fmla="*/ 28 w 29"/>
                  <a:gd name="T9" fmla="*/ 16 h 16"/>
                </a:gdLst>
                <a:ahLst/>
                <a:cxnLst>
                  <a:cxn ang="0">
                    <a:pos x="T0" y="T1"/>
                  </a:cxn>
                  <a:cxn ang="0">
                    <a:pos x="T2" y="T3"/>
                  </a:cxn>
                  <a:cxn ang="0">
                    <a:pos x="T4" y="T5"/>
                  </a:cxn>
                  <a:cxn ang="0">
                    <a:pos x="T6" y="T7"/>
                  </a:cxn>
                  <a:cxn ang="0">
                    <a:pos x="T8" y="T9"/>
                  </a:cxn>
                </a:cxnLst>
                <a:rect l="0" t="0" r="r" b="b"/>
                <a:pathLst>
                  <a:path w="29" h="16">
                    <a:moveTo>
                      <a:pt x="28" y="16"/>
                    </a:moveTo>
                    <a:lnTo>
                      <a:pt x="0" y="4"/>
                    </a:lnTo>
                    <a:lnTo>
                      <a:pt x="1" y="0"/>
                    </a:lnTo>
                    <a:lnTo>
                      <a:pt x="29" y="13"/>
                    </a:lnTo>
                    <a:lnTo>
                      <a:pt x="28" y="16"/>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9" name="Freeform 289"/>
              <p:cNvSpPr/>
              <p:nvPr/>
            </p:nvSpPr>
            <p:spPr bwMode="auto">
              <a:xfrm>
                <a:off x="5367338" y="4302125"/>
                <a:ext cx="65088" cy="63500"/>
              </a:xfrm>
              <a:custGeom>
                <a:avLst/>
                <a:gdLst>
                  <a:gd name="T0" fmla="*/ 28 w 41"/>
                  <a:gd name="T1" fmla="*/ 40 h 40"/>
                  <a:gd name="T2" fmla="*/ 0 w 41"/>
                  <a:gd name="T3" fmla="*/ 28 h 40"/>
                  <a:gd name="T4" fmla="*/ 13 w 41"/>
                  <a:gd name="T5" fmla="*/ 0 h 40"/>
                  <a:gd name="T6" fmla="*/ 41 w 41"/>
                  <a:gd name="T7" fmla="*/ 13 h 40"/>
                  <a:gd name="T8" fmla="*/ 28 w 41"/>
                  <a:gd name="T9" fmla="*/ 40 h 40"/>
                </a:gdLst>
                <a:ahLst/>
                <a:cxnLst>
                  <a:cxn ang="0">
                    <a:pos x="T0" y="T1"/>
                  </a:cxn>
                  <a:cxn ang="0">
                    <a:pos x="T2" y="T3"/>
                  </a:cxn>
                  <a:cxn ang="0">
                    <a:pos x="T4" y="T5"/>
                  </a:cxn>
                  <a:cxn ang="0">
                    <a:pos x="T6" y="T7"/>
                  </a:cxn>
                  <a:cxn ang="0">
                    <a:pos x="T8" y="T9"/>
                  </a:cxn>
                </a:cxnLst>
                <a:rect l="0" t="0" r="r" b="b"/>
                <a:pathLst>
                  <a:path w="41" h="40">
                    <a:moveTo>
                      <a:pt x="28" y="40"/>
                    </a:moveTo>
                    <a:lnTo>
                      <a:pt x="0" y="28"/>
                    </a:lnTo>
                    <a:lnTo>
                      <a:pt x="13" y="0"/>
                    </a:lnTo>
                    <a:lnTo>
                      <a:pt x="41" y="13"/>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0" name="Freeform 290"/>
              <p:cNvSpPr/>
              <p:nvPr/>
            </p:nvSpPr>
            <p:spPr bwMode="auto">
              <a:xfrm>
                <a:off x="5367338" y="4341813"/>
                <a:ext cx="46038" cy="23812"/>
              </a:xfrm>
              <a:custGeom>
                <a:avLst/>
                <a:gdLst>
                  <a:gd name="T0" fmla="*/ 28 w 29"/>
                  <a:gd name="T1" fmla="*/ 15 h 15"/>
                  <a:gd name="T2" fmla="*/ 0 w 29"/>
                  <a:gd name="T3" fmla="*/ 3 h 15"/>
                  <a:gd name="T4" fmla="*/ 2 w 29"/>
                  <a:gd name="T5" fmla="*/ 0 h 15"/>
                  <a:gd name="T6" fmla="*/ 29 w 29"/>
                  <a:gd name="T7" fmla="*/ 12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2" y="0"/>
                    </a:lnTo>
                    <a:lnTo>
                      <a:pt x="29" y="12"/>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1" name="Freeform 291"/>
              <p:cNvSpPr/>
              <p:nvPr/>
            </p:nvSpPr>
            <p:spPr bwMode="auto">
              <a:xfrm>
                <a:off x="5427663" y="4329113"/>
                <a:ext cx="63500" cy="63500"/>
              </a:xfrm>
              <a:custGeom>
                <a:avLst/>
                <a:gdLst>
                  <a:gd name="T0" fmla="*/ 28 w 40"/>
                  <a:gd name="T1" fmla="*/ 40 h 40"/>
                  <a:gd name="T2" fmla="*/ 0 w 40"/>
                  <a:gd name="T3" fmla="*/ 28 h 40"/>
                  <a:gd name="T4" fmla="*/ 13 w 40"/>
                  <a:gd name="T5" fmla="*/ 0 h 40"/>
                  <a:gd name="T6" fmla="*/ 40 w 40"/>
                  <a:gd name="T7" fmla="*/ 12 h 40"/>
                  <a:gd name="T8" fmla="*/ 28 w 40"/>
                  <a:gd name="T9" fmla="*/ 40 h 40"/>
                </a:gdLst>
                <a:ahLst/>
                <a:cxnLst>
                  <a:cxn ang="0">
                    <a:pos x="T0" y="T1"/>
                  </a:cxn>
                  <a:cxn ang="0">
                    <a:pos x="T2" y="T3"/>
                  </a:cxn>
                  <a:cxn ang="0">
                    <a:pos x="T4" y="T5"/>
                  </a:cxn>
                  <a:cxn ang="0">
                    <a:pos x="T6" y="T7"/>
                  </a:cxn>
                  <a:cxn ang="0">
                    <a:pos x="T8" y="T9"/>
                  </a:cxn>
                </a:cxnLst>
                <a:rect l="0" t="0" r="r" b="b"/>
                <a:pathLst>
                  <a:path w="40" h="40">
                    <a:moveTo>
                      <a:pt x="28" y="40"/>
                    </a:moveTo>
                    <a:lnTo>
                      <a:pt x="0" y="28"/>
                    </a:lnTo>
                    <a:lnTo>
                      <a:pt x="13" y="0"/>
                    </a:lnTo>
                    <a:lnTo>
                      <a:pt x="40" y="12"/>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2" name="Freeform 292"/>
              <p:cNvSpPr/>
              <p:nvPr/>
            </p:nvSpPr>
            <p:spPr bwMode="auto">
              <a:xfrm>
                <a:off x="5427663" y="4368800"/>
                <a:ext cx="46038" cy="23812"/>
              </a:xfrm>
              <a:custGeom>
                <a:avLst/>
                <a:gdLst>
                  <a:gd name="T0" fmla="*/ 28 w 29"/>
                  <a:gd name="T1" fmla="*/ 15 h 15"/>
                  <a:gd name="T2" fmla="*/ 0 w 29"/>
                  <a:gd name="T3" fmla="*/ 3 h 15"/>
                  <a:gd name="T4" fmla="*/ 1 w 29"/>
                  <a:gd name="T5" fmla="*/ 0 h 15"/>
                  <a:gd name="T6" fmla="*/ 29 w 29"/>
                  <a:gd name="T7" fmla="*/ 12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3"/>
                    </a:lnTo>
                    <a:lnTo>
                      <a:pt x="1" y="0"/>
                    </a:lnTo>
                    <a:lnTo>
                      <a:pt x="29" y="12"/>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3" name="Freeform 293"/>
              <p:cNvSpPr/>
              <p:nvPr/>
            </p:nvSpPr>
            <p:spPr bwMode="auto">
              <a:xfrm>
                <a:off x="5486400" y="4356100"/>
                <a:ext cx="65088" cy="63500"/>
              </a:xfrm>
              <a:custGeom>
                <a:avLst/>
                <a:gdLst>
                  <a:gd name="T0" fmla="*/ 28 w 41"/>
                  <a:gd name="T1" fmla="*/ 40 h 40"/>
                  <a:gd name="T2" fmla="*/ 0 w 41"/>
                  <a:gd name="T3" fmla="*/ 27 h 40"/>
                  <a:gd name="T4" fmla="*/ 13 w 41"/>
                  <a:gd name="T5" fmla="*/ 0 h 40"/>
                  <a:gd name="T6" fmla="*/ 41 w 41"/>
                  <a:gd name="T7" fmla="*/ 12 h 40"/>
                  <a:gd name="T8" fmla="*/ 28 w 41"/>
                  <a:gd name="T9" fmla="*/ 40 h 40"/>
                </a:gdLst>
                <a:ahLst/>
                <a:cxnLst>
                  <a:cxn ang="0">
                    <a:pos x="T0" y="T1"/>
                  </a:cxn>
                  <a:cxn ang="0">
                    <a:pos x="T2" y="T3"/>
                  </a:cxn>
                  <a:cxn ang="0">
                    <a:pos x="T4" y="T5"/>
                  </a:cxn>
                  <a:cxn ang="0">
                    <a:pos x="T6" y="T7"/>
                  </a:cxn>
                  <a:cxn ang="0">
                    <a:pos x="T8" y="T9"/>
                  </a:cxn>
                </a:cxnLst>
                <a:rect l="0" t="0" r="r" b="b"/>
                <a:pathLst>
                  <a:path w="41" h="40">
                    <a:moveTo>
                      <a:pt x="28" y="40"/>
                    </a:moveTo>
                    <a:lnTo>
                      <a:pt x="0" y="27"/>
                    </a:lnTo>
                    <a:lnTo>
                      <a:pt x="13" y="0"/>
                    </a:lnTo>
                    <a:lnTo>
                      <a:pt x="41" y="12"/>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4" name="Freeform 294"/>
              <p:cNvSpPr/>
              <p:nvPr/>
            </p:nvSpPr>
            <p:spPr bwMode="auto">
              <a:xfrm>
                <a:off x="5486400" y="4395788"/>
                <a:ext cx="46038" cy="23812"/>
              </a:xfrm>
              <a:custGeom>
                <a:avLst/>
                <a:gdLst>
                  <a:gd name="T0" fmla="*/ 28 w 29"/>
                  <a:gd name="T1" fmla="*/ 15 h 15"/>
                  <a:gd name="T2" fmla="*/ 0 w 29"/>
                  <a:gd name="T3" fmla="*/ 2 h 15"/>
                  <a:gd name="T4" fmla="*/ 2 w 29"/>
                  <a:gd name="T5" fmla="*/ 0 h 15"/>
                  <a:gd name="T6" fmla="*/ 29 w 29"/>
                  <a:gd name="T7" fmla="*/ 11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2"/>
                    </a:lnTo>
                    <a:lnTo>
                      <a:pt x="2" y="0"/>
                    </a:lnTo>
                    <a:lnTo>
                      <a:pt x="29" y="11"/>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5" name="Freeform 295"/>
              <p:cNvSpPr/>
              <p:nvPr/>
            </p:nvSpPr>
            <p:spPr bwMode="auto">
              <a:xfrm>
                <a:off x="5548313" y="4381500"/>
                <a:ext cx="180975" cy="117475"/>
              </a:xfrm>
              <a:custGeom>
                <a:avLst/>
                <a:gdLst>
                  <a:gd name="T0" fmla="*/ 102 w 114"/>
                  <a:gd name="T1" fmla="*/ 74 h 74"/>
                  <a:gd name="T2" fmla="*/ 0 w 114"/>
                  <a:gd name="T3" fmla="*/ 28 h 74"/>
                  <a:gd name="T4" fmla="*/ 11 w 114"/>
                  <a:gd name="T5" fmla="*/ 0 h 74"/>
                  <a:gd name="T6" fmla="*/ 114 w 114"/>
                  <a:gd name="T7" fmla="*/ 46 h 74"/>
                  <a:gd name="T8" fmla="*/ 102 w 114"/>
                  <a:gd name="T9" fmla="*/ 74 h 74"/>
                </a:gdLst>
                <a:ahLst/>
                <a:cxnLst>
                  <a:cxn ang="0">
                    <a:pos x="T0" y="T1"/>
                  </a:cxn>
                  <a:cxn ang="0">
                    <a:pos x="T2" y="T3"/>
                  </a:cxn>
                  <a:cxn ang="0">
                    <a:pos x="T4" y="T5"/>
                  </a:cxn>
                  <a:cxn ang="0">
                    <a:pos x="T6" y="T7"/>
                  </a:cxn>
                  <a:cxn ang="0">
                    <a:pos x="T8" y="T9"/>
                  </a:cxn>
                </a:cxnLst>
                <a:rect l="0" t="0" r="r" b="b"/>
                <a:pathLst>
                  <a:path w="114" h="74">
                    <a:moveTo>
                      <a:pt x="102" y="74"/>
                    </a:moveTo>
                    <a:lnTo>
                      <a:pt x="0" y="28"/>
                    </a:lnTo>
                    <a:lnTo>
                      <a:pt x="11" y="0"/>
                    </a:lnTo>
                    <a:lnTo>
                      <a:pt x="114" y="46"/>
                    </a:lnTo>
                    <a:lnTo>
                      <a:pt x="102" y="74"/>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6" name="Freeform 296"/>
              <p:cNvSpPr/>
              <p:nvPr/>
            </p:nvSpPr>
            <p:spPr bwMode="auto">
              <a:xfrm>
                <a:off x="5548313" y="4421188"/>
                <a:ext cx="163513" cy="77787"/>
              </a:xfrm>
              <a:custGeom>
                <a:avLst/>
                <a:gdLst>
                  <a:gd name="T0" fmla="*/ 102 w 103"/>
                  <a:gd name="T1" fmla="*/ 49 h 49"/>
                  <a:gd name="T2" fmla="*/ 0 w 103"/>
                  <a:gd name="T3" fmla="*/ 3 h 49"/>
                  <a:gd name="T4" fmla="*/ 1 w 103"/>
                  <a:gd name="T5" fmla="*/ 0 h 49"/>
                  <a:gd name="T6" fmla="*/ 103 w 103"/>
                  <a:gd name="T7" fmla="*/ 47 h 49"/>
                  <a:gd name="T8" fmla="*/ 102 w 103"/>
                  <a:gd name="T9" fmla="*/ 49 h 49"/>
                </a:gdLst>
                <a:ahLst/>
                <a:cxnLst>
                  <a:cxn ang="0">
                    <a:pos x="T0" y="T1"/>
                  </a:cxn>
                  <a:cxn ang="0">
                    <a:pos x="T2" y="T3"/>
                  </a:cxn>
                  <a:cxn ang="0">
                    <a:pos x="T4" y="T5"/>
                  </a:cxn>
                  <a:cxn ang="0">
                    <a:pos x="T6" y="T7"/>
                  </a:cxn>
                  <a:cxn ang="0">
                    <a:pos x="T8" y="T9"/>
                  </a:cxn>
                </a:cxnLst>
                <a:rect l="0" t="0" r="r" b="b"/>
                <a:pathLst>
                  <a:path w="103" h="49">
                    <a:moveTo>
                      <a:pt x="102" y="49"/>
                    </a:moveTo>
                    <a:lnTo>
                      <a:pt x="0" y="3"/>
                    </a:lnTo>
                    <a:lnTo>
                      <a:pt x="1" y="0"/>
                    </a:lnTo>
                    <a:lnTo>
                      <a:pt x="103" y="47"/>
                    </a:lnTo>
                    <a:lnTo>
                      <a:pt x="102" y="49"/>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7" name="Freeform 297"/>
              <p:cNvSpPr/>
              <p:nvPr/>
            </p:nvSpPr>
            <p:spPr bwMode="auto">
              <a:xfrm>
                <a:off x="5726113" y="4462463"/>
                <a:ext cx="61913" cy="63500"/>
              </a:xfrm>
              <a:custGeom>
                <a:avLst/>
                <a:gdLst>
                  <a:gd name="T0" fmla="*/ 28 w 39"/>
                  <a:gd name="T1" fmla="*/ 40 h 40"/>
                  <a:gd name="T2" fmla="*/ 0 w 39"/>
                  <a:gd name="T3" fmla="*/ 27 h 40"/>
                  <a:gd name="T4" fmla="*/ 13 w 39"/>
                  <a:gd name="T5" fmla="*/ 0 h 40"/>
                  <a:gd name="T6" fmla="*/ 39 w 39"/>
                  <a:gd name="T7" fmla="*/ 12 h 40"/>
                  <a:gd name="T8" fmla="*/ 28 w 39"/>
                  <a:gd name="T9" fmla="*/ 40 h 40"/>
                </a:gdLst>
                <a:ahLst/>
                <a:cxnLst>
                  <a:cxn ang="0">
                    <a:pos x="T0" y="T1"/>
                  </a:cxn>
                  <a:cxn ang="0">
                    <a:pos x="T2" y="T3"/>
                  </a:cxn>
                  <a:cxn ang="0">
                    <a:pos x="T4" y="T5"/>
                  </a:cxn>
                  <a:cxn ang="0">
                    <a:pos x="T6" y="T7"/>
                  </a:cxn>
                  <a:cxn ang="0">
                    <a:pos x="T8" y="T9"/>
                  </a:cxn>
                </a:cxnLst>
                <a:rect l="0" t="0" r="r" b="b"/>
                <a:pathLst>
                  <a:path w="39" h="40">
                    <a:moveTo>
                      <a:pt x="28" y="40"/>
                    </a:moveTo>
                    <a:lnTo>
                      <a:pt x="0" y="27"/>
                    </a:lnTo>
                    <a:lnTo>
                      <a:pt x="13" y="0"/>
                    </a:lnTo>
                    <a:lnTo>
                      <a:pt x="39" y="12"/>
                    </a:lnTo>
                    <a:lnTo>
                      <a:pt x="28" y="40"/>
                    </a:lnTo>
                    <a:close/>
                  </a:path>
                </a:pathLst>
              </a:custGeom>
              <a:solidFill>
                <a:srgbClr val="0B3E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8" name="Freeform 298"/>
              <p:cNvSpPr/>
              <p:nvPr/>
            </p:nvSpPr>
            <p:spPr bwMode="auto">
              <a:xfrm>
                <a:off x="5726113" y="4502150"/>
                <a:ext cx="46038" cy="23812"/>
              </a:xfrm>
              <a:custGeom>
                <a:avLst/>
                <a:gdLst>
                  <a:gd name="T0" fmla="*/ 28 w 29"/>
                  <a:gd name="T1" fmla="*/ 15 h 15"/>
                  <a:gd name="T2" fmla="*/ 0 w 29"/>
                  <a:gd name="T3" fmla="*/ 2 h 15"/>
                  <a:gd name="T4" fmla="*/ 1 w 29"/>
                  <a:gd name="T5" fmla="*/ 0 h 15"/>
                  <a:gd name="T6" fmla="*/ 29 w 29"/>
                  <a:gd name="T7" fmla="*/ 12 h 15"/>
                  <a:gd name="T8" fmla="*/ 28 w 29"/>
                  <a:gd name="T9" fmla="*/ 15 h 15"/>
                </a:gdLst>
                <a:ahLst/>
                <a:cxnLst>
                  <a:cxn ang="0">
                    <a:pos x="T0" y="T1"/>
                  </a:cxn>
                  <a:cxn ang="0">
                    <a:pos x="T2" y="T3"/>
                  </a:cxn>
                  <a:cxn ang="0">
                    <a:pos x="T4" y="T5"/>
                  </a:cxn>
                  <a:cxn ang="0">
                    <a:pos x="T6" y="T7"/>
                  </a:cxn>
                  <a:cxn ang="0">
                    <a:pos x="T8" y="T9"/>
                  </a:cxn>
                </a:cxnLst>
                <a:rect l="0" t="0" r="r" b="b"/>
                <a:pathLst>
                  <a:path w="29" h="15">
                    <a:moveTo>
                      <a:pt x="28" y="15"/>
                    </a:moveTo>
                    <a:lnTo>
                      <a:pt x="0" y="2"/>
                    </a:lnTo>
                    <a:lnTo>
                      <a:pt x="1" y="0"/>
                    </a:lnTo>
                    <a:lnTo>
                      <a:pt x="29" y="12"/>
                    </a:lnTo>
                    <a:lnTo>
                      <a:pt x="28" y="15"/>
                    </a:lnTo>
                    <a:close/>
                  </a:path>
                </a:pathLst>
              </a:custGeom>
              <a:solidFill>
                <a:srgbClr val="062D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9" name="Freeform 300"/>
              <p:cNvSpPr/>
              <p:nvPr/>
            </p:nvSpPr>
            <p:spPr bwMode="auto">
              <a:xfrm>
                <a:off x="4965700" y="2798763"/>
                <a:ext cx="974725" cy="604837"/>
              </a:xfrm>
              <a:custGeom>
                <a:avLst/>
                <a:gdLst>
                  <a:gd name="T0" fmla="*/ 570 w 614"/>
                  <a:gd name="T1" fmla="*/ 381 h 381"/>
                  <a:gd name="T2" fmla="*/ 0 w 614"/>
                  <a:gd name="T3" fmla="*/ 111 h 381"/>
                  <a:gd name="T4" fmla="*/ 12 w 614"/>
                  <a:gd name="T5" fmla="*/ 0 h 381"/>
                  <a:gd name="T6" fmla="*/ 614 w 614"/>
                  <a:gd name="T7" fmla="*/ 286 h 381"/>
                  <a:gd name="T8" fmla="*/ 570 w 614"/>
                  <a:gd name="T9" fmla="*/ 381 h 381"/>
                </a:gdLst>
                <a:ahLst/>
                <a:cxnLst>
                  <a:cxn ang="0">
                    <a:pos x="T0" y="T1"/>
                  </a:cxn>
                  <a:cxn ang="0">
                    <a:pos x="T2" y="T3"/>
                  </a:cxn>
                  <a:cxn ang="0">
                    <a:pos x="T4" y="T5"/>
                  </a:cxn>
                  <a:cxn ang="0">
                    <a:pos x="T6" y="T7"/>
                  </a:cxn>
                  <a:cxn ang="0">
                    <a:pos x="T8" y="T9"/>
                  </a:cxn>
                </a:cxnLst>
                <a:rect l="0" t="0" r="r" b="b"/>
                <a:pathLst>
                  <a:path w="614" h="381">
                    <a:moveTo>
                      <a:pt x="570" y="381"/>
                    </a:moveTo>
                    <a:lnTo>
                      <a:pt x="0" y="111"/>
                    </a:lnTo>
                    <a:lnTo>
                      <a:pt x="12" y="0"/>
                    </a:lnTo>
                    <a:lnTo>
                      <a:pt x="614" y="286"/>
                    </a:lnTo>
                    <a:lnTo>
                      <a:pt x="570" y="38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0" name="Freeform 301"/>
              <p:cNvSpPr/>
              <p:nvPr/>
            </p:nvSpPr>
            <p:spPr bwMode="auto">
              <a:xfrm>
                <a:off x="5965825" y="3275013"/>
                <a:ext cx="752475" cy="387350"/>
              </a:xfrm>
              <a:custGeom>
                <a:avLst/>
                <a:gdLst>
                  <a:gd name="T0" fmla="*/ 444 w 474"/>
                  <a:gd name="T1" fmla="*/ 244 h 244"/>
                  <a:gd name="T2" fmla="*/ 0 w 474"/>
                  <a:gd name="T3" fmla="*/ 34 h 244"/>
                  <a:gd name="T4" fmla="*/ 19 w 474"/>
                  <a:gd name="T5" fmla="*/ 0 h 244"/>
                  <a:gd name="T6" fmla="*/ 474 w 474"/>
                  <a:gd name="T7" fmla="*/ 216 h 244"/>
                  <a:gd name="T8" fmla="*/ 444 w 474"/>
                  <a:gd name="T9" fmla="*/ 244 h 244"/>
                </a:gdLst>
                <a:ahLst/>
                <a:cxnLst>
                  <a:cxn ang="0">
                    <a:pos x="T0" y="T1"/>
                  </a:cxn>
                  <a:cxn ang="0">
                    <a:pos x="T2" y="T3"/>
                  </a:cxn>
                  <a:cxn ang="0">
                    <a:pos x="T4" y="T5"/>
                  </a:cxn>
                  <a:cxn ang="0">
                    <a:pos x="T6" y="T7"/>
                  </a:cxn>
                  <a:cxn ang="0">
                    <a:pos x="T8" y="T9"/>
                  </a:cxn>
                </a:cxnLst>
                <a:rect l="0" t="0" r="r" b="b"/>
                <a:pathLst>
                  <a:path w="474" h="244">
                    <a:moveTo>
                      <a:pt x="444" y="244"/>
                    </a:moveTo>
                    <a:lnTo>
                      <a:pt x="0" y="34"/>
                    </a:lnTo>
                    <a:lnTo>
                      <a:pt x="19" y="0"/>
                    </a:lnTo>
                    <a:lnTo>
                      <a:pt x="474" y="216"/>
                    </a:lnTo>
                    <a:lnTo>
                      <a:pt x="444" y="244"/>
                    </a:lnTo>
                    <a:close/>
                  </a:path>
                </a:pathLst>
              </a:custGeom>
              <a:solidFill>
                <a:srgbClr val="3B9F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1" name="Freeform 302"/>
              <p:cNvSpPr/>
              <p:nvPr/>
            </p:nvSpPr>
            <p:spPr bwMode="auto">
              <a:xfrm>
                <a:off x="5924550" y="3344863"/>
                <a:ext cx="739775" cy="400050"/>
              </a:xfrm>
              <a:custGeom>
                <a:avLst/>
                <a:gdLst>
                  <a:gd name="T0" fmla="*/ 422 w 466"/>
                  <a:gd name="T1" fmla="*/ 252 h 252"/>
                  <a:gd name="T2" fmla="*/ 0 w 466"/>
                  <a:gd name="T3" fmla="*/ 51 h 252"/>
                  <a:gd name="T4" fmla="*/ 24 w 466"/>
                  <a:gd name="T5" fmla="*/ 0 h 252"/>
                  <a:gd name="T6" fmla="*/ 466 w 466"/>
                  <a:gd name="T7" fmla="*/ 209 h 252"/>
                  <a:gd name="T8" fmla="*/ 422 w 466"/>
                  <a:gd name="T9" fmla="*/ 252 h 252"/>
                </a:gdLst>
                <a:ahLst/>
                <a:cxnLst>
                  <a:cxn ang="0">
                    <a:pos x="T0" y="T1"/>
                  </a:cxn>
                  <a:cxn ang="0">
                    <a:pos x="T2" y="T3"/>
                  </a:cxn>
                  <a:cxn ang="0">
                    <a:pos x="T4" y="T5"/>
                  </a:cxn>
                  <a:cxn ang="0">
                    <a:pos x="T6" y="T7"/>
                  </a:cxn>
                  <a:cxn ang="0">
                    <a:pos x="T8" y="T9"/>
                  </a:cxn>
                </a:cxnLst>
                <a:rect l="0" t="0" r="r" b="b"/>
                <a:pathLst>
                  <a:path w="466" h="252">
                    <a:moveTo>
                      <a:pt x="422" y="252"/>
                    </a:moveTo>
                    <a:lnTo>
                      <a:pt x="0" y="51"/>
                    </a:lnTo>
                    <a:lnTo>
                      <a:pt x="24" y="0"/>
                    </a:lnTo>
                    <a:lnTo>
                      <a:pt x="466" y="209"/>
                    </a:lnTo>
                    <a:lnTo>
                      <a:pt x="422" y="252"/>
                    </a:lnTo>
                    <a:close/>
                  </a:path>
                </a:pathLst>
              </a:custGeom>
              <a:solidFill>
                <a:srgbClr val="FFE7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2" name="Freeform 303"/>
              <p:cNvSpPr/>
              <p:nvPr/>
            </p:nvSpPr>
            <p:spPr bwMode="auto">
              <a:xfrm>
                <a:off x="6437313" y="4175125"/>
                <a:ext cx="434975" cy="427037"/>
              </a:xfrm>
              <a:custGeom>
                <a:avLst/>
                <a:gdLst>
                  <a:gd name="T0" fmla="*/ 274 w 274"/>
                  <a:gd name="T1" fmla="*/ 237 h 269"/>
                  <a:gd name="T2" fmla="*/ 32 w 274"/>
                  <a:gd name="T3" fmla="*/ 269 h 269"/>
                  <a:gd name="T4" fmla="*/ 0 w 274"/>
                  <a:gd name="T5" fmla="*/ 33 h 269"/>
                  <a:gd name="T6" fmla="*/ 242 w 274"/>
                  <a:gd name="T7" fmla="*/ 0 h 269"/>
                  <a:gd name="T8" fmla="*/ 274 w 274"/>
                  <a:gd name="T9" fmla="*/ 237 h 269"/>
                </a:gdLst>
                <a:ahLst/>
                <a:cxnLst>
                  <a:cxn ang="0">
                    <a:pos x="T0" y="T1"/>
                  </a:cxn>
                  <a:cxn ang="0">
                    <a:pos x="T2" y="T3"/>
                  </a:cxn>
                  <a:cxn ang="0">
                    <a:pos x="T4" y="T5"/>
                  </a:cxn>
                  <a:cxn ang="0">
                    <a:pos x="T6" y="T7"/>
                  </a:cxn>
                  <a:cxn ang="0">
                    <a:pos x="T8" y="T9"/>
                  </a:cxn>
                </a:cxnLst>
                <a:rect l="0" t="0" r="r" b="b"/>
                <a:pathLst>
                  <a:path w="274" h="269">
                    <a:moveTo>
                      <a:pt x="274" y="237"/>
                    </a:moveTo>
                    <a:lnTo>
                      <a:pt x="32" y="269"/>
                    </a:lnTo>
                    <a:lnTo>
                      <a:pt x="0" y="33"/>
                    </a:lnTo>
                    <a:lnTo>
                      <a:pt x="242" y="0"/>
                    </a:lnTo>
                    <a:lnTo>
                      <a:pt x="274" y="2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3" name="Freeform 304"/>
              <p:cNvSpPr/>
              <p:nvPr/>
            </p:nvSpPr>
            <p:spPr bwMode="auto">
              <a:xfrm>
                <a:off x="6478588" y="4240213"/>
                <a:ext cx="307975" cy="47625"/>
              </a:xfrm>
              <a:custGeom>
                <a:avLst/>
                <a:gdLst>
                  <a:gd name="T0" fmla="*/ 180 w 182"/>
                  <a:gd name="T1" fmla="*/ 5 h 29"/>
                  <a:gd name="T2" fmla="*/ 3 w 182"/>
                  <a:gd name="T3" fmla="*/ 29 h 29"/>
                  <a:gd name="T4" fmla="*/ 1 w 182"/>
                  <a:gd name="T5" fmla="*/ 27 h 29"/>
                  <a:gd name="T6" fmla="*/ 3 w 182"/>
                  <a:gd name="T7" fmla="*/ 24 h 29"/>
                  <a:gd name="T8" fmla="*/ 179 w 182"/>
                  <a:gd name="T9" fmla="*/ 0 h 29"/>
                  <a:gd name="T10" fmla="*/ 182 w 182"/>
                  <a:gd name="T11" fmla="*/ 2 h 29"/>
                  <a:gd name="T12" fmla="*/ 180 w 182"/>
                  <a:gd name="T13" fmla="*/ 5 h 29"/>
                </a:gdLst>
                <a:ahLst/>
                <a:cxnLst>
                  <a:cxn ang="0">
                    <a:pos x="T0" y="T1"/>
                  </a:cxn>
                  <a:cxn ang="0">
                    <a:pos x="T2" y="T3"/>
                  </a:cxn>
                  <a:cxn ang="0">
                    <a:pos x="T4" y="T5"/>
                  </a:cxn>
                  <a:cxn ang="0">
                    <a:pos x="T6" y="T7"/>
                  </a:cxn>
                  <a:cxn ang="0">
                    <a:pos x="T8" y="T9"/>
                  </a:cxn>
                  <a:cxn ang="0">
                    <a:pos x="T10" y="T11"/>
                  </a:cxn>
                  <a:cxn ang="0">
                    <a:pos x="T12" y="T13"/>
                  </a:cxn>
                </a:cxnLst>
                <a:rect l="0" t="0" r="r" b="b"/>
                <a:pathLst>
                  <a:path w="182" h="29">
                    <a:moveTo>
                      <a:pt x="180" y="5"/>
                    </a:moveTo>
                    <a:cubicBezTo>
                      <a:pt x="3" y="29"/>
                      <a:pt x="3" y="29"/>
                      <a:pt x="3" y="29"/>
                    </a:cubicBezTo>
                    <a:cubicBezTo>
                      <a:pt x="2" y="29"/>
                      <a:pt x="1" y="28"/>
                      <a:pt x="1" y="27"/>
                    </a:cubicBezTo>
                    <a:cubicBezTo>
                      <a:pt x="0" y="26"/>
                      <a:pt x="1" y="24"/>
                      <a:pt x="3" y="24"/>
                    </a:cubicBezTo>
                    <a:cubicBezTo>
                      <a:pt x="179" y="0"/>
                      <a:pt x="179" y="0"/>
                      <a:pt x="179" y="0"/>
                    </a:cubicBezTo>
                    <a:cubicBezTo>
                      <a:pt x="181" y="0"/>
                      <a:pt x="182" y="1"/>
                      <a:pt x="182" y="2"/>
                    </a:cubicBezTo>
                    <a:cubicBezTo>
                      <a:pt x="182" y="4"/>
                      <a:pt x="181" y="5"/>
                      <a:pt x="180" y="5"/>
                    </a:cubicBezTo>
                    <a:close/>
                  </a:path>
                </a:pathLst>
              </a:custGeom>
              <a:solidFill>
                <a:srgbClr val="CE3D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4" name="Freeform 305"/>
              <p:cNvSpPr/>
              <p:nvPr/>
            </p:nvSpPr>
            <p:spPr bwMode="auto">
              <a:xfrm>
                <a:off x="6146800" y="3957638"/>
                <a:ext cx="508000" cy="449262"/>
              </a:xfrm>
              <a:custGeom>
                <a:avLst/>
                <a:gdLst>
                  <a:gd name="T0" fmla="*/ 255 w 320"/>
                  <a:gd name="T1" fmla="*/ 246 h 283"/>
                  <a:gd name="T2" fmla="*/ 320 w 320"/>
                  <a:gd name="T3" fmla="*/ 99 h 283"/>
                  <a:gd name="T4" fmla="*/ 97 w 320"/>
                  <a:gd name="T5" fmla="*/ 0 h 283"/>
                  <a:gd name="T6" fmla="*/ 0 w 320"/>
                  <a:gd name="T7" fmla="*/ 218 h 283"/>
                  <a:gd name="T8" fmla="*/ 146 w 320"/>
                  <a:gd name="T9" fmla="*/ 283 h 283"/>
                  <a:gd name="T10" fmla="*/ 255 w 320"/>
                  <a:gd name="T11" fmla="*/ 246 h 283"/>
                </a:gdLst>
                <a:ahLst/>
                <a:cxnLst>
                  <a:cxn ang="0">
                    <a:pos x="T0" y="T1"/>
                  </a:cxn>
                  <a:cxn ang="0">
                    <a:pos x="T2" y="T3"/>
                  </a:cxn>
                  <a:cxn ang="0">
                    <a:pos x="T4" y="T5"/>
                  </a:cxn>
                  <a:cxn ang="0">
                    <a:pos x="T6" y="T7"/>
                  </a:cxn>
                  <a:cxn ang="0">
                    <a:pos x="T8" y="T9"/>
                  </a:cxn>
                  <a:cxn ang="0">
                    <a:pos x="T10" y="T11"/>
                  </a:cxn>
                </a:cxnLst>
                <a:rect l="0" t="0" r="r" b="b"/>
                <a:pathLst>
                  <a:path w="320" h="283">
                    <a:moveTo>
                      <a:pt x="255" y="246"/>
                    </a:moveTo>
                    <a:lnTo>
                      <a:pt x="320" y="99"/>
                    </a:lnTo>
                    <a:lnTo>
                      <a:pt x="97" y="0"/>
                    </a:lnTo>
                    <a:lnTo>
                      <a:pt x="0" y="218"/>
                    </a:lnTo>
                    <a:lnTo>
                      <a:pt x="146" y="283"/>
                    </a:lnTo>
                    <a:lnTo>
                      <a:pt x="255" y="246"/>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5" name="Freeform 306"/>
              <p:cNvSpPr/>
              <p:nvPr/>
            </p:nvSpPr>
            <p:spPr bwMode="auto">
              <a:xfrm>
                <a:off x="6378575" y="4294188"/>
                <a:ext cx="173038" cy="112712"/>
              </a:xfrm>
              <a:custGeom>
                <a:avLst/>
                <a:gdLst>
                  <a:gd name="T0" fmla="*/ 0 w 109"/>
                  <a:gd name="T1" fmla="*/ 71 h 71"/>
                  <a:gd name="T2" fmla="*/ 32 w 109"/>
                  <a:gd name="T3" fmla="*/ 0 h 71"/>
                  <a:gd name="T4" fmla="*/ 109 w 109"/>
                  <a:gd name="T5" fmla="*/ 34 h 71"/>
                  <a:gd name="T6" fmla="*/ 0 w 109"/>
                  <a:gd name="T7" fmla="*/ 71 h 71"/>
                </a:gdLst>
                <a:ahLst/>
                <a:cxnLst>
                  <a:cxn ang="0">
                    <a:pos x="T0" y="T1"/>
                  </a:cxn>
                  <a:cxn ang="0">
                    <a:pos x="T2" y="T3"/>
                  </a:cxn>
                  <a:cxn ang="0">
                    <a:pos x="T4" y="T5"/>
                  </a:cxn>
                  <a:cxn ang="0">
                    <a:pos x="T6" y="T7"/>
                  </a:cxn>
                </a:cxnLst>
                <a:rect l="0" t="0" r="r" b="b"/>
                <a:pathLst>
                  <a:path w="109" h="71">
                    <a:moveTo>
                      <a:pt x="0" y="71"/>
                    </a:moveTo>
                    <a:lnTo>
                      <a:pt x="32" y="0"/>
                    </a:lnTo>
                    <a:lnTo>
                      <a:pt x="109" y="34"/>
                    </a:lnTo>
                    <a:lnTo>
                      <a:pt x="0" y="71"/>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6" name="Freeform 307"/>
              <p:cNvSpPr/>
              <p:nvPr/>
            </p:nvSpPr>
            <p:spPr bwMode="auto">
              <a:xfrm>
                <a:off x="6305550" y="4025900"/>
                <a:ext cx="285750" cy="131762"/>
              </a:xfrm>
              <a:custGeom>
                <a:avLst/>
                <a:gdLst>
                  <a:gd name="T0" fmla="*/ 165 w 169"/>
                  <a:gd name="T1" fmla="*/ 77 h 78"/>
                  <a:gd name="T2" fmla="*/ 2 w 169"/>
                  <a:gd name="T3" fmla="*/ 5 h 78"/>
                  <a:gd name="T4" fmla="*/ 0 w 169"/>
                  <a:gd name="T5" fmla="*/ 2 h 78"/>
                  <a:gd name="T6" fmla="*/ 4 w 169"/>
                  <a:gd name="T7" fmla="*/ 1 h 78"/>
                  <a:gd name="T8" fmla="*/ 167 w 169"/>
                  <a:gd name="T9" fmla="*/ 73 h 78"/>
                  <a:gd name="T10" fmla="*/ 168 w 169"/>
                  <a:gd name="T11" fmla="*/ 76 h 78"/>
                  <a:gd name="T12" fmla="*/ 165 w 169"/>
                  <a:gd name="T13" fmla="*/ 77 h 78"/>
                </a:gdLst>
                <a:ahLst/>
                <a:cxnLst>
                  <a:cxn ang="0">
                    <a:pos x="T0" y="T1"/>
                  </a:cxn>
                  <a:cxn ang="0">
                    <a:pos x="T2" y="T3"/>
                  </a:cxn>
                  <a:cxn ang="0">
                    <a:pos x="T4" y="T5"/>
                  </a:cxn>
                  <a:cxn ang="0">
                    <a:pos x="T6" y="T7"/>
                  </a:cxn>
                  <a:cxn ang="0">
                    <a:pos x="T8" y="T9"/>
                  </a:cxn>
                  <a:cxn ang="0">
                    <a:pos x="T10" y="T11"/>
                  </a:cxn>
                  <a:cxn ang="0">
                    <a:pos x="T12" y="T13"/>
                  </a:cxn>
                </a:cxnLst>
                <a:rect l="0" t="0" r="r" b="b"/>
                <a:pathLst>
                  <a:path w="169" h="78">
                    <a:moveTo>
                      <a:pt x="165" y="77"/>
                    </a:moveTo>
                    <a:cubicBezTo>
                      <a:pt x="2" y="5"/>
                      <a:pt x="2" y="5"/>
                      <a:pt x="2" y="5"/>
                    </a:cubicBezTo>
                    <a:cubicBezTo>
                      <a:pt x="0" y="5"/>
                      <a:pt x="0" y="3"/>
                      <a:pt x="0" y="2"/>
                    </a:cubicBezTo>
                    <a:cubicBezTo>
                      <a:pt x="1" y="1"/>
                      <a:pt x="2" y="0"/>
                      <a:pt x="4" y="1"/>
                    </a:cubicBezTo>
                    <a:cubicBezTo>
                      <a:pt x="167" y="73"/>
                      <a:pt x="167" y="73"/>
                      <a:pt x="167" y="73"/>
                    </a:cubicBezTo>
                    <a:cubicBezTo>
                      <a:pt x="168" y="74"/>
                      <a:pt x="169" y="75"/>
                      <a:pt x="168" y="76"/>
                    </a:cubicBezTo>
                    <a:cubicBezTo>
                      <a:pt x="167" y="77"/>
                      <a:pt x="166" y="78"/>
                      <a:pt x="165" y="77"/>
                    </a:cubicBez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nvGrpSpPr>
            <p:cNvPr id="207" name="组合 206"/>
            <p:cNvGrpSpPr/>
            <p:nvPr/>
          </p:nvGrpSpPr>
          <p:grpSpPr>
            <a:xfrm>
              <a:off x="1145331" y="1334600"/>
              <a:ext cx="2222202" cy="1570050"/>
              <a:chOff x="1158701" y="2926835"/>
              <a:chExt cx="2463800" cy="1781691"/>
            </a:xfrm>
          </p:grpSpPr>
          <p:sp>
            <p:nvSpPr>
              <p:cNvPr id="208" name="Freeform 6"/>
              <p:cNvSpPr>
                <a:spLocks noEditPoints="1"/>
              </p:cNvSpPr>
              <p:nvPr/>
            </p:nvSpPr>
            <p:spPr bwMode="auto">
              <a:xfrm>
                <a:off x="1158701" y="2935288"/>
                <a:ext cx="2463800" cy="1773238"/>
              </a:xfrm>
              <a:custGeom>
                <a:avLst/>
                <a:gdLst>
                  <a:gd name="T0" fmla="*/ 1617 w 1631"/>
                  <a:gd name="T1" fmla="*/ 786 h 1085"/>
                  <a:gd name="T2" fmla="*/ 1415 w 1631"/>
                  <a:gd name="T3" fmla="*/ 161 h 1085"/>
                  <a:gd name="T4" fmla="*/ 1403 w 1631"/>
                  <a:gd name="T5" fmla="*/ 148 h 1085"/>
                  <a:gd name="T6" fmla="*/ 1379 w 1631"/>
                  <a:gd name="T7" fmla="*/ 138 h 1085"/>
                  <a:gd name="T8" fmla="*/ 1371 w 1631"/>
                  <a:gd name="T9" fmla="*/ 110 h 1085"/>
                  <a:gd name="T10" fmla="*/ 1369 w 1631"/>
                  <a:gd name="T11" fmla="*/ 104 h 1085"/>
                  <a:gd name="T12" fmla="*/ 1306 w 1631"/>
                  <a:gd name="T13" fmla="*/ 52 h 1085"/>
                  <a:gd name="T14" fmla="*/ 1097 w 1631"/>
                  <a:gd name="T15" fmla="*/ 0 h 1085"/>
                  <a:gd name="T16" fmla="*/ 1046 w 1631"/>
                  <a:gd name="T17" fmla="*/ 12 h 1085"/>
                  <a:gd name="T18" fmla="*/ 963 w 1631"/>
                  <a:gd name="T19" fmla="*/ 50 h 1085"/>
                  <a:gd name="T20" fmla="*/ 660 w 1631"/>
                  <a:gd name="T21" fmla="*/ 50 h 1085"/>
                  <a:gd name="T22" fmla="*/ 577 w 1631"/>
                  <a:gd name="T23" fmla="*/ 12 h 1085"/>
                  <a:gd name="T24" fmla="*/ 527 w 1631"/>
                  <a:gd name="T25" fmla="*/ 0 h 1085"/>
                  <a:gd name="T26" fmla="*/ 318 w 1631"/>
                  <a:gd name="T27" fmla="*/ 52 h 1085"/>
                  <a:gd name="T28" fmla="*/ 255 w 1631"/>
                  <a:gd name="T29" fmla="*/ 104 h 1085"/>
                  <a:gd name="T30" fmla="*/ 252 w 1631"/>
                  <a:gd name="T31" fmla="*/ 110 h 1085"/>
                  <a:gd name="T32" fmla="*/ 245 w 1631"/>
                  <a:gd name="T33" fmla="*/ 139 h 1085"/>
                  <a:gd name="T34" fmla="*/ 227 w 1631"/>
                  <a:gd name="T35" fmla="*/ 150 h 1085"/>
                  <a:gd name="T36" fmla="*/ 216 w 1631"/>
                  <a:gd name="T37" fmla="*/ 161 h 1085"/>
                  <a:gd name="T38" fmla="*/ 14 w 1631"/>
                  <a:gd name="T39" fmla="*/ 786 h 1085"/>
                  <a:gd name="T40" fmla="*/ 61 w 1631"/>
                  <a:gd name="T41" fmla="*/ 1028 h 1085"/>
                  <a:gd name="T42" fmla="*/ 187 w 1631"/>
                  <a:gd name="T43" fmla="*/ 1085 h 1085"/>
                  <a:gd name="T44" fmla="*/ 206 w 1631"/>
                  <a:gd name="T45" fmla="*/ 1085 h 1085"/>
                  <a:gd name="T46" fmla="*/ 439 w 1631"/>
                  <a:gd name="T47" fmla="*/ 894 h 1085"/>
                  <a:gd name="T48" fmla="*/ 473 w 1631"/>
                  <a:gd name="T49" fmla="*/ 862 h 1085"/>
                  <a:gd name="T50" fmla="*/ 576 w 1631"/>
                  <a:gd name="T51" fmla="*/ 831 h 1085"/>
                  <a:gd name="T52" fmla="*/ 1057 w 1631"/>
                  <a:gd name="T53" fmla="*/ 831 h 1085"/>
                  <a:gd name="T54" fmla="*/ 1161 w 1631"/>
                  <a:gd name="T55" fmla="*/ 862 h 1085"/>
                  <a:gd name="T56" fmla="*/ 1195 w 1631"/>
                  <a:gd name="T57" fmla="*/ 894 h 1085"/>
                  <a:gd name="T58" fmla="*/ 1428 w 1631"/>
                  <a:gd name="T59" fmla="*/ 1085 h 1085"/>
                  <a:gd name="T60" fmla="*/ 1447 w 1631"/>
                  <a:gd name="T61" fmla="*/ 1085 h 1085"/>
                  <a:gd name="T62" fmla="*/ 1573 w 1631"/>
                  <a:gd name="T63" fmla="*/ 1028 h 1085"/>
                  <a:gd name="T64" fmla="*/ 1617 w 1631"/>
                  <a:gd name="T65" fmla="*/ 786 h 1085"/>
                  <a:gd name="T66" fmla="*/ 1617 w 1631"/>
                  <a:gd name="T67" fmla="*/ 786 h 1085"/>
                  <a:gd name="T68" fmla="*/ 1617 w 1631"/>
                  <a:gd name="T69" fmla="*/ 786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1" h="1085">
                    <a:moveTo>
                      <a:pt x="1617" y="786"/>
                    </a:moveTo>
                    <a:cubicBezTo>
                      <a:pt x="1579" y="494"/>
                      <a:pt x="1422" y="175"/>
                      <a:pt x="1415" y="161"/>
                    </a:cubicBezTo>
                    <a:cubicBezTo>
                      <a:pt x="1413" y="156"/>
                      <a:pt x="1408" y="151"/>
                      <a:pt x="1403" y="148"/>
                    </a:cubicBezTo>
                    <a:cubicBezTo>
                      <a:pt x="1379" y="138"/>
                      <a:pt x="1379" y="138"/>
                      <a:pt x="1379" y="138"/>
                    </a:cubicBezTo>
                    <a:cubicBezTo>
                      <a:pt x="1371" y="110"/>
                      <a:pt x="1371" y="110"/>
                      <a:pt x="1371" y="110"/>
                    </a:cubicBezTo>
                    <a:cubicBezTo>
                      <a:pt x="1371" y="108"/>
                      <a:pt x="1370" y="107"/>
                      <a:pt x="1369" y="104"/>
                    </a:cubicBezTo>
                    <a:cubicBezTo>
                      <a:pt x="1368" y="102"/>
                      <a:pt x="1351" y="70"/>
                      <a:pt x="1306" y="52"/>
                    </a:cubicBezTo>
                    <a:cubicBezTo>
                      <a:pt x="1264" y="36"/>
                      <a:pt x="1160" y="0"/>
                      <a:pt x="1097" y="0"/>
                    </a:cubicBezTo>
                    <a:cubicBezTo>
                      <a:pt x="1075" y="0"/>
                      <a:pt x="1057" y="3"/>
                      <a:pt x="1046" y="12"/>
                    </a:cubicBezTo>
                    <a:cubicBezTo>
                      <a:pt x="1037" y="16"/>
                      <a:pt x="1000" y="50"/>
                      <a:pt x="963" y="50"/>
                    </a:cubicBezTo>
                    <a:cubicBezTo>
                      <a:pt x="660" y="50"/>
                      <a:pt x="660" y="50"/>
                      <a:pt x="660" y="50"/>
                    </a:cubicBezTo>
                    <a:cubicBezTo>
                      <a:pt x="625" y="50"/>
                      <a:pt x="586" y="17"/>
                      <a:pt x="577" y="12"/>
                    </a:cubicBezTo>
                    <a:cubicBezTo>
                      <a:pt x="565" y="3"/>
                      <a:pt x="548" y="0"/>
                      <a:pt x="527" y="0"/>
                    </a:cubicBezTo>
                    <a:cubicBezTo>
                      <a:pt x="464" y="0"/>
                      <a:pt x="359" y="36"/>
                      <a:pt x="318" y="52"/>
                    </a:cubicBezTo>
                    <a:cubicBezTo>
                      <a:pt x="272" y="70"/>
                      <a:pt x="256" y="102"/>
                      <a:pt x="255" y="104"/>
                    </a:cubicBezTo>
                    <a:cubicBezTo>
                      <a:pt x="253" y="105"/>
                      <a:pt x="253" y="108"/>
                      <a:pt x="252" y="110"/>
                    </a:cubicBezTo>
                    <a:cubicBezTo>
                      <a:pt x="245" y="139"/>
                      <a:pt x="245" y="139"/>
                      <a:pt x="245" y="139"/>
                    </a:cubicBezTo>
                    <a:cubicBezTo>
                      <a:pt x="227" y="150"/>
                      <a:pt x="227" y="150"/>
                      <a:pt x="227" y="150"/>
                    </a:cubicBezTo>
                    <a:cubicBezTo>
                      <a:pt x="222" y="152"/>
                      <a:pt x="218" y="156"/>
                      <a:pt x="216" y="161"/>
                    </a:cubicBezTo>
                    <a:cubicBezTo>
                      <a:pt x="209" y="175"/>
                      <a:pt x="52" y="494"/>
                      <a:pt x="14" y="786"/>
                    </a:cubicBezTo>
                    <a:cubicBezTo>
                      <a:pt x="0" y="896"/>
                      <a:pt x="15" y="976"/>
                      <a:pt x="61" y="1028"/>
                    </a:cubicBezTo>
                    <a:cubicBezTo>
                      <a:pt x="105" y="1077"/>
                      <a:pt x="163" y="1085"/>
                      <a:pt x="187" y="1085"/>
                    </a:cubicBezTo>
                    <a:cubicBezTo>
                      <a:pt x="206" y="1085"/>
                      <a:pt x="206" y="1085"/>
                      <a:pt x="206" y="1085"/>
                    </a:cubicBezTo>
                    <a:cubicBezTo>
                      <a:pt x="238" y="1085"/>
                      <a:pt x="285" y="1059"/>
                      <a:pt x="439" y="894"/>
                    </a:cubicBezTo>
                    <a:cubicBezTo>
                      <a:pt x="454" y="878"/>
                      <a:pt x="465" y="869"/>
                      <a:pt x="473" y="862"/>
                    </a:cubicBezTo>
                    <a:cubicBezTo>
                      <a:pt x="495" y="839"/>
                      <a:pt x="542" y="831"/>
                      <a:pt x="576" y="831"/>
                    </a:cubicBezTo>
                    <a:cubicBezTo>
                      <a:pt x="1057" y="831"/>
                      <a:pt x="1057" y="831"/>
                      <a:pt x="1057" y="831"/>
                    </a:cubicBezTo>
                    <a:cubicBezTo>
                      <a:pt x="1092" y="831"/>
                      <a:pt x="1139" y="839"/>
                      <a:pt x="1161" y="862"/>
                    </a:cubicBezTo>
                    <a:cubicBezTo>
                      <a:pt x="1168" y="869"/>
                      <a:pt x="1180" y="878"/>
                      <a:pt x="1195" y="894"/>
                    </a:cubicBezTo>
                    <a:cubicBezTo>
                      <a:pt x="1349" y="1059"/>
                      <a:pt x="1395" y="1085"/>
                      <a:pt x="1428" y="1085"/>
                    </a:cubicBezTo>
                    <a:cubicBezTo>
                      <a:pt x="1447" y="1085"/>
                      <a:pt x="1447" y="1085"/>
                      <a:pt x="1447" y="1085"/>
                    </a:cubicBezTo>
                    <a:cubicBezTo>
                      <a:pt x="1470" y="1085"/>
                      <a:pt x="1529" y="1078"/>
                      <a:pt x="1573" y="1028"/>
                    </a:cubicBezTo>
                    <a:cubicBezTo>
                      <a:pt x="1616" y="976"/>
                      <a:pt x="1631" y="894"/>
                      <a:pt x="1617" y="786"/>
                    </a:cubicBezTo>
                    <a:close/>
                    <a:moveTo>
                      <a:pt x="1617" y="786"/>
                    </a:moveTo>
                    <a:cubicBezTo>
                      <a:pt x="1617" y="786"/>
                      <a:pt x="1617" y="786"/>
                      <a:pt x="1617" y="786"/>
                    </a:cubicBezTo>
                  </a:path>
                </a:pathLst>
              </a:custGeom>
              <a:solidFill>
                <a:schemeClr val="accent1"/>
              </a:solidFill>
              <a:ln>
                <a:noFill/>
              </a:ln>
            </p:spPr>
            <p:txBody>
              <a:bodyPr vert="horz" wrap="square" lIns="91440" tIns="45720" rIns="91440" bIns="45720" numCol="1" anchor="t" anchorCtr="0" compatLnSpc="1"/>
              <a:p>
                <a:endParaRPr lang="zh-CN" altLang="en-US"/>
              </a:p>
            </p:txBody>
          </p:sp>
          <p:sp>
            <p:nvSpPr>
              <p:cNvPr id="209" name="Freeform 7"/>
              <p:cNvSpPr>
                <a:spLocks noEditPoints="1"/>
              </p:cNvSpPr>
              <p:nvPr/>
            </p:nvSpPr>
            <p:spPr bwMode="auto">
              <a:xfrm>
                <a:off x="1454532" y="2926835"/>
                <a:ext cx="1916113" cy="473075"/>
              </a:xfrm>
              <a:custGeom>
                <a:avLst/>
                <a:gdLst>
                  <a:gd name="T0" fmla="*/ 1232 w 1269"/>
                  <a:gd name="T1" fmla="*/ 161 h 289"/>
                  <a:gd name="T2" fmla="*/ 1220 w 1269"/>
                  <a:gd name="T3" fmla="*/ 148 h 289"/>
                  <a:gd name="T4" fmla="*/ 1196 w 1269"/>
                  <a:gd name="T5" fmla="*/ 138 h 289"/>
                  <a:gd name="T6" fmla="*/ 1188 w 1269"/>
                  <a:gd name="T7" fmla="*/ 110 h 289"/>
                  <a:gd name="T8" fmla="*/ 1186 w 1269"/>
                  <a:gd name="T9" fmla="*/ 104 h 289"/>
                  <a:gd name="T10" fmla="*/ 1123 w 1269"/>
                  <a:gd name="T11" fmla="*/ 52 h 289"/>
                  <a:gd name="T12" fmla="*/ 914 w 1269"/>
                  <a:gd name="T13" fmla="*/ 0 h 289"/>
                  <a:gd name="T14" fmla="*/ 863 w 1269"/>
                  <a:gd name="T15" fmla="*/ 12 h 289"/>
                  <a:gd name="T16" fmla="*/ 780 w 1269"/>
                  <a:gd name="T17" fmla="*/ 50 h 289"/>
                  <a:gd name="T18" fmla="*/ 477 w 1269"/>
                  <a:gd name="T19" fmla="*/ 50 h 289"/>
                  <a:gd name="T20" fmla="*/ 394 w 1269"/>
                  <a:gd name="T21" fmla="*/ 12 h 289"/>
                  <a:gd name="T22" fmla="*/ 344 w 1269"/>
                  <a:gd name="T23" fmla="*/ 0 h 289"/>
                  <a:gd name="T24" fmla="*/ 135 w 1269"/>
                  <a:gd name="T25" fmla="*/ 52 h 289"/>
                  <a:gd name="T26" fmla="*/ 72 w 1269"/>
                  <a:gd name="T27" fmla="*/ 104 h 289"/>
                  <a:gd name="T28" fmla="*/ 69 w 1269"/>
                  <a:gd name="T29" fmla="*/ 110 h 289"/>
                  <a:gd name="T30" fmla="*/ 62 w 1269"/>
                  <a:gd name="T31" fmla="*/ 139 h 289"/>
                  <a:gd name="T32" fmla="*/ 44 w 1269"/>
                  <a:gd name="T33" fmla="*/ 150 h 289"/>
                  <a:gd name="T34" fmla="*/ 33 w 1269"/>
                  <a:gd name="T35" fmla="*/ 161 h 289"/>
                  <a:gd name="T36" fmla="*/ 0 w 1269"/>
                  <a:gd name="T37" fmla="*/ 231 h 289"/>
                  <a:gd name="T38" fmla="*/ 117 w 1269"/>
                  <a:gd name="T39" fmla="*/ 172 h 289"/>
                  <a:gd name="T40" fmla="*/ 348 w 1269"/>
                  <a:gd name="T41" fmla="*/ 142 h 289"/>
                  <a:gd name="T42" fmla="*/ 428 w 1269"/>
                  <a:gd name="T43" fmla="*/ 230 h 289"/>
                  <a:gd name="T44" fmla="*/ 514 w 1269"/>
                  <a:gd name="T45" fmla="*/ 289 h 289"/>
                  <a:gd name="T46" fmla="*/ 736 w 1269"/>
                  <a:gd name="T47" fmla="*/ 289 h 289"/>
                  <a:gd name="T48" fmla="*/ 820 w 1269"/>
                  <a:gd name="T49" fmla="*/ 230 h 289"/>
                  <a:gd name="T50" fmla="*/ 900 w 1269"/>
                  <a:gd name="T51" fmla="*/ 142 h 289"/>
                  <a:gd name="T52" fmla="*/ 1143 w 1269"/>
                  <a:gd name="T53" fmla="*/ 179 h 289"/>
                  <a:gd name="T54" fmla="*/ 1269 w 1269"/>
                  <a:gd name="T55" fmla="*/ 242 h 289"/>
                  <a:gd name="T56" fmla="*/ 1232 w 1269"/>
                  <a:gd name="T57" fmla="*/ 161 h 289"/>
                  <a:gd name="T58" fmla="*/ 1232 w 1269"/>
                  <a:gd name="T59" fmla="*/ 161 h 289"/>
                  <a:gd name="T60" fmla="*/ 1232 w 1269"/>
                  <a:gd name="T61" fmla="*/ 161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9" h="289">
                    <a:moveTo>
                      <a:pt x="1232" y="161"/>
                    </a:moveTo>
                    <a:cubicBezTo>
                      <a:pt x="1230" y="156"/>
                      <a:pt x="1225" y="151"/>
                      <a:pt x="1220" y="148"/>
                    </a:cubicBezTo>
                    <a:cubicBezTo>
                      <a:pt x="1196" y="138"/>
                      <a:pt x="1196" y="138"/>
                      <a:pt x="1196" y="138"/>
                    </a:cubicBezTo>
                    <a:cubicBezTo>
                      <a:pt x="1188" y="110"/>
                      <a:pt x="1188" y="110"/>
                      <a:pt x="1188" y="110"/>
                    </a:cubicBezTo>
                    <a:cubicBezTo>
                      <a:pt x="1188" y="108"/>
                      <a:pt x="1187" y="107"/>
                      <a:pt x="1186" y="104"/>
                    </a:cubicBezTo>
                    <a:cubicBezTo>
                      <a:pt x="1185" y="102"/>
                      <a:pt x="1168" y="70"/>
                      <a:pt x="1123" y="52"/>
                    </a:cubicBezTo>
                    <a:cubicBezTo>
                      <a:pt x="1081" y="36"/>
                      <a:pt x="977" y="0"/>
                      <a:pt x="914" y="0"/>
                    </a:cubicBezTo>
                    <a:cubicBezTo>
                      <a:pt x="892" y="0"/>
                      <a:pt x="874" y="3"/>
                      <a:pt x="863" y="12"/>
                    </a:cubicBezTo>
                    <a:cubicBezTo>
                      <a:pt x="854" y="16"/>
                      <a:pt x="817" y="50"/>
                      <a:pt x="780" y="50"/>
                    </a:cubicBezTo>
                    <a:cubicBezTo>
                      <a:pt x="477" y="50"/>
                      <a:pt x="477" y="50"/>
                      <a:pt x="477" y="50"/>
                    </a:cubicBezTo>
                    <a:cubicBezTo>
                      <a:pt x="442" y="50"/>
                      <a:pt x="403" y="17"/>
                      <a:pt x="394" y="12"/>
                    </a:cubicBezTo>
                    <a:cubicBezTo>
                      <a:pt x="382" y="3"/>
                      <a:pt x="365" y="0"/>
                      <a:pt x="344" y="0"/>
                    </a:cubicBezTo>
                    <a:cubicBezTo>
                      <a:pt x="281" y="0"/>
                      <a:pt x="176" y="36"/>
                      <a:pt x="135" y="52"/>
                    </a:cubicBezTo>
                    <a:cubicBezTo>
                      <a:pt x="89" y="70"/>
                      <a:pt x="73" y="102"/>
                      <a:pt x="72" y="104"/>
                    </a:cubicBezTo>
                    <a:cubicBezTo>
                      <a:pt x="70" y="105"/>
                      <a:pt x="70" y="108"/>
                      <a:pt x="69" y="110"/>
                    </a:cubicBezTo>
                    <a:cubicBezTo>
                      <a:pt x="62" y="139"/>
                      <a:pt x="62" y="139"/>
                      <a:pt x="62" y="139"/>
                    </a:cubicBezTo>
                    <a:cubicBezTo>
                      <a:pt x="44" y="150"/>
                      <a:pt x="44" y="150"/>
                      <a:pt x="44" y="150"/>
                    </a:cubicBezTo>
                    <a:cubicBezTo>
                      <a:pt x="39" y="152"/>
                      <a:pt x="35" y="156"/>
                      <a:pt x="33" y="161"/>
                    </a:cubicBezTo>
                    <a:cubicBezTo>
                      <a:pt x="31" y="165"/>
                      <a:pt x="17" y="190"/>
                      <a:pt x="0" y="231"/>
                    </a:cubicBezTo>
                    <a:cubicBezTo>
                      <a:pt x="117" y="172"/>
                      <a:pt x="117" y="172"/>
                      <a:pt x="117" y="172"/>
                    </a:cubicBezTo>
                    <a:cubicBezTo>
                      <a:pt x="283" y="93"/>
                      <a:pt x="343" y="138"/>
                      <a:pt x="348" y="142"/>
                    </a:cubicBezTo>
                    <a:cubicBezTo>
                      <a:pt x="351" y="147"/>
                      <a:pt x="374" y="177"/>
                      <a:pt x="428" y="230"/>
                    </a:cubicBezTo>
                    <a:cubicBezTo>
                      <a:pt x="480" y="282"/>
                      <a:pt x="504" y="289"/>
                      <a:pt x="514" y="289"/>
                    </a:cubicBezTo>
                    <a:cubicBezTo>
                      <a:pt x="736" y="289"/>
                      <a:pt x="736" y="289"/>
                      <a:pt x="736" y="289"/>
                    </a:cubicBezTo>
                    <a:cubicBezTo>
                      <a:pt x="747" y="289"/>
                      <a:pt x="771" y="281"/>
                      <a:pt x="820" y="230"/>
                    </a:cubicBezTo>
                    <a:cubicBezTo>
                      <a:pt x="873" y="177"/>
                      <a:pt x="896" y="148"/>
                      <a:pt x="900" y="142"/>
                    </a:cubicBezTo>
                    <a:cubicBezTo>
                      <a:pt x="906" y="137"/>
                      <a:pt x="968" y="90"/>
                      <a:pt x="1143" y="179"/>
                    </a:cubicBezTo>
                    <a:cubicBezTo>
                      <a:pt x="1140" y="176"/>
                      <a:pt x="1217" y="215"/>
                      <a:pt x="1269" y="242"/>
                    </a:cubicBezTo>
                    <a:cubicBezTo>
                      <a:pt x="1249" y="195"/>
                      <a:pt x="1235" y="165"/>
                      <a:pt x="1232" y="161"/>
                    </a:cubicBezTo>
                    <a:close/>
                    <a:moveTo>
                      <a:pt x="1232" y="161"/>
                    </a:moveTo>
                    <a:cubicBezTo>
                      <a:pt x="1232" y="161"/>
                      <a:pt x="1232" y="161"/>
                      <a:pt x="1232" y="161"/>
                    </a:cubicBezTo>
                  </a:path>
                </a:pathLst>
              </a:custGeom>
              <a:solidFill>
                <a:srgbClr val="00B0F0"/>
              </a:solidFill>
              <a:ln>
                <a:noFill/>
              </a:ln>
            </p:spPr>
            <p:txBody>
              <a:bodyPr vert="horz" wrap="square" lIns="91440" tIns="45720" rIns="91440" bIns="45720" numCol="1" anchor="t" anchorCtr="0" compatLnSpc="1"/>
              <a:p>
                <a:endParaRPr lang="zh-CN" altLang="en-US"/>
              </a:p>
            </p:txBody>
          </p:sp>
          <p:sp>
            <p:nvSpPr>
              <p:cNvPr id="210" name="Freeform 8"/>
              <p:cNvSpPr>
                <a:spLocks noEditPoints="1"/>
              </p:cNvSpPr>
              <p:nvPr/>
            </p:nvSpPr>
            <p:spPr bwMode="auto">
              <a:xfrm>
                <a:off x="2674127" y="3305176"/>
                <a:ext cx="438150" cy="473075"/>
              </a:xfrm>
              <a:custGeom>
                <a:avLst/>
                <a:gdLst>
                  <a:gd name="T0" fmla="*/ 145 w 290"/>
                  <a:gd name="T1" fmla="*/ 202 h 290"/>
                  <a:gd name="T2" fmla="*/ 101 w 290"/>
                  <a:gd name="T3" fmla="*/ 246 h 290"/>
                  <a:gd name="T4" fmla="*/ 145 w 290"/>
                  <a:gd name="T5" fmla="*/ 290 h 290"/>
                  <a:gd name="T6" fmla="*/ 189 w 290"/>
                  <a:gd name="T7" fmla="*/ 246 h 290"/>
                  <a:gd name="T8" fmla="*/ 145 w 290"/>
                  <a:gd name="T9" fmla="*/ 202 h 290"/>
                  <a:gd name="T10" fmla="*/ 246 w 290"/>
                  <a:gd name="T11" fmla="*/ 101 h 290"/>
                  <a:gd name="T12" fmla="*/ 202 w 290"/>
                  <a:gd name="T13" fmla="*/ 145 h 290"/>
                  <a:gd name="T14" fmla="*/ 246 w 290"/>
                  <a:gd name="T15" fmla="*/ 189 h 290"/>
                  <a:gd name="T16" fmla="*/ 290 w 290"/>
                  <a:gd name="T17" fmla="*/ 145 h 290"/>
                  <a:gd name="T18" fmla="*/ 246 w 290"/>
                  <a:gd name="T19" fmla="*/ 101 h 290"/>
                  <a:gd name="T20" fmla="*/ 44 w 290"/>
                  <a:gd name="T21" fmla="*/ 101 h 290"/>
                  <a:gd name="T22" fmla="*/ 0 w 290"/>
                  <a:gd name="T23" fmla="*/ 145 h 290"/>
                  <a:gd name="T24" fmla="*/ 44 w 290"/>
                  <a:gd name="T25" fmla="*/ 189 h 290"/>
                  <a:gd name="T26" fmla="*/ 88 w 290"/>
                  <a:gd name="T27" fmla="*/ 145 h 290"/>
                  <a:gd name="T28" fmla="*/ 44 w 290"/>
                  <a:gd name="T29" fmla="*/ 101 h 290"/>
                  <a:gd name="T30" fmla="*/ 145 w 290"/>
                  <a:gd name="T31" fmla="*/ 0 h 290"/>
                  <a:gd name="T32" fmla="*/ 101 w 290"/>
                  <a:gd name="T33" fmla="*/ 45 h 290"/>
                  <a:gd name="T34" fmla="*/ 145 w 290"/>
                  <a:gd name="T35" fmla="*/ 89 h 290"/>
                  <a:gd name="T36" fmla="*/ 189 w 290"/>
                  <a:gd name="T37" fmla="*/ 45 h 290"/>
                  <a:gd name="T38" fmla="*/ 145 w 290"/>
                  <a:gd name="T39" fmla="*/ 0 h 290"/>
                  <a:gd name="T40" fmla="*/ 145 w 290"/>
                  <a:gd name="T41" fmla="*/ 0 h 290"/>
                  <a:gd name="T42" fmla="*/ 145 w 290"/>
                  <a:gd name="T43" fmla="*/ 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0" h="290">
                    <a:moveTo>
                      <a:pt x="145" y="202"/>
                    </a:moveTo>
                    <a:cubicBezTo>
                      <a:pt x="121" y="202"/>
                      <a:pt x="101" y="222"/>
                      <a:pt x="101" y="246"/>
                    </a:cubicBezTo>
                    <a:cubicBezTo>
                      <a:pt x="101" y="270"/>
                      <a:pt x="121" y="290"/>
                      <a:pt x="145" y="290"/>
                    </a:cubicBezTo>
                    <a:cubicBezTo>
                      <a:pt x="169" y="290"/>
                      <a:pt x="189" y="270"/>
                      <a:pt x="189" y="246"/>
                    </a:cubicBezTo>
                    <a:cubicBezTo>
                      <a:pt x="189" y="222"/>
                      <a:pt x="169" y="202"/>
                      <a:pt x="145" y="202"/>
                    </a:cubicBezTo>
                    <a:close/>
                    <a:moveTo>
                      <a:pt x="246" y="101"/>
                    </a:moveTo>
                    <a:cubicBezTo>
                      <a:pt x="222" y="101"/>
                      <a:pt x="202" y="121"/>
                      <a:pt x="202" y="145"/>
                    </a:cubicBezTo>
                    <a:cubicBezTo>
                      <a:pt x="202" y="169"/>
                      <a:pt x="222" y="189"/>
                      <a:pt x="246" y="189"/>
                    </a:cubicBezTo>
                    <a:cubicBezTo>
                      <a:pt x="270" y="189"/>
                      <a:pt x="290" y="169"/>
                      <a:pt x="290" y="145"/>
                    </a:cubicBezTo>
                    <a:cubicBezTo>
                      <a:pt x="290" y="121"/>
                      <a:pt x="270" y="101"/>
                      <a:pt x="246" y="101"/>
                    </a:cubicBezTo>
                    <a:close/>
                    <a:moveTo>
                      <a:pt x="44" y="101"/>
                    </a:moveTo>
                    <a:cubicBezTo>
                      <a:pt x="20" y="101"/>
                      <a:pt x="0" y="121"/>
                      <a:pt x="0" y="145"/>
                    </a:cubicBezTo>
                    <a:cubicBezTo>
                      <a:pt x="0" y="169"/>
                      <a:pt x="20" y="189"/>
                      <a:pt x="44" y="189"/>
                    </a:cubicBezTo>
                    <a:cubicBezTo>
                      <a:pt x="68" y="189"/>
                      <a:pt x="88" y="169"/>
                      <a:pt x="88" y="145"/>
                    </a:cubicBezTo>
                    <a:cubicBezTo>
                      <a:pt x="88" y="121"/>
                      <a:pt x="68" y="101"/>
                      <a:pt x="44" y="101"/>
                    </a:cubicBezTo>
                    <a:close/>
                    <a:moveTo>
                      <a:pt x="145" y="0"/>
                    </a:moveTo>
                    <a:cubicBezTo>
                      <a:pt x="121" y="0"/>
                      <a:pt x="101" y="21"/>
                      <a:pt x="101" y="45"/>
                    </a:cubicBezTo>
                    <a:cubicBezTo>
                      <a:pt x="101" y="68"/>
                      <a:pt x="121" y="89"/>
                      <a:pt x="145" y="89"/>
                    </a:cubicBezTo>
                    <a:cubicBezTo>
                      <a:pt x="169" y="89"/>
                      <a:pt x="189" y="68"/>
                      <a:pt x="189" y="45"/>
                    </a:cubicBezTo>
                    <a:cubicBezTo>
                      <a:pt x="189" y="21"/>
                      <a:pt x="169" y="0"/>
                      <a:pt x="145" y="0"/>
                    </a:cubicBezTo>
                    <a:close/>
                    <a:moveTo>
                      <a:pt x="145" y="0"/>
                    </a:moveTo>
                    <a:cubicBezTo>
                      <a:pt x="145" y="0"/>
                      <a:pt x="145" y="0"/>
                      <a:pt x="145" y="0"/>
                    </a:cubicBezTo>
                  </a:path>
                </a:pathLst>
              </a:custGeom>
              <a:solidFill>
                <a:srgbClr val="5975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1" name="Freeform 9"/>
              <p:cNvSpPr>
                <a:spLocks noEditPoints="1"/>
              </p:cNvSpPr>
              <p:nvPr/>
            </p:nvSpPr>
            <p:spPr bwMode="auto">
              <a:xfrm>
                <a:off x="2336680" y="3141663"/>
                <a:ext cx="152400" cy="163513"/>
              </a:xfrm>
              <a:custGeom>
                <a:avLst/>
                <a:gdLst>
                  <a:gd name="T0" fmla="*/ 50 w 101"/>
                  <a:gd name="T1" fmla="*/ 0 h 100"/>
                  <a:gd name="T2" fmla="*/ 101 w 101"/>
                  <a:gd name="T3" fmla="*/ 50 h 100"/>
                  <a:gd name="T4" fmla="*/ 50 w 101"/>
                  <a:gd name="T5" fmla="*/ 100 h 100"/>
                  <a:gd name="T6" fmla="*/ 0 w 101"/>
                  <a:gd name="T7" fmla="*/ 50 h 100"/>
                  <a:gd name="T8" fmla="*/ 50 w 101"/>
                  <a:gd name="T9" fmla="*/ 0 h 100"/>
                  <a:gd name="T10" fmla="*/ 50 w 101"/>
                  <a:gd name="T11" fmla="*/ 0 h 100"/>
                  <a:gd name="T12" fmla="*/ 50 w 101"/>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101" h="100">
                    <a:moveTo>
                      <a:pt x="50" y="0"/>
                    </a:moveTo>
                    <a:cubicBezTo>
                      <a:pt x="78" y="0"/>
                      <a:pt x="101" y="22"/>
                      <a:pt x="101" y="50"/>
                    </a:cubicBezTo>
                    <a:cubicBezTo>
                      <a:pt x="101" y="78"/>
                      <a:pt x="78" y="100"/>
                      <a:pt x="50" y="100"/>
                    </a:cubicBezTo>
                    <a:cubicBezTo>
                      <a:pt x="23" y="100"/>
                      <a:pt x="0" y="78"/>
                      <a:pt x="0" y="50"/>
                    </a:cubicBezTo>
                    <a:cubicBezTo>
                      <a:pt x="0" y="22"/>
                      <a:pt x="23" y="0"/>
                      <a:pt x="50" y="0"/>
                    </a:cubicBezTo>
                    <a:close/>
                    <a:moveTo>
                      <a:pt x="50" y="0"/>
                    </a:moveTo>
                    <a:cubicBezTo>
                      <a:pt x="50" y="0"/>
                      <a:pt x="50" y="0"/>
                      <a:pt x="50" y="0"/>
                    </a:cubicBezTo>
                  </a:path>
                </a:pathLst>
              </a:custGeom>
              <a:solidFill>
                <a:srgbClr val="B8C4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2" name="Freeform 10"/>
              <p:cNvSpPr>
                <a:spLocks noEditPoints="1"/>
              </p:cNvSpPr>
              <p:nvPr/>
            </p:nvSpPr>
            <p:spPr bwMode="auto">
              <a:xfrm>
                <a:off x="1873873" y="3738563"/>
                <a:ext cx="304800" cy="331788"/>
              </a:xfrm>
              <a:custGeom>
                <a:avLst/>
                <a:gdLst>
                  <a:gd name="T0" fmla="*/ 184 w 202"/>
                  <a:gd name="T1" fmla="*/ 139 h 203"/>
                  <a:gd name="T2" fmla="*/ 139 w 202"/>
                  <a:gd name="T3" fmla="*/ 139 h 203"/>
                  <a:gd name="T4" fmla="*/ 139 w 202"/>
                  <a:gd name="T5" fmla="*/ 185 h 203"/>
                  <a:gd name="T6" fmla="*/ 121 w 202"/>
                  <a:gd name="T7" fmla="*/ 203 h 203"/>
                  <a:gd name="T8" fmla="*/ 81 w 202"/>
                  <a:gd name="T9" fmla="*/ 203 h 203"/>
                  <a:gd name="T10" fmla="*/ 63 w 202"/>
                  <a:gd name="T11" fmla="*/ 185 h 203"/>
                  <a:gd name="T12" fmla="*/ 63 w 202"/>
                  <a:gd name="T13" fmla="*/ 139 h 203"/>
                  <a:gd name="T14" fmla="*/ 18 w 202"/>
                  <a:gd name="T15" fmla="*/ 139 h 203"/>
                  <a:gd name="T16" fmla="*/ 0 w 202"/>
                  <a:gd name="T17" fmla="*/ 121 h 203"/>
                  <a:gd name="T18" fmla="*/ 0 w 202"/>
                  <a:gd name="T19" fmla="*/ 81 h 203"/>
                  <a:gd name="T20" fmla="*/ 18 w 202"/>
                  <a:gd name="T21" fmla="*/ 63 h 203"/>
                  <a:gd name="T22" fmla="*/ 63 w 202"/>
                  <a:gd name="T23" fmla="*/ 63 h 203"/>
                  <a:gd name="T24" fmla="*/ 63 w 202"/>
                  <a:gd name="T25" fmla="*/ 18 h 203"/>
                  <a:gd name="T26" fmla="*/ 81 w 202"/>
                  <a:gd name="T27" fmla="*/ 0 h 203"/>
                  <a:gd name="T28" fmla="*/ 121 w 202"/>
                  <a:gd name="T29" fmla="*/ 0 h 203"/>
                  <a:gd name="T30" fmla="*/ 139 w 202"/>
                  <a:gd name="T31" fmla="*/ 18 h 203"/>
                  <a:gd name="T32" fmla="*/ 139 w 202"/>
                  <a:gd name="T33" fmla="*/ 63 h 203"/>
                  <a:gd name="T34" fmla="*/ 184 w 202"/>
                  <a:gd name="T35" fmla="*/ 63 h 203"/>
                  <a:gd name="T36" fmla="*/ 202 w 202"/>
                  <a:gd name="T37" fmla="*/ 81 h 203"/>
                  <a:gd name="T38" fmla="*/ 202 w 202"/>
                  <a:gd name="T39" fmla="*/ 121 h 203"/>
                  <a:gd name="T40" fmla="*/ 184 w 202"/>
                  <a:gd name="T41" fmla="*/ 139 h 203"/>
                  <a:gd name="T42" fmla="*/ 184 w 202"/>
                  <a:gd name="T43" fmla="*/ 139 h 203"/>
                  <a:gd name="T44" fmla="*/ 184 w 202"/>
                  <a:gd name="T45"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2" h="203">
                    <a:moveTo>
                      <a:pt x="184" y="139"/>
                    </a:moveTo>
                    <a:cubicBezTo>
                      <a:pt x="139" y="139"/>
                      <a:pt x="139" y="139"/>
                      <a:pt x="139" y="139"/>
                    </a:cubicBezTo>
                    <a:cubicBezTo>
                      <a:pt x="139" y="185"/>
                      <a:pt x="139" y="185"/>
                      <a:pt x="139" y="185"/>
                    </a:cubicBezTo>
                    <a:cubicBezTo>
                      <a:pt x="139" y="195"/>
                      <a:pt x="131" y="203"/>
                      <a:pt x="121" y="203"/>
                    </a:cubicBezTo>
                    <a:cubicBezTo>
                      <a:pt x="81" y="203"/>
                      <a:pt x="81" y="203"/>
                      <a:pt x="81" y="203"/>
                    </a:cubicBezTo>
                    <a:cubicBezTo>
                      <a:pt x="71" y="203"/>
                      <a:pt x="63" y="195"/>
                      <a:pt x="63" y="185"/>
                    </a:cubicBezTo>
                    <a:cubicBezTo>
                      <a:pt x="63" y="139"/>
                      <a:pt x="63" y="139"/>
                      <a:pt x="63" y="139"/>
                    </a:cubicBezTo>
                    <a:cubicBezTo>
                      <a:pt x="18" y="139"/>
                      <a:pt x="18" y="139"/>
                      <a:pt x="18" y="139"/>
                    </a:cubicBezTo>
                    <a:cubicBezTo>
                      <a:pt x="8" y="139"/>
                      <a:pt x="0" y="131"/>
                      <a:pt x="0" y="121"/>
                    </a:cubicBezTo>
                    <a:cubicBezTo>
                      <a:pt x="0" y="81"/>
                      <a:pt x="0" y="81"/>
                      <a:pt x="0" y="81"/>
                    </a:cubicBezTo>
                    <a:cubicBezTo>
                      <a:pt x="0" y="71"/>
                      <a:pt x="8" y="63"/>
                      <a:pt x="18" y="63"/>
                    </a:cubicBezTo>
                    <a:cubicBezTo>
                      <a:pt x="63" y="63"/>
                      <a:pt x="63" y="63"/>
                      <a:pt x="63" y="63"/>
                    </a:cubicBezTo>
                    <a:cubicBezTo>
                      <a:pt x="63" y="18"/>
                      <a:pt x="63" y="18"/>
                      <a:pt x="63" y="18"/>
                    </a:cubicBezTo>
                    <a:cubicBezTo>
                      <a:pt x="63" y="8"/>
                      <a:pt x="71" y="0"/>
                      <a:pt x="81" y="0"/>
                    </a:cubicBezTo>
                    <a:cubicBezTo>
                      <a:pt x="121" y="0"/>
                      <a:pt x="121" y="0"/>
                      <a:pt x="121" y="0"/>
                    </a:cubicBezTo>
                    <a:cubicBezTo>
                      <a:pt x="131" y="0"/>
                      <a:pt x="139" y="8"/>
                      <a:pt x="139" y="18"/>
                    </a:cubicBezTo>
                    <a:cubicBezTo>
                      <a:pt x="139" y="63"/>
                      <a:pt x="139" y="63"/>
                      <a:pt x="139" y="63"/>
                    </a:cubicBezTo>
                    <a:cubicBezTo>
                      <a:pt x="184" y="63"/>
                      <a:pt x="184" y="63"/>
                      <a:pt x="184" y="63"/>
                    </a:cubicBezTo>
                    <a:cubicBezTo>
                      <a:pt x="194" y="63"/>
                      <a:pt x="202" y="71"/>
                      <a:pt x="202" y="81"/>
                    </a:cubicBezTo>
                    <a:cubicBezTo>
                      <a:pt x="202" y="121"/>
                      <a:pt x="202" y="121"/>
                      <a:pt x="202" y="121"/>
                    </a:cubicBezTo>
                    <a:cubicBezTo>
                      <a:pt x="202" y="131"/>
                      <a:pt x="194" y="139"/>
                      <a:pt x="184" y="139"/>
                    </a:cubicBezTo>
                    <a:close/>
                    <a:moveTo>
                      <a:pt x="184" y="139"/>
                    </a:moveTo>
                    <a:cubicBezTo>
                      <a:pt x="184" y="139"/>
                      <a:pt x="184" y="139"/>
                      <a:pt x="184" y="139"/>
                    </a:cubicBezTo>
                  </a:path>
                </a:pathLst>
              </a:custGeom>
              <a:solidFill>
                <a:srgbClr val="4F6B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3" name="Freeform 11"/>
              <p:cNvSpPr>
                <a:spLocks noEditPoints="1"/>
              </p:cNvSpPr>
              <p:nvPr/>
            </p:nvSpPr>
            <p:spPr bwMode="auto">
              <a:xfrm>
                <a:off x="2292351" y="3697288"/>
                <a:ext cx="381000" cy="411163"/>
              </a:xfrm>
              <a:custGeom>
                <a:avLst/>
                <a:gdLst>
                  <a:gd name="T0" fmla="*/ 126 w 252"/>
                  <a:gd name="T1" fmla="*/ 0 h 252"/>
                  <a:gd name="T2" fmla="*/ 252 w 252"/>
                  <a:gd name="T3" fmla="*/ 126 h 252"/>
                  <a:gd name="T4" fmla="*/ 126 w 252"/>
                  <a:gd name="T5" fmla="*/ 252 h 252"/>
                  <a:gd name="T6" fmla="*/ 0 w 252"/>
                  <a:gd name="T7" fmla="*/ 126 h 252"/>
                  <a:gd name="T8" fmla="*/ 126 w 252"/>
                  <a:gd name="T9" fmla="*/ 0 h 252"/>
                  <a:gd name="T10" fmla="*/ 126 w 252"/>
                  <a:gd name="T11" fmla="*/ 0 h 252"/>
                  <a:gd name="T12" fmla="*/ 126 w 252"/>
                  <a:gd name="T13" fmla="*/ 0 h 252"/>
                </a:gdLst>
                <a:ahLst/>
                <a:cxnLst>
                  <a:cxn ang="0">
                    <a:pos x="T0" y="T1"/>
                  </a:cxn>
                  <a:cxn ang="0">
                    <a:pos x="T2" y="T3"/>
                  </a:cxn>
                  <a:cxn ang="0">
                    <a:pos x="T4" y="T5"/>
                  </a:cxn>
                  <a:cxn ang="0">
                    <a:pos x="T6" y="T7"/>
                  </a:cxn>
                  <a:cxn ang="0">
                    <a:pos x="T8" y="T9"/>
                  </a:cxn>
                  <a:cxn ang="0">
                    <a:pos x="T10" y="T11"/>
                  </a:cxn>
                  <a:cxn ang="0">
                    <a:pos x="T12" y="T13"/>
                  </a:cxn>
                </a:cxnLst>
                <a:rect l="0" t="0" r="r" b="b"/>
                <a:pathLst>
                  <a:path w="252" h="252">
                    <a:moveTo>
                      <a:pt x="126" y="0"/>
                    </a:moveTo>
                    <a:cubicBezTo>
                      <a:pt x="195" y="0"/>
                      <a:pt x="252" y="57"/>
                      <a:pt x="252" y="126"/>
                    </a:cubicBezTo>
                    <a:cubicBezTo>
                      <a:pt x="252" y="195"/>
                      <a:pt x="195" y="252"/>
                      <a:pt x="126" y="252"/>
                    </a:cubicBezTo>
                    <a:cubicBezTo>
                      <a:pt x="56" y="252"/>
                      <a:pt x="0" y="195"/>
                      <a:pt x="0" y="126"/>
                    </a:cubicBezTo>
                    <a:cubicBezTo>
                      <a:pt x="0" y="57"/>
                      <a:pt x="56" y="0"/>
                      <a:pt x="126" y="0"/>
                    </a:cubicBezTo>
                    <a:close/>
                    <a:moveTo>
                      <a:pt x="126" y="0"/>
                    </a:moveTo>
                    <a:cubicBezTo>
                      <a:pt x="126" y="0"/>
                      <a:pt x="126" y="0"/>
                      <a:pt x="126" y="0"/>
                    </a:cubicBezTo>
                  </a:path>
                </a:pathLst>
              </a:custGeom>
              <a:solidFill>
                <a:srgbClr val="00B0F0"/>
              </a:solidFill>
              <a:ln>
                <a:noFill/>
              </a:ln>
            </p:spPr>
            <p:txBody>
              <a:bodyPr vert="horz" wrap="square" lIns="91440" tIns="45720" rIns="91440" bIns="45720" numCol="1" anchor="t" anchorCtr="0" compatLnSpc="1"/>
              <a:p>
                <a:endParaRPr lang="zh-CN" altLang="en-US"/>
              </a:p>
            </p:txBody>
          </p:sp>
          <p:sp>
            <p:nvSpPr>
              <p:cNvPr id="214" name="Freeform 12"/>
              <p:cNvSpPr>
                <a:spLocks noEditPoints="1"/>
              </p:cNvSpPr>
              <p:nvPr/>
            </p:nvSpPr>
            <p:spPr bwMode="auto">
              <a:xfrm>
                <a:off x="2349501" y="3759201"/>
                <a:ext cx="266700" cy="287338"/>
              </a:xfrm>
              <a:custGeom>
                <a:avLst/>
                <a:gdLst>
                  <a:gd name="T0" fmla="*/ 88 w 176"/>
                  <a:gd name="T1" fmla="*/ 0 h 176"/>
                  <a:gd name="T2" fmla="*/ 176 w 176"/>
                  <a:gd name="T3" fmla="*/ 88 h 176"/>
                  <a:gd name="T4" fmla="*/ 88 w 176"/>
                  <a:gd name="T5" fmla="*/ 176 h 176"/>
                  <a:gd name="T6" fmla="*/ 0 w 176"/>
                  <a:gd name="T7" fmla="*/ 88 h 176"/>
                  <a:gd name="T8" fmla="*/ 88 w 176"/>
                  <a:gd name="T9" fmla="*/ 0 h 176"/>
                  <a:gd name="T10" fmla="*/ 88 w 176"/>
                  <a:gd name="T11" fmla="*/ 0 h 176"/>
                  <a:gd name="T12" fmla="*/ 88 w 176"/>
                  <a:gd name="T13" fmla="*/ 0 h 176"/>
                </a:gdLst>
                <a:ahLst/>
                <a:cxnLst>
                  <a:cxn ang="0">
                    <a:pos x="T0" y="T1"/>
                  </a:cxn>
                  <a:cxn ang="0">
                    <a:pos x="T2" y="T3"/>
                  </a:cxn>
                  <a:cxn ang="0">
                    <a:pos x="T4" y="T5"/>
                  </a:cxn>
                  <a:cxn ang="0">
                    <a:pos x="T6" y="T7"/>
                  </a:cxn>
                  <a:cxn ang="0">
                    <a:pos x="T8" y="T9"/>
                  </a:cxn>
                  <a:cxn ang="0">
                    <a:pos x="T10" y="T11"/>
                  </a:cxn>
                  <a:cxn ang="0">
                    <a:pos x="T12" y="T13"/>
                  </a:cxn>
                </a:cxnLst>
                <a:rect l="0" t="0" r="r" b="b"/>
                <a:pathLst>
                  <a:path w="176" h="176">
                    <a:moveTo>
                      <a:pt x="88" y="0"/>
                    </a:moveTo>
                    <a:cubicBezTo>
                      <a:pt x="137" y="0"/>
                      <a:pt x="176" y="39"/>
                      <a:pt x="176" y="88"/>
                    </a:cubicBezTo>
                    <a:cubicBezTo>
                      <a:pt x="176" y="137"/>
                      <a:pt x="137" y="176"/>
                      <a:pt x="88" y="176"/>
                    </a:cubicBezTo>
                    <a:cubicBezTo>
                      <a:pt x="39" y="176"/>
                      <a:pt x="0" y="137"/>
                      <a:pt x="0" y="88"/>
                    </a:cubicBezTo>
                    <a:cubicBezTo>
                      <a:pt x="0" y="40"/>
                      <a:pt x="39" y="0"/>
                      <a:pt x="88" y="0"/>
                    </a:cubicBezTo>
                    <a:close/>
                    <a:moveTo>
                      <a:pt x="88" y="0"/>
                    </a:moveTo>
                    <a:cubicBezTo>
                      <a:pt x="88" y="0"/>
                      <a:pt x="88" y="0"/>
                      <a:pt x="88" y="0"/>
                    </a:cubicBezTo>
                  </a:path>
                </a:pathLst>
              </a:custGeom>
              <a:solidFill>
                <a:srgbClr val="4F6B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5" name="Freeform 13"/>
              <p:cNvSpPr>
                <a:spLocks noEditPoints="1"/>
              </p:cNvSpPr>
              <p:nvPr/>
            </p:nvSpPr>
            <p:spPr bwMode="auto">
              <a:xfrm>
                <a:off x="1454151" y="3325813"/>
                <a:ext cx="381000" cy="412750"/>
              </a:xfrm>
              <a:custGeom>
                <a:avLst/>
                <a:gdLst>
                  <a:gd name="T0" fmla="*/ 126 w 252"/>
                  <a:gd name="T1" fmla="*/ 0 h 252"/>
                  <a:gd name="T2" fmla="*/ 252 w 252"/>
                  <a:gd name="T3" fmla="*/ 126 h 252"/>
                  <a:gd name="T4" fmla="*/ 126 w 252"/>
                  <a:gd name="T5" fmla="*/ 252 h 252"/>
                  <a:gd name="T6" fmla="*/ 0 w 252"/>
                  <a:gd name="T7" fmla="*/ 126 h 252"/>
                  <a:gd name="T8" fmla="*/ 126 w 252"/>
                  <a:gd name="T9" fmla="*/ 0 h 252"/>
                  <a:gd name="T10" fmla="*/ 126 w 252"/>
                  <a:gd name="T11" fmla="*/ 0 h 252"/>
                  <a:gd name="T12" fmla="*/ 126 w 252"/>
                  <a:gd name="T13" fmla="*/ 0 h 252"/>
                </a:gdLst>
                <a:ahLst/>
                <a:cxnLst>
                  <a:cxn ang="0">
                    <a:pos x="T0" y="T1"/>
                  </a:cxn>
                  <a:cxn ang="0">
                    <a:pos x="T2" y="T3"/>
                  </a:cxn>
                  <a:cxn ang="0">
                    <a:pos x="T4" y="T5"/>
                  </a:cxn>
                  <a:cxn ang="0">
                    <a:pos x="T6" y="T7"/>
                  </a:cxn>
                  <a:cxn ang="0">
                    <a:pos x="T8" y="T9"/>
                  </a:cxn>
                  <a:cxn ang="0">
                    <a:pos x="T10" y="T11"/>
                  </a:cxn>
                  <a:cxn ang="0">
                    <a:pos x="T12" y="T13"/>
                  </a:cxn>
                </a:cxnLst>
                <a:rect l="0" t="0" r="r" b="b"/>
                <a:pathLst>
                  <a:path w="252" h="252">
                    <a:moveTo>
                      <a:pt x="126" y="0"/>
                    </a:moveTo>
                    <a:cubicBezTo>
                      <a:pt x="196" y="0"/>
                      <a:pt x="252" y="57"/>
                      <a:pt x="252" y="126"/>
                    </a:cubicBezTo>
                    <a:cubicBezTo>
                      <a:pt x="252" y="195"/>
                      <a:pt x="196" y="252"/>
                      <a:pt x="126" y="252"/>
                    </a:cubicBezTo>
                    <a:cubicBezTo>
                      <a:pt x="57" y="252"/>
                      <a:pt x="0" y="195"/>
                      <a:pt x="0" y="126"/>
                    </a:cubicBezTo>
                    <a:cubicBezTo>
                      <a:pt x="0" y="57"/>
                      <a:pt x="57" y="0"/>
                      <a:pt x="126" y="0"/>
                    </a:cubicBezTo>
                    <a:close/>
                    <a:moveTo>
                      <a:pt x="126" y="0"/>
                    </a:moveTo>
                    <a:cubicBezTo>
                      <a:pt x="126" y="0"/>
                      <a:pt x="126" y="0"/>
                      <a:pt x="126" y="0"/>
                    </a:cubicBezTo>
                  </a:path>
                </a:pathLst>
              </a:custGeom>
              <a:solidFill>
                <a:srgbClr val="00B0F0"/>
              </a:solidFill>
              <a:ln>
                <a:noFill/>
              </a:ln>
            </p:spPr>
            <p:txBody>
              <a:bodyPr vert="horz" wrap="square" lIns="91440" tIns="45720" rIns="91440" bIns="45720" numCol="1" anchor="t" anchorCtr="0" compatLnSpc="1"/>
              <a:p>
                <a:endParaRPr lang="zh-CN" altLang="en-US"/>
              </a:p>
            </p:txBody>
          </p:sp>
          <p:sp>
            <p:nvSpPr>
              <p:cNvPr id="216" name="Freeform 14"/>
              <p:cNvSpPr>
                <a:spLocks noEditPoints="1"/>
              </p:cNvSpPr>
              <p:nvPr/>
            </p:nvSpPr>
            <p:spPr bwMode="auto">
              <a:xfrm>
                <a:off x="1512888" y="3387726"/>
                <a:ext cx="265113" cy="287338"/>
              </a:xfrm>
              <a:custGeom>
                <a:avLst/>
                <a:gdLst>
                  <a:gd name="T0" fmla="*/ 88 w 176"/>
                  <a:gd name="T1" fmla="*/ 0 h 176"/>
                  <a:gd name="T2" fmla="*/ 176 w 176"/>
                  <a:gd name="T3" fmla="*/ 88 h 176"/>
                  <a:gd name="T4" fmla="*/ 88 w 176"/>
                  <a:gd name="T5" fmla="*/ 176 h 176"/>
                  <a:gd name="T6" fmla="*/ 0 w 176"/>
                  <a:gd name="T7" fmla="*/ 88 h 176"/>
                  <a:gd name="T8" fmla="*/ 88 w 176"/>
                  <a:gd name="T9" fmla="*/ 0 h 176"/>
                  <a:gd name="T10" fmla="*/ 88 w 176"/>
                  <a:gd name="T11" fmla="*/ 0 h 176"/>
                  <a:gd name="T12" fmla="*/ 88 w 176"/>
                  <a:gd name="T13" fmla="*/ 0 h 176"/>
                </a:gdLst>
                <a:ahLst/>
                <a:cxnLst>
                  <a:cxn ang="0">
                    <a:pos x="T0" y="T1"/>
                  </a:cxn>
                  <a:cxn ang="0">
                    <a:pos x="T2" y="T3"/>
                  </a:cxn>
                  <a:cxn ang="0">
                    <a:pos x="T4" y="T5"/>
                  </a:cxn>
                  <a:cxn ang="0">
                    <a:pos x="T6" y="T7"/>
                  </a:cxn>
                  <a:cxn ang="0">
                    <a:pos x="T8" y="T9"/>
                  </a:cxn>
                  <a:cxn ang="0">
                    <a:pos x="T10" y="T11"/>
                  </a:cxn>
                  <a:cxn ang="0">
                    <a:pos x="T12" y="T13"/>
                  </a:cxn>
                </a:cxnLst>
                <a:rect l="0" t="0" r="r" b="b"/>
                <a:pathLst>
                  <a:path w="176" h="176">
                    <a:moveTo>
                      <a:pt x="88" y="0"/>
                    </a:moveTo>
                    <a:cubicBezTo>
                      <a:pt x="137" y="0"/>
                      <a:pt x="176" y="39"/>
                      <a:pt x="176" y="88"/>
                    </a:cubicBezTo>
                    <a:cubicBezTo>
                      <a:pt x="176" y="137"/>
                      <a:pt x="137" y="176"/>
                      <a:pt x="88" y="176"/>
                    </a:cubicBezTo>
                    <a:cubicBezTo>
                      <a:pt x="39" y="176"/>
                      <a:pt x="0" y="137"/>
                      <a:pt x="0" y="88"/>
                    </a:cubicBezTo>
                    <a:cubicBezTo>
                      <a:pt x="0" y="40"/>
                      <a:pt x="39" y="0"/>
                      <a:pt x="88" y="0"/>
                    </a:cubicBezTo>
                    <a:close/>
                    <a:moveTo>
                      <a:pt x="88" y="0"/>
                    </a:moveTo>
                    <a:cubicBezTo>
                      <a:pt x="88" y="0"/>
                      <a:pt x="88" y="0"/>
                      <a:pt x="88" y="0"/>
                    </a:cubicBezTo>
                  </a:path>
                </a:pathLst>
              </a:custGeom>
              <a:solidFill>
                <a:srgbClr val="4F6B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7" name="Freeform 15"/>
              <p:cNvSpPr>
                <a:spLocks noEditPoints="1"/>
              </p:cNvSpPr>
              <p:nvPr/>
            </p:nvSpPr>
            <p:spPr bwMode="auto">
              <a:xfrm>
                <a:off x="1513011" y="3464771"/>
                <a:ext cx="989013" cy="534988"/>
              </a:xfrm>
              <a:custGeom>
                <a:avLst/>
                <a:gdLst>
                  <a:gd name="T0" fmla="*/ 605 w 655"/>
                  <a:gd name="T1" fmla="*/ 226 h 327"/>
                  <a:gd name="T2" fmla="*/ 655 w 655"/>
                  <a:gd name="T3" fmla="*/ 277 h 327"/>
                  <a:gd name="T4" fmla="*/ 605 w 655"/>
                  <a:gd name="T5" fmla="*/ 327 h 327"/>
                  <a:gd name="T6" fmla="*/ 554 w 655"/>
                  <a:gd name="T7" fmla="*/ 277 h 327"/>
                  <a:gd name="T8" fmla="*/ 605 w 655"/>
                  <a:gd name="T9" fmla="*/ 226 h 327"/>
                  <a:gd name="T10" fmla="*/ 50 w 655"/>
                  <a:gd name="T11" fmla="*/ 0 h 327"/>
                  <a:gd name="T12" fmla="*/ 101 w 655"/>
                  <a:gd name="T13" fmla="*/ 50 h 327"/>
                  <a:gd name="T14" fmla="*/ 50 w 655"/>
                  <a:gd name="T15" fmla="*/ 100 h 327"/>
                  <a:gd name="T16" fmla="*/ 0 w 655"/>
                  <a:gd name="T17" fmla="*/ 50 h 327"/>
                  <a:gd name="T18" fmla="*/ 50 w 655"/>
                  <a:gd name="T19" fmla="*/ 0 h 327"/>
                  <a:gd name="T20" fmla="*/ 50 w 655"/>
                  <a:gd name="T21" fmla="*/ 0 h 327"/>
                  <a:gd name="T22" fmla="*/ 50 w 655"/>
                  <a:gd name="T23"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5" h="327">
                    <a:moveTo>
                      <a:pt x="605" y="226"/>
                    </a:moveTo>
                    <a:cubicBezTo>
                      <a:pt x="632" y="226"/>
                      <a:pt x="655" y="249"/>
                      <a:pt x="655" y="277"/>
                    </a:cubicBezTo>
                    <a:cubicBezTo>
                      <a:pt x="655" y="305"/>
                      <a:pt x="632" y="327"/>
                      <a:pt x="605" y="327"/>
                    </a:cubicBezTo>
                    <a:cubicBezTo>
                      <a:pt x="577" y="327"/>
                      <a:pt x="554" y="305"/>
                      <a:pt x="554" y="277"/>
                    </a:cubicBezTo>
                    <a:cubicBezTo>
                      <a:pt x="554" y="249"/>
                      <a:pt x="577" y="226"/>
                      <a:pt x="605" y="226"/>
                    </a:cubicBezTo>
                    <a:close/>
                    <a:moveTo>
                      <a:pt x="50" y="0"/>
                    </a:moveTo>
                    <a:cubicBezTo>
                      <a:pt x="78" y="0"/>
                      <a:pt x="101" y="22"/>
                      <a:pt x="101" y="50"/>
                    </a:cubicBezTo>
                    <a:cubicBezTo>
                      <a:pt x="101" y="78"/>
                      <a:pt x="78" y="100"/>
                      <a:pt x="50" y="100"/>
                    </a:cubicBezTo>
                    <a:cubicBezTo>
                      <a:pt x="22" y="100"/>
                      <a:pt x="0" y="78"/>
                      <a:pt x="0" y="50"/>
                    </a:cubicBezTo>
                    <a:cubicBezTo>
                      <a:pt x="0" y="22"/>
                      <a:pt x="22" y="0"/>
                      <a:pt x="50" y="0"/>
                    </a:cubicBezTo>
                    <a:close/>
                    <a:moveTo>
                      <a:pt x="50" y="0"/>
                    </a:moveTo>
                    <a:cubicBezTo>
                      <a:pt x="50" y="0"/>
                      <a:pt x="50" y="0"/>
                      <a:pt x="50" y="0"/>
                    </a:cubicBezTo>
                  </a:path>
                </a:pathLst>
              </a:custGeom>
              <a:solidFill>
                <a:srgbClr val="3F59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spTree>
  </p:cSld>
  <p:clrMapOvr>
    <a:masterClrMapping/>
  </p:clrMapOvr>
  <p:transition spd="slow" advClick="0" advTm="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矩形 3"/>
          <p:cNvSpPr>
            <a:spLocks noChangeArrowheads="1"/>
          </p:cNvSpPr>
          <p:nvPr/>
        </p:nvSpPr>
        <p:spPr bwMode="auto">
          <a:xfrm>
            <a:off x="803275" y="927100"/>
            <a:ext cx="753681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1" hangingPunct="1">
              <a:lnSpc>
                <a:spcPct val="150000"/>
              </a:lnSpc>
            </a:pPr>
            <a:r>
              <a:rPr kumimoji="1" lang="en-US" altLang="zh-CN" sz="4800" dirty="0">
                <a:solidFill>
                  <a:schemeClr val="bg1"/>
                </a:solidFill>
                <a:latin typeface="华文楷体" panose="02010600040101010101" pitchFamily="2" charset="-122"/>
                <a:ea typeface="华文楷体" panose="02010600040101010101" pitchFamily="2" charset="-122"/>
                <a:sym typeface="+mn-ea"/>
              </a:rPr>
              <a:t>Thank you for your watching</a:t>
            </a:r>
            <a:endParaRPr kumimoji="1" lang="en-US" altLang="zh-CN" sz="4800" b="1" dirty="0">
              <a:solidFill>
                <a:schemeClr val="bg1"/>
              </a:solidFill>
              <a:latin typeface="华文楷体" panose="02010600040101010101" pitchFamily="2" charset="-122"/>
              <a:ea typeface="华文楷体" panose="02010600040101010101" pitchFamily="2" charset="-122"/>
              <a:sym typeface="+mn-ea"/>
            </a:endParaRPr>
          </a:p>
        </p:txBody>
      </p:sp>
      <p:pic>
        <p:nvPicPr>
          <p:cNvPr id="2" name="图片 1" descr="v2-e5c8d22966a49a90ff5c3b27beea3ff5_720w"/>
          <p:cNvPicPr>
            <a:picLocks noChangeAspect="1"/>
          </p:cNvPicPr>
          <p:nvPr/>
        </p:nvPicPr>
        <p:blipFill>
          <a:blip r:embed="rId1"/>
          <a:stretch>
            <a:fillRect/>
          </a:stretch>
        </p:blipFill>
        <p:spPr>
          <a:xfrm>
            <a:off x="3154045" y="2261235"/>
            <a:ext cx="2394585" cy="2394585"/>
          </a:xfrm>
          <a:prstGeom prst="rect">
            <a:avLst/>
          </a:prstGeom>
          <a:ln w="34925" cmpd="sng">
            <a:solidFill>
              <a:schemeClr val="accent1">
                <a:shade val="50000"/>
              </a:schemeClr>
            </a:solidFill>
            <a:prstDash val="solid"/>
          </a:ln>
        </p:spPr>
      </p:pic>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
                                          </p:val>
                                        </p:tav>
                                        <p:tav tm="100000">
                                          <p:val>
                                            <p:strVal val="#ppt_x"/>
                                          </p:val>
                                        </p:tav>
                                      </p:tavLst>
                                    </p:anim>
                                    <p:anim calcmode="lin" valueType="num">
                                      <p:cBhvr>
                                        <p:cTn id="8" dur="250" fill="hold"/>
                                        <p:tgtEl>
                                          <p:spTgt spid="4"/>
                                        </p:tgtEl>
                                        <p:attrNameLst>
                                          <p:attrName>ppt_y</p:attrName>
                                        </p:attrNameLst>
                                      </p:cBhvr>
                                      <p:tavLst>
                                        <p:tav tm="0">
                                          <p:val>
                                            <p:strVal val="#ppt_y-#ppt_h/2"/>
                                          </p:val>
                                        </p:tav>
                                        <p:tav tm="100000">
                                          <p:val>
                                            <p:strVal val="#ppt_y"/>
                                          </p:val>
                                        </p:tav>
                                      </p:tavLst>
                                    </p:anim>
                                    <p:anim calcmode="lin" valueType="num">
                                      <p:cBhvr>
                                        <p:cTn id="9" dur="250" fill="hold"/>
                                        <p:tgtEl>
                                          <p:spTgt spid="4"/>
                                        </p:tgtEl>
                                        <p:attrNameLst>
                                          <p:attrName>ppt_w</p:attrName>
                                        </p:attrNameLst>
                                      </p:cBhvr>
                                      <p:tavLst>
                                        <p:tav tm="0">
                                          <p:val>
                                            <p:strVal val="#ppt_w"/>
                                          </p:val>
                                        </p:tav>
                                        <p:tav tm="100000">
                                          <p:val>
                                            <p:strVal val="#ppt_w"/>
                                          </p:val>
                                        </p:tav>
                                      </p:tavLst>
                                    </p:anim>
                                    <p:anim calcmode="lin" valueType="num">
                                      <p:cBhvr>
                                        <p:cTn id="10" dur="25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2" name="文本框 38"/>
          <p:cNvSpPr txBox="1">
            <a:spLocks noChangeArrowheads="1"/>
          </p:cNvSpPr>
          <p:nvPr/>
        </p:nvSpPr>
        <p:spPr bwMode="auto">
          <a:xfrm>
            <a:off x="457200" y="1386840"/>
            <a:ext cx="2741295" cy="52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r" eaLnBrk="1" hangingPunct="1"/>
            <a:r>
              <a:rPr lang="en-US" altLang="zh-CN" sz="2800">
                <a:solidFill>
                  <a:schemeClr val="bg1"/>
                </a:solidFill>
                <a:latin typeface="微软雅黑" panose="020B0503020204020204" pitchFamily="34" charset="-122"/>
                <a:ea typeface="微软雅黑" panose="020B0503020204020204" pitchFamily="34" charset="-122"/>
              </a:rPr>
              <a:t>CONTENTS</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71" name="文本框 18"/>
          <p:cNvSpPr txBox="1">
            <a:spLocks noChangeArrowheads="1"/>
          </p:cNvSpPr>
          <p:nvPr/>
        </p:nvSpPr>
        <p:spPr bwMode="auto">
          <a:xfrm>
            <a:off x="4043363" y="1523683"/>
            <a:ext cx="312674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2000">
                <a:solidFill>
                  <a:schemeClr val="bg1"/>
                </a:solidFill>
                <a:latin typeface="微软雅黑" panose="020B0503020204020204" pitchFamily="34" charset="-122"/>
                <a:ea typeface="微软雅黑" panose="020B0503020204020204" pitchFamily="34" charset="-122"/>
              </a:rPr>
              <a:t>What is procrastination?</a:t>
            </a:r>
            <a:endParaRPr lang="en-US" altLang="zh-CN" sz="2000">
              <a:solidFill>
                <a:schemeClr val="bg1"/>
              </a:solidFill>
              <a:latin typeface="微软雅黑" panose="020B0503020204020204" pitchFamily="34" charset="-122"/>
              <a:ea typeface="微软雅黑" panose="020B0503020204020204" pitchFamily="34" charset="-122"/>
            </a:endParaRPr>
          </a:p>
        </p:txBody>
      </p:sp>
      <p:sp>
        <p:nvSpPr>
          <p:cNvPr id="11290" name="文本框 16"/>
          <p:cNvSpPr txBox="1">
            <a:spLocks noChangeArrowheads="1"/>
          </p:cNvSpPr>
          <p:nvPr/>
        </p:nvSpPr>
        <p:spPr bwMode="auto">
          <a:xfrm>
            <a:off x="3568383" y="1451610"/>
            <a:ext cx="47688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2800">
                <a:solidFill>
                  <a:schemeClr val="bg1"/>
                </a:solidFill>
                <a:latin typeface="微软雅黑" panose="020B0503020204020204" pitchFamily="34" charset="-122"/>
                <a:ea typeface="微软雅黑" panose="020B0503020204020204" pitchFamily="34" charset="-122"/>
              </a:rPr>
              <a:t>1.</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79" name="文本框 24"/>
          <p:cNvSpPr txBox="1">
            <a:spLocks noChangeArrowheads="1"/>
          </p:cNvSpPr>
          <p:nvPr/>
        </p:nvSpPr>
        <p:spPr bwMode="auto">
          <a:xfrm>
            <a:off x="4043363" y="2675890"/>
            <a:ext cx="35718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2000">
                <a:solidFill>
                  <a:schemeClr val="bg1"/>
                </a:solidFill>
                <a:latin typeface="微软雅黑" panose="020B0503020204020204" pitchFamily="34" charset="-122"/>
                <a:ea typeface="微软雅黑" panose="020B0503020204020204" pitchFamily="34" charset="-122"/>
              </a:rPr>
              <a:t>Reasons for procrastination.</a:t>
            </a:r>
            <a:endParaRPr lang="en-US" altLang="zh-CN" sz="2000">
              <a:solidFill>
                <a:schemeClr val="bg1"/>
              </a:solidFill>
              <a:latin typeface="微软雅黑" panose="020B0503020204020204" pitchFamily="34" charset="-122"/>
              <a:ea typeface="微软雅黑" panose="020B0503020204020204" pitchFamily="34" charset="-122"/>
            </a:endParaRPr>
          </a:p>
        </p:txBody>
      </p:sp>
      <p:sp>
        <p:nvSpPr>
          <p:cNvPr id="11286" name="文本框 23"/>
          <p:cNvSpPr txBox="1">
            <a:spLocks noChangeArrowheads="1"/>
          </p:cNvSpPr>
          <p:nvPr/>
        </p:nvSpPr>
        <p:spPr bwMode="auto">
          <a:xfrm>
            <a:off x="3568383" y="2012950"/>
            <a:ext cx="47688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2800">
                <a:solidFill>
                  <a:schemeClr val="bg1"/>
                </a:solidFill>
                <a:latin typeface="微软雅黑" panose="020B0503020204020204" pitchFamily="34" charset="-122"/>
                <a:ea typeface="微软雅黑" panose="020B0503020204020204" pitchFamily="34" charset="-122"/>
              </a:rPr>
              <a:t>2.</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87" name="文本框 30"/>
          <p:cNvSpPr txBox="1">
            <a:spLocks noChangeArrowheads="1"/>
          </p:cNvSpPr>
          <p:nvPr/>
        </p:nvSpPr>
        <p:spPr bwMode="auto">
          <a:xfrm>
            <a:off x="4043363" y="3963353"/>
            <a:ext cx="431863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2000">
                <a:solidFill>
                  <a:schemeClr val="bg1"/>
                </a:solidFill>
                <a:latin typeface="微软雅黑" panose="020B0503020204020204" pitchFamily="34" charset="-122"/>
                <a:ea typeface="微软雅黑" panose="020B0503020204020204" pitchFamily="34" charset="-122"/>
              </a:rPr>
              <a:t>How to overcome procrastination.</a:t>
            </a:r>
            <a:endParaRPr lang="en-US" altLang="zh-CN" sz="2000">
              <a:solidFill>
                <a:schemeClr val="bg1"/>
              </a:solidFill>
              <a:latin typeface="微软雅黑" panose="020B0503020204020204" pitchFamily="34" charset="-122"/>
              <a:ea typeface="微软雅黑" panose="020B0503020204020204" pitchFamily="34" charset="-122"/>
            </a:endParaRPr>
          </a:p>
        </p:txBody>
      </p:sp>
      <p:sp>
        <p:nvSpPr>
          <p:cNvPr id="11282" name="文本框 29"/>
          <p:cNvSpPr txBox="1">
            <a:spLocks noChangeArrowheads="1"/>
          </p:cNvSpPr>
          <p:nvPr/>
        </p:nvSpPr>
        <p:spPr bwMode="auto">
          <a:xfrm>
            <a:off x="3568383" y="3891280"/>
            <a:ext cx="47688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2800">
                <a:solidFill>
                  <a:schemeClr val="bg1"/>
                </a:solidFill>
                <a:latin typeface="微软雅黑" panose="020B0503020204020204" pitchFamily="34" charset="-122"/>
                <a:ea typeface="微软雅黑" panose="020B0503020204020204" pitchFamily="34" charset="-122"/>
              </a:rPr>
              <a:t>5.</a:t>
            </a:r>
            <a:endParaRPr lang="zh-CN" altLang="en-US" sz="2800">
              <a:solidFill>
                <a:schemeClr val="bg1"/>
              </a:solidFill>
              <a:latin typeface="微软雅黑" panose="020B0503020204020204" pitchFamily="34" charset="-122"/>
              <a:ea typeface="微软雅黑" panose="020B0503020204020204" pitchFamily="34" charset="-122"/>
            </a:endParaRPr>
          </a:p>
        </p:txBody>
      </p:sp>
      <p:cxnSp>
        <p:nvCxnSpPr>
          <p:cNvPr id="95" name="直接连接符 94"/>
          <p:cNvCxnSpPr/>
          <p:nvPr/>
        </p:nvCxnSpPr>
        <p:spPr>
          <a:xfrm flipH="1">
            <a:off x="3317875" y="1529715"/>
            <a:ext cx="8890" cy="28022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框 23"/>
          <p:cNvSpPr txBox="1">
            <a:spLocks noChangeArrowheads="1"/>
          </p:cNvSpPr>
          <p:nvPr/>
        </p:nvSpPr>
        <p:spPr bwMode="auto">
          <a:xfrm>
            <a:off x="3566478" y="2625090"/>
            <a:ext cx="47688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2800">
                <a:solidFill>
                  <a:schemeClr val="bg1"/>
                </a:solidFill>
                <a:latin typeface="微软雅黑" panose="020B0503020204020204" pitchFamily="34" charset="-122"/>
                <a:ea typeface="微软雅黑" panose="020B0503020204020204" pitchFamily="34" charset="-122"/>
              </a:rPr>
              <a:t>3.</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4" name="文本框 18"/>
          <p:cNvSpPr txBox="1">
            <a:spLocks noChangeArrowheads="1"/>
          </p:cNvSpPr>
          <p:nvPr/>
        </p:nvSpPr>
        <p:spPr bwMode="auto">
          <a:xfrm>
            <a:off x="4045268" y="2099628"/>
            <a:ext cx="417131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just" eaLnBrk="1" hangingPunct="1"/>
            <a:r>
              <a:rPr lang="zh-CN" altLang="en-US" sz="2000">
                <a:solidFill>
                  <a:schemeClr val="bg1"/>
                </a:solidFill>
                <a:latin typeface="微软雅黑" panose="020B0503020204020204" pitchFamily="34" charset="-122"/>
                <a:ea typeface="微软雅黑" panose="020B0503020204020204" pitchFamily="34" charset="-122"/>
              </a:rPr>
              <a:t>Characteristics of procrastination</a:t>
            </a: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5" name="文本框 29"/>
          <p:cNvSpPr txBox="1">
            <a:spLocks noChangeArrowheads="1"/>
          </p:cNvSpPr>
          <p:nvPr/>
        </p:nvSpPr>
        <p:spPr bwMode="auto">
          <a:xfrm>
            <a:off x="3568383" y="3258185"/>
            <a:ext cx="47688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2800">
                <a:solidFill>
                  <a:schemeClr val="bg1"/>
                </a:solidFill>
                <a:latin typeface="微软雅黑" panose="020B0503020204020204" pitchFamily="34" charset="-122"/>
                <a:ea typeface="微软雅黑" panose="020B0503020204020204" pitchFamily="34" charset="-122"/>
              </a:rPr>
              <a:t>4.</a:t>
            </a:r>
            <a:endParaRPr lang="zh-CN" altLang="en-US" sz="2800">
              <a:solidFill>
                <a:schemeClr val="bg1"/>
              </a:solidFill>
              <a:latin typeface="微软雅黑" panose="020B0503020204020204" pitchFamily="34" charset="-122"/>
              <a:ea typeface="微软雅黑" panose="020B0503020204020204" pitchFamily="34" charset="-122"/>
            </a:endParaRPr>
          </a:p>
        </p:txBody>
      </p:sp>
      <p:sp>
        <p:nvSpPr>
          <p:cNvPr id="6" name="文本框 30"/>
          <p:cNvSpPr txBox="1">
            <a:spLocks noChangeArrowheads="1"/>
          </p:cNvSpPr>
          <p:nvPr/>
        </p:nvSpPr>
        <p:spPr bwMode="auto">
          <a:xfrm>
            <a:off x="4043363" y="3344228"/>
            <a:ext cx="35661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en-US" sz="2000">
                <a:solidFill>
                  <a:schemeClr val="bg1"/>
                </a:solidFill>
                <a:latin typeface="微软雅黑" panose="020B0503020204020204" pitchFamily="34" charset="-122"/>
                <a:ea typeface="微软雅黑" panose="020B0503020204020204" pitchFamily="34" charset="-122"/>
                <a:sym typeface="+mn-ea"/>
              </a:rPr>
              <a:t>The h</a:t>
            </a:r>
            <a:r>
              <a:rPr sz="2000">
                <a:solidFill>
                  <a:schemeClr val="bg1"/>
                </a:solidFill>
                <a:latin typeface="微软雅黑" panose="020B0503020204020204" pitchFamily="34" charset="-122"/>
                <a:ea typeface="微软雅黑" panose="020B0503020204020204" pitchFamily="34" charset="-122"/>
                <a:sym typeface="+mn-ea"/>
              </a:rPr>
              <a:t>arm of procrastination</a:t>
            </a:r>
            <a:endParaRPr sz="200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ppt_x"/>
                                          </p:val>
                                        </p:tav>
                                        <p:tav tm="100000">
                                          <p:val>
                                            <p:strVal val="#ppt_x"/>
                                          </p:val>
                                        </p:tav>
                                      </p:tavLst>
                                    </p:anim>
                                    <p:anim calcmode="lin" valueType="num">
                                      <p:cBhvr additive="base">
                                        <p:cTn id="8" dur="500" fill="hold"/>
                                        <p:tgtEl>
                                          <p:spTgt spid="95"/>
                                        </p:tgtEl>
                                        <p:attrNameLst>
                                          <p:attrName>ppt_y</p:attrName>
                                        </p:attrNameLst>
                                      </p:cBhvr>
                                      <p:tavLst>
                                        <p:tav tm="0">
                                          <p:val>
                                            <p:strVal val="0-#ppt_h/2"/>
                                          </p:val>
                                        </p:tav>
                                        <p:tav tm="100000">
                                          <p:val>
                                            <p:strVal val="#ppt_y"/>
                                          </p:val>
                                        </p:tav>
                                      </p:tavLst>
                                    </p:anim>
                                  </p:childTnLst>
                                </p:cTn>
                              </p:par>
                              <p:par>
                                <p:cTn id="9" presetID="22" presetClass="entr" presetSubtype="8" fill="hold" grpId="0" nodeType="withEffect">
                                  <p:stCondLst>
                                    <p:cond delay="25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79"/>
                                        </p:tgtEl>
                                        <p:attrNameLst>
                                          <p:attrName>style.visibility</p:attrName>
                                        </p:attrNameLst>
                                      </p:cBhvr>
                                      <p:to>
                                        <p:strVal val="visible"/>
                                      </p:to>
                                    </p:set>
                                    <p:animEffect transition="in" filter="wipe(left)">
                                      <p:cBhvr>
                                        <p:cTn id="14" dur="500"/>
                                        <p:tgtEl>
                                          <p:spTgt spid="79"/>
                                        </p:tgtEl>
                                      </p:cBhvr>
                                    </p:animEffect>
                                  </p:childTnLst>
                                </p:cTn>
                              </p:par>
                              <p:par>
                                <p:cTn id="15" presetID="22" presetClass="entr" presetSubtype="8" fill="hold" grpId="0" nodeType="withEffect">
                                  <p:stCondLst>
                                    <p:cond delay="750"/>
                                  </p:stCondLst>
                                  <p:childTnLst>
                                    <p:set>
                                      <p:cBhvr>
                                        <p:cTn id="16" dur="1" fill="hold">
                                          <p:stCondLst>
                                            <p:cond delay="0"/>
                                          </p:stCondLst>
                                        </p:cTn>
                                        <p:tgtEl>
                                          <p:spTgt spid="87"/>
                                        </p:tgtEl>
                                        <p:attrNameLst>
                                          <p:attrName>style.visibility</p:attrName>
                                        </p:attrNameLst>
                                      </p:cBhvr>
                                      <p:to>
                                        <p:strVal val="visible"/>
                                      </p:to>
                                    </p:set>
                                    <p:animEffect transition="in" filter="wipe(left)">
                                      <p:cBhvr>
                                        <p:cTn id="17" dur="500"/>
                                        <p:tgtEl>
                                          <p:spTgt spid="87"/>
                                        </p:tgtEl>
                                      </p:cBhvr>
                                    </p:animEffect>
                                  </p:childTnLst>
                                </p:cTn>
                              </p:par>
                              <p:par>
                                <p:cTn id="18" presetID="22" presetClass="entr" presetSubtype="8" fill="hold" grpId="0" nodeType="withEffect">
                                  <p:stCondLst>
                                    <p:cond delay="25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8" fill="hold" grpId="0" nodeType="withEffect">
                                  <p:stCondLst>
                                    <p:cond delay="75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9" grpId="0"/>
      <p:bldP spid="87" grpId="0"/>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238125" y="296863"/>
            <a:ext cx="1363663" cy="474662"/>
            <a:chOff x="184527" y="297451"/>
            <a:chExt cx="1363137" cy="473415"/>
          </a:xfrm>
        </p:grpSpPr>
        <p:pic>
          <p:nvPicPr>
            <p:cNvPr id="12297"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7332"/>
            </a:xfrm>
            <a:prstGeom prst="rect">
              <a:avLst/>
            </a:prstGeom>
            <a:noFill/>
          </p:spPr>
          <p:txBody>
            <a:bodyPr>
              <a:spAutoFit/>
            </a:bodyPr>
            <a:lstStyle/>
            <a:p>
              <a:pPr eaLnBrk="1" fontAlgn="auto" hangingPunct="1">
                <a:spcBef>
                  <a:spcPts val="0"/>
                </a:spcBef>
                <a:spcAft>
                  <a:spcPts val="0"/>
                </a:spcAft>
                <a:defRPr/>
              </a:pPr>
              <a:endParaRPr lang="zh-CN" altLang="en-US" sz="1800" dirty="0">
                <a:solidFill>
                  <a:schemeClr val="bg1">
                    <a:lumMod val="95000"/>
                  </a:schemeClr>
                </a:solidFill>
                <a:latin typeface="+mn-lt"/>
                <a:ea typeface="微软雅黑" panose="020B0503020204020204" pitchFamily="34" charset="-122"/>
              </a:endParaRPr>
            </a:p>
          </p:txBody>
        </p:sp>
      </p:grpSp>
      <p:grpSp>
        <p:nvGrpSpPr>
          <p:cNvPr id="34" name="组合 33"/>
          <p:cNvGrpSpPr/>
          <p:nvPr/>
        </p:nvGrpSpPr>
        <p:grpSpPr bwMode="auto">
          <a:xfrm>
            <a:off x="2673985" y="1961833"/>
            <a:ext cx="1128713" cy="1128712"/>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ea typeface="微软雅黑" panose="020B0503020204020204" pitchFamily="34" charset="-122"/>
              </a:endParaRPr>
            </a:p>
          </p:txBody>
        </p:sp>
        <p:sp>
          <p:nvSpPr>
            <p:cNvPr id="36"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mn-lt"/>
                <a:ea typeface="微软雅黑" panose="020B0503020204020204" pitchFamily="34" charset="-122"/>
              </a:endParaRPr>
            </a:p>
          </p:txBody>
        </p:sp>
      </p:grpSp>
      <p:grpSp>
        <p:nvGrpSpPr>
          <p:cNvPr id="37" name="组合 36"/>
          <p:cNvGrpSpPr/>
          <p:nvPr/>
        </p:nvGrpSpPr>
        <p:grpSpPr bwMode="auto">
          <a:xfrm>
            <a:off x="3550285" y="1962150"/>
            <a:ext cx="4325620" cy="1056640"/>
            <a:chOff x="4236894" y="1798373"/>
            <a:chExt cx="2704060" cy="1056873"/>
          </a:xfrm>
        </p:grpSpPr>
        <p:sp>
          <p:nvSpPr>
            <p:cNvPr id="12293" name="文本框 37"/>
            <p:cNvSpPr txBox="1">
              <a:spLocks noChangeArrowheads="1"/>
            </p:cNvSpPr>
            <p:nvPr/>
          </p:nvSpPr>
          <p:spPr bwMode="auto">
            <a:xfrm>
              <a:off x="4236894" y="2456378"/>
              <a:ext cx="2704060" cy="39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2000">
                  <a:solidFill>
                    <a:schemeClr val="bg1"/>
                  </a:solidFill>
                  <a:latin typeface="微软雅黑" panose="020B0503020204020204" pitchFamily="34" charset="-122"/>
                  <a:ea typeface="微软雅黑" panose="020B0503020204020204" pitchFamily="34" charset="-122"/>
                  <a:sym typeface="+mn-ea"/>
                </a:rPr>
                <a:t>What is procrastination?</a:t>
              </a:r>
              <a:endParaRPr lang="en-US" altLang="zh-CN" sz="2000">
                <a:solidFill>
                  <a:schemeClr val="bg1"/>
                </a:solidFill>
                <a:latin typeface="微软雅黑" panose="020B0503020204020204" pitchFamily="34" charset="-122"/>
                <a:ea typeface="微软雅黑" panose="020B0503020204020204" pitchFamily="34" charset="-122"/>
                <a:sym typeface="+mn-ea"/>
              </a:endParaRPr>
            </a:p>
          </p:txBody>
        </p:sp>
        <p:sp>
          <p:nvSpPr>
            <p:cNvPr id="12294" name="文本框 38"/>
            <p:cNvSpPr txBox="1">
              <a:spLocks noChangeArrowheads="1"/>
            </p:cNvSpPr>
            <p:nvPr/>
          </p:nvSpPr>
          <p:spPr bwMode="auto">
            <a:xfrm>
              <a:off x="4945517" y="1798373"/>
              <a:ext cx="1286840" cy="52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2800">
                  <a:solidFill>
                    <a:schemeClr val="bg1"/>
                  </a:solidFill>
                  <a:latin typeface="微软雅黑" panose="020B0503020204020204" pitchFamily="34" charset="-122"/>
                  <a:ea typeface="微软雅黑" panose="020B0503020204020204" pitchFamily="34" charset="-122"/>
                </a:rPr>
                <a:t>PART ONE</a:t>
              </a:r>
              <a:endParaRPr lang="en-US" altLang="zh-CN" sz="280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250" fill="hold"/>
                                        <p:tgtEl>
                                          <p:spTgt spid="34"/>
                                        </p:tgtEl>
                                        <p:attrNameLst>
                                          <p:attrName>ppt_w</p:attrName>
                                        </p:attrNameLst>
                                      </p:cBhvr>
                                      <p:tavLst>
                                        <p:tav tm="0">
                                          <p:val>
                                            <p:fltVal val="0"/>
                                          </p:val>
                                        </p:tav>
                                        <p:tav tm="100000">
                                          <p:val>
                                            <p:strVal val="#ppt_w"/>
                                          </p:val>
                                        </p:tav>
                                      </p:tavLst>
                                    </p:anim>
                                    <p:anim calcmode="lin" valueType="num">
                                      <p:cBhvr>
                                        <p:cTn id="13" dur="250" fill="hold"/>
                                        <p:tgtEl>
                                          <p:spTgt spid="34"/>
                                        </p:tgtEl>
                                        <p:attrNameLst>
                                          <p:attrName>ppt_h</p:attrName>
                                        </p:attrNameLst>
                                      </p:cBhvr>
                                      <p:tavLst>
                                        <p:tav tm="0">
                                          <p:val>
                                            <p:fltVal val="0"/>
                                          </p:val>
                                        </p:tav>
                                        <p:tav tm="100000">
                                          <p:val>
                                            <p:strVal val="#ppt_h"/>
                                          </p:val>
                                        </p:tav>
                                      </p:tavLst>
                                    </p:anim>
                                    <p:animEffect transition="in" filter="fade">
                                      <p:cBhvr>
                                        <p:cTn id="14" dur="250"/>
                                        <p:tgtEl>
                                          <p:spTgt spid="34"/>
                                        </p:tgtEl>
                                      </p:cBhvr>
                                    </p:animEffect>
                                  </p:childTnLst>
                                </p:cTn>
                              </p:par>
                              <p:par>
                                <p:cTn id="15" presetID="6" presetClass="emph" presetSubtype="0" decel="100000" fill="hold" nodeType="withEffect">
                                  <p:stCondLst>
                                    <p:cond delay="200"/>
                                  </p:stCondLst>
                                  <p:childTnLst>
                                    <p:animScale>
                                      <p:cBhvr>
                                        <p:cTn id="16" dur="250" fill="hold"/>
                                        <p:tgtEl>
                                          <p:spTgt spid="34"/>
                                        </p:tgtEl>
                                      </p:cBhvr>
                                      <p:by x="110000" y="110000"/>
                                    </p:animScale>
                                  </p:childTnLst>
                                </p:cTn>
                              </p:par>
                              <p:par>
                                <p:cTn id="17" presetID="6" presetClass="emph" presetSubtype="0" decel="100000" fill="hold" nodeType="withEffect">
                                  <p:stCondLst>
                                    <p:cond delay="400"/>
                                  </p:stCondLst>
                                  <p:childTnLst>
                                    <p:animScale>
                                      <p:cBhvr>
                                        <p:cTn id="18" dur="250" fill="hold"/>
                                        <p:tgtEl>
                                          <p:spTgt spid="34"/>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44520" y="291148"/>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3420110" y="342900"/>
            <a:ext cx="3397885" cy="368300"/>
          </a:xfrm>
          <a:prstGeom prst="rect">
            <a:avLst/>
          </a:prstGeom>
          <a:noFill/>
        </p:spPr>
        <p:txBody>
          <a:bodyPr wrap="square">
            <a:spAutoFit/>
          </a:bodyPr>
          <a:lstStyle/>
          <a:p>
            <a:pPr eaLnBrk="1" fontAlgn="auto" hangingPunct="1">
              <a:spcBef>
                <a:spcPts val="0"/>
              </a:spcBef>
              <a:spcAft>
                <a:spcPts val="0"/>
              </a:spcAft>
              <a:defRPr/>
            </a:pPr>
            <a:r>
              <a:rPr lang="en-US" altLang="zh-CN" sz="1800">
                <a:solidFill>
                  <a:schemeClr val="bg1"/>
                </a:solidFill>
                <a:latin typeface="微软雅黑" panose="020B0503020204020204" pitchFamily="34" charset="-122"/>
                <a:ea typeface="微软雅黑" panose="020B0503020204020204" pitchFamily="34" charset="-122"/>
                <a:sym typeface="+mn-ea"/>
              </a:rPr>
              <a:t>What is procrastination?</a:t>
            </a:r>
            <a:endParaRPr lang="en-US" altLang="zh-CN" sz="1800" dirty="0">
              <a:solidFill>
                <a:schemeClr val="bg1"/>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991235" y="1355725"/>
            <a:ext cx="2284095" cy="398780"/>
          </a:xfrm>
          <a:prstGeom prst="rect">
            <a:avLst/>
          </a:prstGeom>
          <a:noFill/>
        </p:spPr>
        <p:txBody>
          <a:bodyPr wrap="square" rtlCol="0">
            <a:spAutoFit/>
          </a:bodyPr>
          <a:p>
            <a:r>
              <a:rPr lang="en-US" altLang="zh-CN" sz="2000">
                <a:solidFill>
                  <a:schemeClr val="bg1"/>
                </a:solidFill>
                <a:latin typeface="微软雅黑" panose="020B0503020204020204" pitchFamily="34" charset="-122"/>
                <a:ea typeface="微软雅黑" panose="020B0503020204020204" pitchFamily="34" charset="-122"/>
              </a:rPr>
              <a:t>Procrastination</a:t>
            </a:r>
            <a:endParaRPr lang="en-US" altLang="zh-CN" sz="200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03250" y="1950085"/>
            <a:ext cx="3498850" cy="491490"/>
          </a:xfrm>
          <a:prstGeom prst="rect">
            <a:avLst/>
          </a:prstGeom>
          <a:noFill/>
        </p:spPr>
        <p:txBody>
          <a:bodyPr wrap="square" rtlCol="0">
            <a:spAutoFit/>
          </a:bodyPr>
          <a:p>
            <a:pPr algn="just"/>
            <a:r>
              <a:rPr lang="zh-CN" altLang="en-US">
                <a:solidFill>
                  <a:schemeClr val="bg1"/>
                </a:solidFill>
              </a:rPr>
              <a:t>拉丁字源：</a:t>
            </a:r>
            <a:r>
              <a:rPr lang="en-US" altLang="zh-CN">
                <a:solidFill>
                  <a:schemeClr val="bg1"/>
                </a:solidFill>
                <a:latin typeface="微软雅黑" panose="020B0503020204020204" pitchFamily="34" charset="-122"/>
                <a:ea typeface="微软雅黑" panose="020B0503020204020204" pitchFamily="34" charset="-122"/>
              </a:rPr>
              <a:t>pro </a:t>
            </a:r>
            <a:r>
              <a:rPr lang="en-US" altLang="zh-CN">
                <a:solidFill>
                  <a:schemeClr val="bg1"/>
                </a:solidFill>
              </a:rPr>
              <a:t>- (</a:t>
            </a:r>
            <a:r>
              <a:rPr lang="en-US" altLang="zh-CN">
                <a:solidFill>
                  <a:schemeClr val="bg1"/>
                </a:solidFill>
                <a:latin typeface="微软雅黑" panose="020B0503020204020204" pitchFamily="34" charset="-122"/>
                <a:ea typeface="微软雅黑" panose="020B0503020204020204" pitchFamily="34" charset="-122"/>
              </a:rPr>
              <a:t>forward</a:t>
            </a:r>
            <a:r>
              <a:rPr lang="en-US" altLang="zh-CN">
                <a:solidFill>
                  <a:schemeClr val="bg1"/>
                </a:solidFill>
              </a:rPr>
              <a:t>, </a:t>
            </a:r>
            <a:r>
              <a:rPr lang="en-US" altLang="zh-CN">
                <a:solidFill>
                  <a:schemeClr val="bg1"/>
                </a:solidFill>
                <a:latin typeface="微软雅黑" panose="020B0503020204020204" pitchFamily="34" charset="-122"/>
                <a:ea typeface="微软雅黑" panose="020B0503020204020204" pitchFamily="34" charset="-122"/>
              </a:rPr>
              <a:t>util,</a:t>
            </a:r>
            <a:r>
              <a:rPr lang="en-US" altLang="zh-CN">
                <a:solidFill>
                  <a:schemeClr val="bg1"/>
                </a:solidFill>
              </a:rPr>
              <a:t> </a:t>
            </a:r>
            <a:r>
              <a:rPr lang="zh-CN" altLang="en-US">
                <a:solidFill>
                  <a:schemeClr val="bg1"/>
                </a:solidFill>
              </a:rPr>
              <a:t>向前</a:t>
            </a:r>
            <a:r>
              <a:rPr lang="en-US" altLang="zh-CN">
                <a:solidFill>
                  <a:schemeClr val="bg1"/>
                </a:solidFill>
              </a:rPr>
              <a:t>)</a:t>
            </a:r>
            <a:r>
              <a:rPr lang="zh-CN" altLang="en-US">
                <a:solidFill>
                  <a:schemeClr val="bg1"/>
                </a:solidFill>
              </a:rPr>
              <a:t>，</a:t>
            </a:r>
            <a:r>
              <a:rPr lang="en-US" altLang="zh-CN">
                <a:solidFill>
                  <a:schemeClr val="bg1"/>
                </a:solidFill>
              </a:rPr>
              <a:t> </a:t>
            </a:r>
            <a:endParaRPr lang="en-US" altLang="zh-CN">
              <a:solidFill>
                <a:schemeClr val="bg1"/>
              </a:solidFill>
            </a:endParaRPr>
          </a:p>
          <a:p>
            <a:pPr algn="just"/>
            <a:r>
              <a:rPr lang="en-US" altLang="zh-CN">
                <a:solidFill>
                  <a:schemeClr val="bg1"/>
                </a:solidFill>
              </a:rPr>
              <a:t>               </a:t>
            </a:r>
            <a:r>
              <a:rPr lang="en-US" altLang="zh-CN">
                <a:solidFill>
                  <a:schemeClr val="bg1"/>
                </a:solidFill>
                <a:latin typeface="微软雅黑" panose="020B0503020204020204" pitchFamily="34" charset="-122"/>
                <a:ea typeface="微软雅黑" panose="020B0503020204020204" pitchFamily="34" charset="-122"/>
              </a:rPr>
              <a:t>crastinus </a:t>
            </a:r>
            <a:r>
              <a:rPr lang="en-US" altLang="zh-CN">
                <a:solidFill>
                  <a:schemeClr val="bg1"/>
                </a:solidFill>
              </a:rPr>
              <a:t>- (</a:t>
            </a:r>
            <a:r>
              <a:rPr lang="en-US" altLang="zh-CN">
                <a:solidFill>
                  <a:schemeClr val="bg1"/>
                </a:solidFill>
                <a:latin typeface="微软雅黑" panose="020B0503020204020204" pitchFamily="34" charset="-122"/>
                <a:ea typeface="微软雅黑" panose="020B0503020204020204" pitchFamily="34" charset="-122"/>
              </a:rPr>
              <a:t>tomorrow, </a:t>
            </a:r>
            <a:r>
              <a:rPr lang="zh-CN" altLang="en-US">
                <a:solidFill>
                  <a:schemeClr val="bg1"/>
                </a:solidFill>
                <a:sym typeface="+mn-ea"/>
              </a:rPr>
              <a:t>明天</a:t>
            </a:r>
            <a:r>
              <a:rPr lang="en-US" altLang="zh-CN">
                <a:solidFill>
                  <a:schemeClr val="bg1"/>
                </a:solidFill>
              </a:rPr>
              <a:t>)</a:t>
            </a:r>
            <a:r>
              <a:rPr lang="zh-CN" altLang="en-US">
                <a:solidFill>
                  <a:schemeClr val="bg1"/>
                </a:solidFill>
              </a:rPr>
              <a:t>。</a:t>
            </a:r>
            <a:endParaRPr lang="en-US" altLang="zh-CN">
              <a:solidFill>
                <a:schemeClr val="bg1"/>
              </a:solidFill>
            </a:endParaRPr>
          </a:p>
        </p:txBody>
      </p:sp>
      <p:sp>
        <p:nvSpPr>
          <p:cNvPr id="6" name="文本框 5"/>
          <p:cNvSpPr txBox="1"/>
          <p:nvPr/>
        </p:nvSpPr>
        <p:spPr>
          <a:xfrm>
            <a:off x="4765040" y="1297940"/>
            <a:ext cx="3542665" cy="1291590"/>
          </a:xfrm>
          <a:prstGeom prst="rect">
            <a:avLst/>
          </a:prstGeom>
          <a:noFill/>
        </p:spPr>
        <p:txBody>
          <a:bodyPr wrap="square" rtlCol="0">
            <a:spAutoFit/>
          </a:bodyPr>
          <a:p>
            <a:pPr marL="285750" indent="-285750" algn="just">
              <a:buFont typeface="Wingdings" panose="05000000000000000000" charset="0"/>
              <a:buChar char="l"/>
            </a:pPr>
            <a:r>
              <a:rPr>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Procrastination refers to the behavior of self-regulation failure, putting off the planned tasks even when the consequences can be expected to be harmful.</a:t>
            </a:r>
            <a:endParaRPr>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Wingdings" panose="05000000000000000000" charset="0"/>
              <a:buChar char="l"/>
            </a:pPr>
            <a:endParaRPr lang="en-US" altLang="zh-CN">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5" name="组合 74"/>
          <p:cNvGrpSpPr/>
          <p:nvPr/>
        </p:nvGrpSpPr>
        <p:grpSpPr>
          <a:xfrm rot="0">
            <a:off x="569595" y="2727960"/>
            <a:ext cx="2222500" cy="1783715"/>
            <a:chOff x="6037263" y="765175"/>
            <a:chExt cx="3033712" cy="2027238"/>
          </a:xfrm>
        </p:grpSpPr>
        <p:sp>
          <p:nvSpPr>
            <p:cNvPr id="7" name="Freeform 63"/>
            <p:cNvSpPr/>
            <p:nvPr/>
          </p:nvSpPr>
          <p:spPr bwMode="auto">
            <a:xfrm>
              <a:off x="8316913" y="765175"/>
              <a:ext cx="161925" cy="211137"/>
            </a:xfrm>
            <a:custGeom>
              <a:avLst/>
              <a:gdLst>
                <a:gd name="T0" fmla="*/ 42 w 46"/>
                <a:gd name="T1" fmla="*/ 60 h 60"/>
                <a:gd name="T2" fmla="*/ 44 w 46"/>
                <a:gd name="T3" fmla="*/ 58 h 60"/>
                <a:gd name="T4" fmla="*/ 34 w 46"/>
                <a:gd name="T5" fmla="*/ 22 h 60"/>
                <a:gd name="T6" fmla="*/ 3 w 46"/>
                <a:gd name="T7" fmla="*/ 2 h 60"/>
                <a:gd name="T8" fmla="*/ 0 w 46"/>
                <a:gd name="T9" fmla="*/ 3 h 60"/>
                <a:gd name="T10" fmla="*/ 2 w 46"/>
                <a:gd name="T11" fmla="*/ 6 h 60"/>
                <a:gd name="T12" fmla="*/ 31 w 46"/>
                <a:gd name="T13" fmla="*/ 24 h 60"/>
                <a:gd name="T14" fmla="*/ 39 w 46"/>
                <a:gd name="T15" fmla="*/ 57 h 60"/>
                <a:gd name="T16" fmla="*/ 42 w 46"/>
                <a:gd name="T17" fmla="*/ 60 h 60"/>
                <a:gd name="T18" fmla="*/ 42 w 46"/>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60">
                  <a:moveTo>
                    <a:pt x="42" y="60"/>
                  </a:moveTo>
                  <a:cubicBezTo>
                    <a:pt x="43" y="60"/>
                    <a:pt x="44" y="59"/>
                    <a:pt x="44" y="58"/>
                  </a:cubicBezTo>
                  <a:cubicBezTo>
                    <a:pt x="46" y="45"/>
                    <a:pt x="42" y="32"/>
                    <a:pt x="34" y="22"/>
                  </a:cubicBezTo>
                  <a:cubicBezTo>
                    <a:pt x="27" y="11"/>
                    <a:pt x="15" y="4"/>
                    <a:pt x="3" y="2"/>
                  </a:cubicBezTo>
                  <a:cubicBezTo>
                    <a:pt x="2" y="0"/>
                    <a:pt x="0" y="2"/>
                    <a:pt x="0" y="3"/>
                  </a:cubicBezTo>
                  <a:cubicBezTo>
                    <a:pt x="0" y="5"/>
                    <a:pt x="0" y="6"/>
                    <a:pt x="2" y="6"/>
                  </a:cubicBezTo>
                  <a:cubicBezTo>
                    <a:pt x="13" y="9"/>
                    <a:pt x="23" y="16"/>
                    <a:pt x="31" y="24"/>
                  </a:cubicBezTo>
                  <a:cubicBezTo>
                    <a:pt x="37" y="34"/>
                    <a:pt x="41" y="46"/>
                    <a:pt x="39" y="57"/>
                  </a:cubicBezTo>
                  <a:cubicBezTo>
                    <a:pt x="39" y="59"/>
                    <a:pt x="41" y="60"/>
                    <a:pt x="42" y="60"/>
                  </a:cubicBezTo>
                  <a:cubicBezTo>
                    <a:pt x="42" y="60"/>
                    <a:pt x="42" y="60"/>
                    <a:pt x="42" y="60"/>
                  </a:cubicBez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nvGrpSpPr>
            <p:cNvPr id="74" name="组合 73"/>
            <p:cNvGrpSpPr/>
            <p:nvPr/>
          </p:nvGrpSpPr>
          <p:grpSpPr>
            <a:xfrm>
              <a:off x="6037263" y="842963"/>
              <a:ext cx="3033712" cy="1949450"/>
              <a:chOff x="6037263" y="842963"/>
              <a:chExt cx="3033712" cy="1949450"/>
            </a:xfrm>
          </p:grpSpPr>
          <p:sp>
            <p:nvSpPr>
              <p:cNvPr id="8" name="Freeform 46"/>
              <p:cNvSpPr/>
              <p:nvPr/>
            </p:nvSpPr>
            <p:spPr bwMode="auto">
              <a:xfrm>
                <a:off x="6037263" y="2065338"/>
                <a:ext cx="2051050" cy="727075"/>
              </a:xfrm>
              <a:custGeom>
                <a:avLst/>
                <a:gdLst>
                  <a:gd name="T0" fmla="*/ 6 w 582"/>
                  <a:gd name="T1" fmla="*/ 95 h 206"/>
                  <a:gd name="T2" fmla="*/ 24 w 582"/>
                  <a:gd name="T3" fmla="*/ 107 h 206"/>
                  <a:gd name="T4" fmla="*/ 33 w 582"/>
                  <a:gd name="T5" fmla="*/ 113 h 206"/>
                  <a:gd name="T6" fmla="*/ 43 w 582"/>
                  <a:gd name="T7" fmla="*/ 121 h 206"/>
                  <a:gd name="T8" fmla="*/ 58 w 582"/>
                  <a:gd name="T9" fmla="*/ 130 h 206"/>
                  <a:gd name="T10" fmla="*/ 72 w 582"/>
                  <a:gd name="T11" fmla="*/ 138 h 206"/>
                  <a:gd name="T12" fmla="*/ 88 w 582"/>
                  <a:gd name="T13" fmla="*/ 147 h 206"/>
                  <a:gd name="T14" fmla="*/ 106 w 582"/>
                  <a:gd name="T15" fmla="*/ 156 h 206"/>
                  <a:gd name="T16" fmla="*/ 116 w 582"/>
                  <a:gd name="T17" fmla="*/ 160 h 206"/>
                  <a:gd name="T18" fmla="*/ 126 w 582"/>
                  <a:gd name="T19" fmla="*/ 163 h 206"/>
                  <a:gd name="T20" fmla="*/ 147 w 582"/>
                  <a:gd name="T21" fmla="*/ 172 h 206"/>
                  <a:gd name="T22" fmla="*/ 191 w 582"/>
                  <a:gd name="T23" fmla="*/ 186 h 206"/>
                  <a:gd name="T24" fmla="*/ 239 w 582"/>
                  <a:gd name="T25" fmla="*/ 197 h 206"/>
                  <a:gd name="T26" fmla="*/ 289 w 582"/>
                  <a:gd name="T27" fmla="*/ 204 h 206"/>
                  <a:gd name="T28" fmla="*/ 338 w 582"/>
                  <a:gd name="T29" fmla="*/ 206 h 206"/>
                  <a:gd name="T30" fmla="*/ 360 w 582"/>
                  <a:gd name="T31" fmla="*/ 205 h 206"/>
                  <a:gd name="T32" fmla="*/ 372 w 582"/>
                  <a:gd name="T33" fmla="*/ 205 h 206"/>
                  <a:gd name="T34" fmla="*/ 383 w 582"/>
                  <a:gd name="T35" fmla="*/ 204 h 206"/>
                  <a:gd name="T36" fmla="*/ 405 w 582"/>
                  <a:gd name="T37" fmla="*/ 201 h 206"/>
                  <a:gd name="T38" fmla="*/ 424 w 582"/>
                  <a:gd name="T39" fmla="*/ 199 h 206"/>
                  <a:gd name="T40" fmla="*/ 443 w 582"/>
                  <a:gd name="T41" fmla="*/ 196 h 206"/>
                  <a:gd name="T42" fmla="*/ 459 w 582"/>
                  <a:gd name="T43" fmla="*/ 193 h 206"/>
                  <a:gd name="T44" fmla="*/ 474 w 582"/>
                  <a:gd name="T45" fmla="*/ 189 h 206"/>
                  <a:gd name="T46" fmla="*/ 486 w 582"/>
                  <a:gd name="T47" fmla="*/ 186 h 206"/>
                  <a:gd name="T48" fmla="*/ 510 w 582"/>
                  <a:gd name="T49" fmla="*/ 179 h 206"/>
                  <a:gd name="T50" fmla="*/ 569 w 582"/>
                  <a:gd name="T51" fmla="*/ 73 h 206"/>
                  <a:gd name="T52" fmla="*/ 462 w 582"/>
                  <a:gd name="T53" fmla="*/ 14 h 206"/>
                  <a:gd name="T54" fmla="*/ 440 w 582"/>
                  <a:gd name="T55" fmla="*/ 24 h 206"/>
                  <a:gd name="T56" fmla="*/ 439 w 582"/>
                  <a:gd name="T57" fmla="*/ 25 h 206"/>
                  <a:gd name="T58" fmla="*/ 424 w 582"/>
                  <a:gd name="T59" fmla="*/ 35 h 206"/>
                  <a:gd name="T60" fmla="*/ 417 w 582"/>
                  <a:gd name="T61" fmla="*/ 39 h 206"/>
                  <a:gd name="T62" fmla="*/ 407 w 582"/>
                  <a:gd name="T63" fmla="*/ 45 h 206"/>
                  <a:gd name="T64" fmla="*/ 396 w 582"/>
                  <a:gd name="T65" fmla="*/ 51 h 206"/>
                  <a:gd name="T66" fmla="*/ 383 w 582"/>
                  <a:gd name="T67" fmla="*/ 58 h 206"/>
                  <a:gd name="T68" fmla="*/ 370 w 582"/>
                  <a:gd name="T69" fmla="*/ 64 h 206"/>
                  <a:gd name="T70" fmla="*/ 355 w 582"/>
                  <a:gd name="T71" fmla="*/ 70 h 206"/>
                  <a:gd name="T72" fmla="*/ 347 w 582"/>
                  <a:gd name="T73" fmla="*/ 73 h 206"/>
                  <a:gd name="T74" fmla="*/ 339 w 582"/>
                  <a:gd name="T75" fmla="*/ 76 h 206"/>
                  <a:gd name="T76" fmla="*/ 321 w 582"/>
                  <a:gd name="T77" fmla="*/ 82 h 206"/>
                  <a:gd name="T78" fmla="*/ 283 w 582"/>
                  <a:gd name="T79" fmla="*/ 92 h 206"/>
                  <a:gd name="T80" fmla="*/ 243 w 582"/>
                  <a:gd name="T81" fmla="*/ 99 h 206"/>
                  <a:gd name="T82" fmla="*/ 202 w 582"/>
                  <a:gd name="T83" fmla="*/ 101 h 206"/>
                  <a:gd name="T84" fmla="*/ 162 w 582"/>
                  <a:gd name="T85" fmla="*/ 101 h 206"/>
                  <a:gd name="T86" fmla="*/ 142 w 582"/>
                  <a:gd name="T87" fmla="*/ 100 h 206"/>
                  <a:gd name="T88" fmla="*/ 132 w 582"/>
                  <a:gd name="T89" fmla="*/ 99 h 206"/>
                  <a:gd name="T90" fmla="*/ 124 w 582"/>
                  <a:gd name="T91" fmla="*/ 98 h 206"/>
                  <a:gd name="T92" fmla="*/ 106 w 582"/>
                  <a:gd name="T93" fmla="*/ 95 h 206"/>
                  <a:gd name="T94" fmla="*/ 89 w 582"/>
                  <a:gd name="T95" fmla="*/ 92 h 206"/>
                  <a:gd name="T96" fmla="*/ 74 w 582"/>
                  <a:gd name="T97" fmla="*/ 88 h 206"/>
                  <a:gd name="T98" fmla="*/ 61 w 582"/>
                  <a:gd name="T99" fmla="*/ 85 h 206"/>
                  <a:gd name="T100" fmla="*/ 49 w 582"/>
                  <a:gd name="T101" fmla="*/ 82 h 206"/>
                  <a:gd name="T102" fmla="*/ 39 w 582"/>
                  <a:gd name="T103" fmla="*/ 79 h 206"/>
                  <a:gd name="T104" fmla="*/ 20 w 582"/>
                  <a:gd name="T105" fmla="*/ 71 h 206"/>
                  <a:gd name="T106" fmla="*/ 2 w 582"/>
                  <a:gd name="T107" fmla="*/ 80 h 206"/>
                  <a:gd name="T108" fmla="*/ 6 w 582"/>
                  <a:gd name="T109" fmla="*/ 9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82" h="206">
                    <a:moveTo>
                      <a:pt x="6" y="95"/>
                    </a:moveTo>
                    <a:cubicBezTo>
                      <a:pt x="6" y="95"/>
                      <a:pt x="13" y="99"/>
                      <a:pt x="24" y="107"/>
                    </a:cubicBezTo>
                    <a:cubicBezTo>
                      <a:pt x="26" y="109"/>
                      <a:pt x="29" y="111"/>
                      <a:pt x="33" y="113"/>
                    </a:cubicBezTo>
                    <a:cubicBezTo>
                      <a:pt x="36" y="115"/>
                      <a:pt x="40" y="119"/>
                      <a:pt x="43" y="121"/>
                    </a:cubicBezTo>
                    <a:cubicBezTo>
                      <a:pt x="48" y="124"/>
                      <a:pt x="52" y="126"/>
                      <a:pt x="58" y="130"/>
                    </a:cubicBezTo>
                    <a:cubicBezTo>
                      <a:pt x="62" y="132"/>
                      <a:pt x="66" y="135"/>
                      <a:pt x="72" y="138"/>
                    </a:cubicBezTo>
                    <a:cubicBezTo>
                      <a:pt x="77" y="141"/>
                      <a:pt x="82" y="144"/>
                      <a:pt x="88" y="147"/>
                    </a:cubicBezTo>
                    <a:cubicBezTo>
                      <a:pt x="94" y="149"/>
                      <a:pt x="100" y="152"/>
                      <a:pt x="106" y="156"/>
                    </a:cubicBezTo>
                    <a:cubicBezTo>
                      <a:pt x="110" y="157"/>
                      <a:pt x="113" y="158"/>
                      <a:pt x="116" y="160"/>
                    </a:cubicBezTo>
                    <a:cubicBezTo>
                      <a:pt x="119" y="161"/>
                      <a:pt x="123" y="162"/>
                      <a:pt x="126" y="163"/>
                    </a:cubicBezTo>
                    <a:cubicBezTo>
                      <a:pt x="132" y="167"/>
                      <a:pt x="139" y="170"/>
                      <a:pt x="147" y="172"/>
                    </a:cubicBezTo>
                    <a:cubicBezTo>
                      <a:pt x="161" y="176"/>
                      <a:pt x="176" y="182"/>
                      <a:pt x="191" y="186"/>
                    </a:cubicBezTo>
                    <a:cubicBezTo>
                      <a:pt x="207" y="191"/>
                      <a:pt x="223" y="194"/>
                      <a:pt x="239" y="197"/>
                    </a:cubicBezTo>
                    <a:cubicBezTo>
                      <a:pt x="255" y="199"/>
                      <a:pt x="272" y="203"/>
                      <a:pt x="289" y="204"/>
                    </a:cubicBezTo>
                    <a:cubicBezTo>
                      <a:pt x="305" y="205"/>
                      <a:pt x="321" y="206"/>
                      <a:pt x="338" y="206"/>
                    </a:cubicBezTo>
                    <a:cubicBezTo>
                      <a:pt x="345" y="206"/>
                      <a:pt x="353" y="206"/>
                      <a:pt x="360" y="205"/>
                    </a:cubicBezTo>
                    <a:cubicBezTo>
                      <a:pt x="365" y="205"/>
                      <a:pt x="368" y="205"/>
                      <a:pt x="372" y="205"/>
                    </a:cubicBezTo>
                    <a:cubicBezTo>
                      <a:pt x="376" y="205"/>
                      <a:pt x="380" y="204"/>
                      <a:pt x="383" y="204"/>
                    </a:cubicBezTo>
                    <a:cubicBezTo>
                      <a:pt x="391" y="204"/>
                      <a:pt x="397" y="203"/>
                      <a:pt x="405" y="201"/>
                    </a:cubicBezTo>
                    <a:cubicBezTo>
                      <a:pt x="411" y="201"/>
                      <a:pt x="418" y="200"/>
                      <a:pt x="424" y="199"/>
                    </a:cubicBezTo>
                    <a:cubicBezTo>
                      <a:pt x="431" y="198"/>
                      <a:pt x="437" y="197"/>
                      <a:pt x="443" y="196"/>
                    </a:cubicBezTo>
                    <a:cubicBezTo>
                      <a:pt x="449" y="195"/>
                      <a:pt x="455" y="194"/>
                      <a:pt x="459" y="193"/>
                    </a:cubicBezTo>
                    <a:cubicBezTo>
                      <a:pt x="465" y="192"/>
                      <a:pt x="470" y="191"/>
                      <a:pt x="474" y="189"/>
                    </a:cubicBezTo>
                    <a:cubicBezTo>
                      <a:pt x="479" y="188"/>
                      <a:pt x="483" y="186"/>
                      <a:pt x="486" y="186"/>
                    </a:cubicBezTo>
                    <a:cubicBezTo>
                      <a:pt x="502" y="182"/>
                      <a:pt x="510" y="179"/>
                      <a:pt x="510" y="179"/>
                    </a:cubicBezTo>
                    <a:cubicBezTo>
                      <a:pt x="556" y="166"/>
                      <a:pt x="582" y="118"/>
                      <a:pt x="569" y="73"/>
                    </a:cubicBezTo>
                    <a:cubicBezTo>
                      <a:pt x="556" y="27"/>
                      <a:pt x="508" y="0"/>
                      <a:pt x="462" y="14"/>
                    </a:cubicBezTo>
                    <a:cubicBezTo>
                      <a:pt x="454" y="17"/>
                      <a:pt x="446" y="20"/>
                      <a:pt x="440" y="24"/>
                    </a:cubicBezTo>
                    <a:cubicBezTo>
                      <a:pt x="439" y="25"/>
                      <a:pt x="439" y="25"/>
                      <a:pt x="439" y="25"/>
                    </a:cubicBezTo>
                    <a:cubicBezTo>
                      <a:pt x="439" y="25"/>
                      <a:pt x="433" y="28"/>
                      <a:pt x="424" y="35"/>
                    </a:cubicBezTo>
                    <a:cubicBezTo>
                      <a:pt x="421" y="36"/>
                      <a:pt x="419" y="38"/>
                      <a:pt x="417" y="39"/>
                    </a:cubicBezTo>
                    <a:cubicBezTo>
                      <a:pt x="414" y="42"/>
                      <a:pt x="410" y="43"/>
                      <a:pt x="407" y="45"/>
                    </a:cubicBezTo>
                    <a:cubicBezTo>
                      <a:pt x="404" y="47"/>
                      <a:pt x="399" y="49"/>
                      <a:pt x="396" y="51"/>
                    </a:cubicBezTo>
                    <a:cubicBezTo>
                      <a:pt x="392" y="54"/>
                      <a:pt x="388" y="56"/>
                      <a:pt x="383" y="58"/>
                    </a:cubicBezTo>
                    <a:cubicBezTo>
                      <a:pt x="379" y="59"/>
                      <a:pt x="375" y="62"/>
                      <a:pt x="370" y="64"/>
                    </a:cubicBezTo>
                    <a:cubicBezTo>
                      <a:pt x="365" y="65"/>
                      <a:pt x="360" y="68"/>
                      <a:pt x="355" y="70"/>
                    </a:cubicBezTo>
                    <a:cubicBezTo>
                      <a:pt x="352" y="71"/>
                      <a:pt x="350" y="72"/>
                      <a:pt x="347" y="73"/>
                    </a:cubicBezTo>
                    <a:cubicBezTo>
                      <a:pt x="344" y="74"/>
                      <a:pt x="341" y="75"/>
                      <a:pt x="339" y="76"/>
                    </a:cubicBezTo>
                    <a:cubicBezTo>
                      <a:pt x="333" y="79"/>
                      <a:pt x="327" y="81"/>
                      <a:pt x="321" y="82"/>
                    </a:cubicBezTo>
                    <a:cubicBezTo>
                      <a:pt x="309" y="85"/>
                      <a:pt x="296" y="89"/>
                      <a:pt x="283" y="92"/>
                    </a:cubicBezTo>
                    <a:cubicBezTo>
                      <a:pt x="270" y="95"/>
                      <a:pt x="257" y="97"/>
                      <a:pt x="243" y="99"/>
                    </a:cubicBezTo>
                    <a:cubicBezTo>
                      <a:pt x="230" y="100"/>
                      <a:pt x="216" y="101"/>
                      <a:pt x="202" y="101"/>
                    </a:cubicBezTo>
                    <a:cubicBezTo>
                      <a:pt x="189" y="102"/>
                      <a:pt x="175" y="101"/>
                      <a:pt x="162" y="101"/>
                    </a:cubicBezTo>
                    <a:cubicBezTo>
                      <a:pt x="155" y="101"/>
                      <a:pt x="149" y="100"/>
                      <a:pt x="142" y="100"/>
                    </a:cubicBezTo>
                    <a:cubicBezTo>
                      <a:pt x="139" y="99"/>
                      <a:pt x="136" y="99"/>
                      <a:pt x="132" y="99"/>
                    </a:cubicBezTo>
                    <a:cubicBezTo>
                      <a:pt x="129" y="99"/>
                      <a:pt x="127" y="98"/>
                      <a:pt x="124" y="98"/>
                    </a:cubicBezTo>
                    <a:cubicBezTo>
                      <a:pt x="117" y="97"/>
                      <a:pt x="112" y="96"/>
                      <a:pt x="106" y="95"/>
                    </a:cubicBezTo>
                    <a:cubicBezTo>
                      <a:pt x="100" y="94"/>
                      <a:pt x="94" y="93"/>
                      <a:pt x="89" y="92"/>
                    </a:cubicBezTo>
                    <a:cubicBezTo>
                      <a:pt x="85" y="90"/>
                      <a:pt x="79" y="89"/>
                      <a:pt x="74" y="88"/>
                    </a:cubicBezTo>
                    <a:cubicBezTo>
                      <a:pt x="69" y="87"/>
                      <a:pt x="65" y="86"/>
                      <a:pt x="61" y="85"/>
                    </a:cubicBezTo>
                    <a:cubicBezTo>
                      <a:pt x="56" y="84"/>
                      <a:pt x="53" y="83"/>
                      <a:pt x="49" y="82"/>
                    </a:cubicBezTo>
                    <a:cubicBezTo>
                      <a:pt x="46" y="81"/>
                      <a:pt x="42" y="80"/>
                      <a:pt x="39" y="79"/>
                    </a:cubicBezTo>
                    <a:cubicBezTo>
                      <a:pt x="26" y="74"/>
                      <a:pt x="20" y="71"/>
                      <a:pt x="20" y="71"/>
                    </a:cubicBezTo>
                    <a:cubicBezTo>
                      <a:pt x="12" y="69"/>
                      <a:pt x="4" y="72"/>
                      <a:pt x="2" y="80"/>
                    </a:cubicBezTo>
                    <a:cubicBezTo>
                      <a:pt x="0" y="85"/>
                      <a:pt x="2" y="92"/>
                      <a:pt x="6" y="95"/>
                    </a:cubicBezTo>
                    <a:close/>
                  </a:path>
                </a:pathLst>
              </a:custGeom>
              <a:solidFill>
                <a:srgbClr val="FFF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7" name="Freeform 47"/>
              <p:cNvSpPr/>
              <p:nvPr/>
            </p:nvSpPr>
            <p:spPr bwMode="auto">
              <a:xfrm>
                <a:off x="7545388" y="1857375"/>
                <a:ext cx="381000" cy="600075"/>
              </a:xfrm>
              <a:custGeom>
                <a:avLst/>
                <a:gdLst>
                  <a:gd name="T0" fmla="*/ 7 w 108"/>
                  <a:gd name="T1" fmla="*/ 0 h 170"/>
                  <a:gd name="T2" fmla="*/ 0 w 108"/>
                  <a:gd name="T3" fmla="*/ 170 h 170"/>
                  <a:gd name="T4" fmla="*/ 108 w 108"/>
                  <a:gd name="T5" fmla="*/ 89 h 170"/>
                  <a:gd name="T6" fmla="*/ 7 w 108"/>
                  <a:gd name="T7" fmla="*/ 0 h 170"/>
                </a:gdLst>
                <a:ahLst/>
                <a:cxnLst>
                  <a:cxn ang="0">
                    <a:pos x="T0" y="T1"/>
                  </a:cxn>
                  <a:cxn ang="0">
                    <a:pos x="T2" y="T3"/>
                  </a:cxn>
                  <a:cxn ang="0">
                    <a:pos x="T4" y="T5"/>
                  </a:cxn>
                  <a:cxn ang="0">
                    <a:pos x="T6" y="T7"/>
                  </a:cxn>
                </a:cxnLst>
                <a:rect l="0" t="0" r="r" b="b"/>
                <a:pathLst>
                  <a:path w="108" h="170">
                    <a:moveTo>
                      <a:pt x="7" y="0"/>
                    </a:moveTo>
                    <a:cubicBezTo>
                      <a:pt x="17" y="57"/>
                      <a:pt x="15" y="116"/>
                      <a:pt x="0" y="170"/>
                    </a:cubicBezTo>
                    <a:cubicBezTo>
                      <a:pt x="23" y="129"/>
                      <a:pt x="62" y="94"/>
                      <a:pt x="108" y="89"/>
                    </a:cubicBezTo>
                    <a:cubicBezTo>
                      <a:pt x="70" y="66"/>
                      <a:pt x="36" y="35"/>
                      <a:pt x="7" y="0"/>
                    </a:cubicBez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48"/>
              <p:cNvSpPr/>
              <p:nvPr/>
            </p:nvSpPr>
            <p:spPr bwMode="auto">
              <a:xfrm>
                <a:off x="6284913" y="1360488"/>
                <a:ext cx="1393825" cy="1403350"/>
              </a:xfrm>
              <a:custGeom>
                <a:avLst/>
                <a:gdLst>
                  <a:gd name="T0" fmla="*/ 17 w 396"/>
                  <a:gd name="T1" fmla="*/ 231 h 398"/>
                  <a:gd name="T2" fmla="*/ 230 w 396"/>
                  <a:gd name="T3" fmla="*/ 380 h 398"/>
                  <a:gd name="T4" fmla="*/ 379 w 396"/>
                  <a:gd name="T5" fmla="*/ 167 h 398"/>
                  <a:gd name="T6" fmla="*/ 167 w 396"/>
                  <a:gd name="T7" fmla="*/ 18 h 398"/>
                  <a:gd name="T8" fmla="*/ 17 w 396"/>
                  <a:gd name="T9" fmla="*/ 231 h 398"/>
                </a:gdLst>
                <a:ahLst/>
                <a:cxnLst>
                  <a:cxn ang="0">
                    <a:pos x="T0" y="T1"/>
                  </a:cxn>
                  <a:cxn ang="0">
                    <a:pos x="T2" y="T3"/>
                  </a:cxn>
                  <a:cxn ang="0">
                    <a:pos x="T4" y="T5"/>
                  </a:cxn>
                  <a:cxn ang="0">
                    <a:pos x="T6" y="T7"/>
                  </a:cxn>
                  <a:cxn ang="0">
                    <a:pos x="T8" y="T9"/>
                  </a:cxn>
                </a:cxnLst>
                <a:rect l="0" t="0" r="r" b="b"/>
                <a:pathLst>
                  <a:path w="396" h="398">
                    <a:moveTo>
                      <a:pt x="17" y="231"/>
                    </a:moveTo>
                    <a:cubicBezTo>
                      <a:pt x="34" y="331"/>
                      <a:pt x="130" y="398"/>
                      <a:pt x="230" y="380"/>
                    </a:cubicBezTo>
                    <a:cubicBezTo>
                      <a:pt x="330" y="362"/>
                      <a:pt x="396" y="268"/>
                      <a:pt x="379" y="167"/>
                    </a:cubicBezTo>
                    <a:cubicBezTo>
                      <a:pt x="361" y="67"/>
                      <a:pt x="267" y="0"/>
                      <a:pt x="167" y="18"/>
                    </a:cubicBezTo>
                    <a:cubicBezTo>
                      <a:pt x="67" y="36"/>
                      <a:pt x="0" y="130"/>
                      <a:pt x="17" y="231"/>
                    </a:cubicBez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49"/>
              <p:cNvSpPr/>
              <p:nvPr/>
            </p:nvSpPr>
            <p:spPr bwMode="auto">
              <a:xfrm>
                <a:off x="6407150" y="1660525"/>
                <a:ext cx="1190625" cy="1036637"/>
              </a:xfrm>
              <a:custGeom>
                <a:avLst/>
                <a:gdLst>
                  <a:gd name="T0" fmla="*/ 186 w 338"/>
                  <a:gd name="T1" fmla="*/ 294 h 294"/>
                  <a:gd name="T2" fmla="*/ 217 w 338"/>
                  <a:gd name="T3" fmla="*/ 290 h 294"/>
                  <a:gd name="T4" fmla="*/ 334 w 338"/>
                  <a:gd name="T5" fmla="*/ 216 h 294"/>
                  <a:gd name="T6" fmla="*/ 332 w 338"/>
                  <a:gd name="T7" fmla="*/ 201 h 294"/>
                  <a:gd name="T8" fmla="*/ 317 w 338"/>
                  <a:gd name="T9" fmla="*/ 203 h 294"/>
                  <a:gd name="T10" fmla="*/ 214 w 338"/>
                  <a:gd name="T11" fmla="*/ 270 h 294"/>
                  <a:gd name="T12" fmla="*/ 95 w 338"/>
                  <a:gd name="T13" fmla="*/ 242 h 294"/>
                  <a:gd name="T14" fmla="*/ 64 w 338"/>
                  <a:gd name="T15" fmla="*/ 67 h 294"/>
                  <a:gd name="T16" fmla="*/ 128 w 338"/>
                  <a:gd name="T17" fmla="*/ 27 h 294"/>
                  <a:gd name="T18" fmla="*/ 201 w 338"/>
                  <a:gd name="T19" fmla="*/ 44 h 294"/>
                  <a:gd name="T20" fmla="*/ 232 w 338"/>
                  <a:gd name="T21" fmla="*/ 92 h 294"/>
                  <a:gd name="T22" fmla="*/ 220 w 338"/>
                  <a:gd name="T23" fmla="*/ 150 h 294"/>
                  <a:gd name="T24" fmla="*/ 181 w 338"/>
                  <a:gd name="T25" fmla="*/ 175 h 294"/>
                  <a:gd name="T26" fmla="*/ 137 w 338"/>
                  <a:gd name="T27" fmla="*/ 164 h 294"/>
                  <a:gd name="T28" fmla="*/ 126 w 338"/>
                  <a:gd name="T29" fmla="*/ 101 h 294"/>
                  <a:gd name="T30" fmla="*/ 149 w 338"/>
                  <a:gd name="T31" fmla="*/ 87 h 294"/>
                  <a:gd name="T32" fmla="*/ 174 w 338"/>
                  <a:gd name="T33" fmla="*/ 94 h 294"/>
                  <a:gd name="T34" fmla="*/ 180 w 338"/>
                  <a:gd name="T35" fmla="*/ 128 h 294"/>
                  <a:gd name="T36" fmla="*/ 155 w 338"/>
                  <a:gd name="T37" fmla="*/ 133 h 294"/>
                  <a:gd name="T38" fmla="*/ 152 w 338"/>
                  <a:gd name="T39" fmla="*/ 115 h 294"/>
                  <a:gd name="T40" fmla="*/ 149 w 338"/>
                  <a:gd name="T41" fmla="*/ 101 h 294"/>
                  <a:gd name="T42" fmla="*/ 135 w 338"/>
                  <a:gd name="T43" fmla="*/ 103 h 294"/>
                  <a:gd name="T44" fmla="*/ 142 w 338"/>
                  <a:gd name="T45" fmla="*/ 150 h 294"/>
                  <a:gd name="T46" fmla="*/ 198 w 338"/>
                  <a:gd name="T47" fmla="*/ 140 h 294"/>
                  <a:gd name="T48" fmla="*/ 205 w 338"/>
                  <a:gd name="T49" fmla="*/ 105 h 294"/>
                  <a:gd name="T50" fmla="*/ 186 w 338"/>
                  <a:gd name="T51" fmla="*/ 76 h 294"/>
                  <a:gd name="T52" fmla="*/ 144 w 338"/>
                  <a:gd name="T53" fmla="*/ 66 h 294"/>
                  <a:gd name="T54" fmla="*/ 109 w 338"/>
                  <a:gd name="T55" fmla="*/ 89 h 294"/>
                  <a:gd name="T56" fmla="*/ 98 w 338"/>
                  <a:gd name="T57" fmla="*/ 139 h 294"/>
                  <a:gd name="T58" fmla="*/ 125 w 338"/>
                  <a:gd name="T59" fmla="*/ 182 h 294"/>
                  <a:gd name="T60" fmla="*/ 186 w 338"/>
                  <a:gd name="T61" fmla="*/ 196 h 294"/>
                  <a:gd name="T62" fmla="*/ 237 w 338"/>
                  <a:gd name="T63" fmla="*/ 162 h 294"/>
                  <a:gd name="T64" fmla="*/ 254 w 338"/>
                  <a:gd name="T65" fmla="*/ 89 h 294"/>
                  <a:gd name="T66" fmla="*/ 214 w 338"/>
                  <a:gd name="T67" fmla="*/ 26 h 294"/>
                  <a:gd name="T68" fmla="*/ 124 w 338"/>
                  <a:gd name="T69" fmla="*/ 5 h 294"/>
                  <a:gd name="T70" fmla="*/ 47 w 338"/>
                  <a:gd name="T71" fmla="*/ 55 h 294"/>
                  <a:gd name="T72" fmla="*/ 83 w 338"/>
                  <a:gd name="T73" fmla="*/ 260 h 294"/>
                  <a:gd name="T74" fmla="*/ 186 w 338"/>
                  <a:gd name="T75" fmla="*/ 29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8" h="294">
                    <a:moveTo>
                      <a:pt x="186" y="294"/>
                    </a:moveTo>
                    <a:cubicBezTo>
                      <a:pt x="197" y="294"/>
                      <a:pt x="207" y="292"/>
                      <a:pt x="217" y="290"/>
                    </a:cubicBezTo>
                    <a:cubicBezTo>
                      <a:pt x="265" y="282"/>
                      <a:pt x="307" y="256"/>
                      <a:pt x="334" y="216"/>
                    </a:cubicBezTo>
                    <a:cubicBezTo>
                      <a:pt x="338" y="211"/>
                      <a:pt x="337" y="204"/>
                      <a:pt x="332" y="201"/>
                    </a:cubicBezTo>
                    <a:cubicBezTo>
                      <a:pt x="327" y="198"/>
                      <a:pt x="320" y="199"/>
                      <a:pt x="317" y="203"/>
                    </a:cubicBezTo>
                    <a:cubicBezTo>
                      <a:pt x="293" y="239"/>
                      <a:pt x="256" y="262"/>
                      <a:pt x="214" y="270"/>
                    </a:cubicBezTo>
                    <a:cubicBezTo>
                      <a:pt x="172" y="277"/>
                      <a:pt x="129" y="267"/>
                      <a:pt x="95" y="242"/>
                    </a:cubicBezTo>
                    <a:cubicBezTo>
                      <a:pt x="38" y="202"/>
                      <a:pt x="24" y="124"/>
                      <a:pt x="64" y="67"/>
                    </a:cubicBezTo>
                    <a:cubicBezTo>
                      <a:pt x="79" y="46"/>
                      <a:pt x="102" y="32"/>
                      <a:pt x="128" y="27"/>
                    </a:cubicBezTo>
                    <a:cubicBezTo>
                      <a:pt x="153" y="22"/>
                      <a:pt x="180" y="28"/>
                      <a:pt x="201" y="44"/>
                    </a:cubicBezTo>
                    <a:cubicBezTo>
                      <a:pt x="218" y="55"/>
                      <a:pt x="229" y="73"/>
                      <a:pt x="232" y="92"/>
                    </a:cubicBezTo>
                    <a:cubicBezTo>
                      <a:pt x="237" y="113"/>
                      <a:pt x="231" y="134"/>
                      <a:pt x="220" y="150"/>
                    </a:cubicBezTo>
                    <a:cubicBezTo>
                      <a:pt x="211" y="163"/>
                      <a:pt x="198" y="172"/>
                      <a:pt x="181" y="175"/>
                    </a:cubicBezTo>
                    <a:cubicBezTo>
                      <a:pt x="166" y="177"/>
                      <a:pt x="150" y="174"/>
                      <a:pt x="137" y="164"/>
                    </a:cubicBezTo>
                    <a:cubicBezTo>
                      <a:pt x="117" y="150"/>
                      <a:pt x="112" y="122"/>
                      <a:pt x="126" y="101"/>
                    </a:cubicBezTo>
                    <a:cubicBezTo>
                      <a:pt x="131" y="94"/>
                      <a:pt x="139" y="89"/>
                      <a:pt x="149" y="87"/>
                    </a:cubicBezTo>
                    <a:cubicBezTo>
                      <a:pt x="158" y="86"/>
                      <a:pt x="166" y="88"/>
                      <a:pt x="174" y="94"/>
                    </a:cubicBezTo>
                    <a:cubicBezTo>
                      <a:pt x="186" y="101"/>
                      <a:pt x="188" y="117"/>
                      <a:pt x="180" y="128"/>
                    </a:cubicBezTo>
                    <a:cubicBezTo>
                      <a:pt x="174" y="136"/>
                      <a:pt x="163" y="138"/>
                      <a:pt x="155" y="133"/>
                    </a:cubicBezTo>
                    <a:cubicBezTo>
                      <a:pt x="149" y="128"/>
                      <a:pt x="148" y="121"/>
                      <a:pt x="152" y="115"/>
                    </a:cubicBezTo>
                    <a:cubicBezTo>
                      <a:pt x="155" y="111"/>
                      <a:pt x="154" y="104"/>
                      <a:pt x="149" y="101"/>
                    </a:cubicBezTo>
                    <a:cubicBezTo>
                      <a:pt x="144" y="98"/>
                      <a:pt x="138" y="99"/>
                      <a:pt x="135" y="103"/>
                    </a:cubicBezTo>
                    <a:cubicBezTo>
                      <a:pt x="124" y="119"/>
                      <a:pt x="127" y="139"/>
                      <a:pt x="142" y="150"/>
                    </a:cubicBezTo>
                    <a:cubicBezTo>
                      <a:pt x="161" y="162"/>
                      <a:pt x="185" y="159"/>
                      <a:pt x="198" y="140"/>
                    </a:cubicBezTo>
                    <a:cubicBezTo>
                      <a:pt x="204" y="130"/>
                      <a:pt x="207" y="119"/>
                      <a:pt x="205" y="105"/>
                    </a:cubicBezTo>
                    <a:cubicBezTo>
                      <a:pt x="203" y="94"/>
                      <a:pt x="197" y="83"/>
                      <a:pt x="186" y="76"/>
                    </a:cubicBezTo>
                    <a:cubicBezTo>
                      <a:pt x="174" y="67"/>
                      <a:pt x="160" y="64"/>
                      <a:pt x="144" y="66"/>
                    </a:cubicBezTo>
                    <a:cubicBezTo>
                      <a:pt x="130" y="70"/>
                      <a:pt x="117" y="77"/>
                      <a:pt x="109" y="89"/>
                    </a:cubicBezTo>
                    <a:cubicBezTo>
                      <a:pt x="99" y="103"/>
                      <a:pt x="95" y="122"/>
                      <a:pt x="98" y="139"/>
                    </a:cubicBezTo>
                    <a:cubicBezTo>
                      <a:pt x="101" y="157"/>
                      <a:pt x="111" y="172"/>
                      <a:pt x="125" y="182"/>
                    </a:cubicBezTo>
                    <a:cubicBezTo>
                      <a:pt x="142" y="195"/>
                      <a:pt x="164" y="199"/>
                      <a:pt x="186" y="196"/>
                    </a:cubicBezTo>
                    <a:cubicBezTo>
                      <a:pt x="206" y="191"/>
                      <a:pt x="225" y="181"/>
                      <a:pt x="237" y="162"/>
                    </a:cubicBezTo>
                    <a:cubicBezTo>
                      <a:pt x="252" y="141"/>
                      <a:pt x="258" y="115"/>
                      <a:pt x="254" y="89"/>
                    </a:cubicBezTo>
                    <a:cubicBezTo>
                      <a:pt x="249" y="63"/>
                      <a:pt x="235" y="41"/>
                      <a:pt x="214" y="26"/>
                    </a:cubicBezTo>
                    <a:cubicBezTo>
                      <a:pt x="187" y="8"/>
                      <a:pt x="155" y="0"/>
                      <a:pt x="124" y="5"/>
                    </a:cubicBezTo>
                    <a:cubicBezTo>
                      <a:pt x="92" y="11"/>
                      <a:pt x="65" y="28"/>
                      <a:pt x="47" y="55"/>
                    </a:cubicBezTo>
                    <a:cubicBezTo>
                      <a:pt x="0" y="122"/>
                      <a:pt x="16" y="213"/>
                      <a:pt x="83" y="260"/>
                    </a:cubicBezTo>
                    <a:cubicBezTo>
                      <a:pt x="113" y="282"/>
                      <a:pt x="149" y="294"/>
                      <a:pt x="186" y="294"/>
                    </a:cubicBezTo>
                    <a:close/>
                  </a:path>
                </a:pathLst>
              </a:custGeom>
              <a:solidFill>
                <a:srgbClr val="C6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50"/>
              <p:cNvSpPr/>
              <p:nvPr/>
            </p:nvSpPr>
            <p:spPr bwMode="auto">
              <a:xfrm>
                <a:off x="7524750" y="2122488"/>
                <a:ext cx="485775" cy="296862"/>
              </a:xfrm>
              <a:custGeom>
                <a:avLst/>
                <a:gdLst>
                  <a:gd name="T0" fmla="*/ 12 w 138"/>
                  <a:gd name="T1" fmla="*/ 84 h 84"/>
                  <a:gd name="T2" fmla="*/ 21 w 138"/>
                  <a:gd name="T3" fmla="*/ 80 h 84"/>
                  <a:gd name="T4" fmla="*/ 64 w 138"/>
                  <a:gd name="T5" fmla="*/ 34 h 84"/>
                  <a:gd name="T6" fmla="*/ 122 w 138"/>
                  <a:gd name="T7" fmla="*/ 29 h 84"/>
                  <a:gd name="T8" fmla="*/ 136 w 138"/>
                  <a:gd name="T9" fmla="*/ 23 h 84"/>
                  <a:gd name="T10" fmla="*/ 129 w 138"/>
                  <a:gd name="T11" fmla="*/ 10 h 84"/>
                  <a:gd name="T12" fmla="*/ 54 w 138"/>
                  <a:gd name="T13" fmla="*/ 16 h 84"/>
                  <a:gd name="T14" fmla="*/ 2 w 138"/>
                  <a:gd name="T15" fmla="*/ 68 h 84"/>
                  <a:gd name="T16" fmla="*/ 7 w 138"/>
                  <a:gd name="T17" fmla="*/ 83 h 84"/>
                  <a:gd name="T18" fmla="*/ 12 w 13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4">
                    <a:moveTo>
                      <a:pt x="12" y="84"/>
                    </a:moveTo>
                    <a:cubicBezTo>
                      <a:pt x="15" y="84"/>
                      <a:pt x="19" y="82"/>
                      <a:pt x="21" y="80"/>
                    </a:cubicBezTo>
                    <a:cubicBezTo>
                      <a:pt x="34" y="58"/>
                      <a:pt x="49" y="43"/>
                      <a:pt x="64" y="34"/>
                    </a:cubicBezTo>
                    <a:cubicBezTo>
                      <a:pt x="84" y="24"/>
                      <a:pt x="104" y="21"/>
                      <a:pt x="122" y="29"/>
                    </a:cubicBezTo>
                    <a:cubicBezTo>
                      <a:pt x="127" y="31"/>
                      <a:pt x="132" y="28"/>
                      <a:pt x="136" y="23"/>
                    </a:cubicBezTo>
                    <a:cubicBezTo>
                      <a:pt x="138" y="17"/>
                      <a:pt x="135" y="12"/>
                      <a:pt x="129" y="10"/>
                    </a:cubicBezTo>
                    <a:cubicBezTo>
                      <a:pt x="106" y="0"/>
                      <a:pt x="78" y="2"/>
                      <a:pt x="54" y="16"/>
                    </a:cubicBezTo>
                    <a:cubicBezTo>
                      <a:pt x="35" y="27"/>
                      <a:pt x="18" y="44"/>
                      <a:pt x="2" y="68"/>
                    </a:cubicBezTo>
                    <a:cubicBezTo>
                      <a:pt x="0" y="73"/>
                      <a:pt x="1" y="80"/>
                      <a:pt x="7" y="83"/>
                    </a:cubicBezTo>
                    <a:cubicBezTo>
                      <a:pt x="8" y="84"/>
                      <a:pt x="10" y="84"/>
                      <a:pt x="12" y="84"/>
                    </a:cubicBezTo>
                    <a:close/>
                  </a:path>
                </a:pathLst>
              </a:custGeom>
              <a:solidFill>
                <a:srgbClr val="C6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51"/>
              <p:cNvSpPr/>
              <p:nvPr/>
            </p:nvSpPr>
            <p:spPr bwMode="auto">
              <a:xfrm>
                <a:off x="7612063" y="1533525"/>
                <a:ext cx="923925" cy="1163637"/>
              </a:xfrm>
              <a:custGeom>
                <a:avLst/>
                <a:gdLst>
                  <a:gd name="T0" fmla="*/ 231 w 262"/>
                  <a:gd name="T1" fmla="*/ 2 h 330"/>
                  <a:gd name="T2" fmla="*/ 225 w 262"/>
                  <a:gd name="T3" fmla="*/ 1 h 330"/>
                  <a:gd name="T4" fmla="*/ 219 w 262"/>
                  <a:gd name="T5" fmla="*/ 1 h 330"/>
                  <a:gd name="T6" fmla="*/ 171 w 262"/>
                  <a:gd name="T7" fmla="*/ 9 h 330"/>
                  <a:gd name="T8" fmla="*/ 116 w 262"/>
                  <a:gd name="T9" fmla="*/ 46 h 330"/>
                  <a:gd name="T10" fmla="*/ 88 w 262"/>
                  <a:gd name="T11" fmla="*/ 88 h 330"/>
                  <a:gd name="T12" fmla="*/ 84 w 262"/>
                  <a:gd name="T13" fmla="*/ 101 h 330"/>
                  <a:gd name="T14" fmla="*/ 84 w 262"/>
                  <a:gd name="T15" fmla="*/ 106 h 330"/>
                  <a:gd name="T16" fmla="*/ 84 w 262"/>
                  <a:gd name="T17" fmla="*/ 106 h 330"/>
                  <a:gd name="T18" fmla="*/ 83 w 262"/>
                  <a:gd name="T19" fmla="*/ 110 h 330"/>
                  <a:gd name="T20" fmla="*/ 81 w 262"/>
                  <a:gd name="T21" fmla="*/ 117 h 330"/>
                  <a:gd name="T22" fmla="*/ 79 w 262"/>
                  <a:gd name="T23" fmla="*/ 152 h 330"/>
                  <a:gd name="T24" fmla="*/ 78 w 262"/>
                  <a:gd name="T25" fmla="*/ 165 h 330"/>
                  <a:gd name="T26" fmla="*/ 74 w 262"/>
                  <a:gd name="T27" fmla="*/ 178 h 330"/>
                  <a:gd name="T28" fmla="*/ 73 w 262"/>
                  <a:gd name="T29" fmla="*/ 183 h 330"/>
                  <a:gd name="T30" fmla="*/ 73 w 262"/>
                  <a:gd name="T31" fmla="*/ 183 h 330"/>
                  <a:gd name="T32" fmla="*/ 74 w 262"/>
                  <a:gd name="T33" fmla="*/ 179 h 330"/>
                  <a:gd name="T34" fmla="*/ 73 w 262"/>
                  <a:gd name="T35" fmla="*/ 182 h 330"/>
                  <a:gd name="T36" fmla="*/ 70 w 262"/>
                  <a:gd name="T37" fmla="*/ 188 h 330"/>
                  <a:gd name="T38" fmla="*/ 70 w 262"/>
                  <a:gd name="T39" fmla="*/ 189 h 330"/>
                  <a:gd name="T40" fmla="*/ 69 w 262"/>
                  <a:gd name="T41" fmla="*/ 188 h 330"/>
                  <a:gd name="T42" fmla="*/ 66 w 262"/>
                  <a:gd name="T43" fmla="*/ 191 h 330"/>
                  <a:gd name="T44" fmla="*/ 58 w 262"/>
                  <a:gd name="T45" fmla="*/ 196 h 330"/>
                  <a:gd name="T46" fmla="*/ 55 w 262"/>
                  <a:gd name="T47" fmla="*/ 197 h 330"/>
                  <a:gd name="T48" fmla="*/ 53 w 262"/>
                  <a:gd name="T49" fmla="*/ 197 h 330"/>
                  <a:gd name="T50" fmla="*/ 92 w 262"/>
                  <a:gd name="T51" fmla="*/ 319 h 330"/>
                  <a:gd name="T52" fmla="*/ 107 w 262"/>
                  <a:gd name="T53" fmla="*/ 311 h 330"/>
                  <a:gd name="T54" fmla="*/ 118 w 262"/>
                  <a:gd name="T55" fmla="*/ 305 h 330"/>
                  <a:gd name="T56" fmla="*/ 135 w 262"/>
                  <a:gd name="T57" fmla="*/ 292 h 330"/>
                  <a:gd name="T58" fmla="*/ 163 w 262"/>
                  <a:gd name="T59" fmla="*/ 256 h 330"/>
                  <a:gd name="T60" fmla="*/ 173 w 262"/>
                  <a:gd name="T61" fmla="*/ 234 h 330"/>
                  <a:gd name="T62" fmla="*/ 177 w 262"/>
                  <a:gd name="T63" fmla="*/ 223 h 330"/>
                  <a:gd name="T64" fmla="*/ 178 w 262"/>
                  <a:gd name="T65" fmla="*/ 219 h 330"/>
                  <a:gd name="T66" fmla="*/ 180 w 262"/>
                  <a:gd name="T67" fmla="*/ 212 h 330"/>
                  <a:gd name="T68" fmla="*/ 180 w 262"/>
                  <a:gd name="T69" fmla="*/ 210 h 330"/>
                  <a:gd name="T70" fmla="*/ 181 w 262"/>
                  <a:gd name="T71" fmla="*/ 207 h 330"/>
                  <a:gd name="T72" fmla="*/ 181 w 262"/>
                  <a:gd name="T73" fmla="*/ 206 h 330"/>
                  <a:gd name="T74" fmla="*/ 183 w 262"/>
                  <a:gd name="T75" fmla="*/ 190 h 330"/>
                  <a:gd name="T76" fmla="*/ 182 w 262"/>
                  <a:gd name="T77" fmla="*/ 163 h 330"/>
                  <a:gd name="T78" fmla="*/ 180 w 262"/>
                  <a:gd name="T79" fmla="*/ 149 h 330"/>
                  <a:gd name="T80" fmla="*/ 176 w 262"/>
                  <a:gd name="T81" fmla="*/ 128 h 330"/>
                  <a:gd name="T82" fmla="*/ 176 w 262"/>
                  <a:gd name="T83" fmla="*/ 122 h 330"/>
                  <a:gd name="T84" fmla="*/ 176 w 262"/>
                  <a:gd name="T85" fmla="*/ 117 h 330"/>
                  <a:gd name="T86" fmla="*/ 176 w 262"/>
                  <a:gd name="T87" fmla="*/ 117 h 330"/>
                  <a:gd name="T88" fmla="*/ 176 w 262"/>
                  <a:gd name="T89" fmla="*/ 119 h 330"/>
                  <a:gd name="T90" fmla="*/ 176 w 262"/>
                  <a:gd name="T91" fmla="*/ 115 h 330"/>
                  <a:gd name="T92" fmla="*/ 182 w 262"/>
                  <a:gd name="T93" fmla="*/ 98 h 330"/>
                  <a:gd name="T94" fmla="*/ 201 w 262"/>
                  <a:gd name="T95" fmla="*/ 77 h 330"/>
                  <a:gd name="T96" fmla="*/ 220 w 262"/>
                  <a:gd name="T97" fmla="*/ 69 h 330"/>
                  <a:gd name="T98" fmla="*/ 221 w 262"/>
                  <a:gd name="T99" fmla="*/ 69 h 330"/>
                  <a:gd name="T100" fmla="*/ 226 w 262"/>
                  <a:gd name="T101" fmla="*/ 67 h 330"/>
                  <a:gd name="T102" fmla="*/ 261 w 262"/>
                  <a:gd name="T103" fmla="*/ 3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2" h="330">
                    <a:moveTo>
                      <a:pt x="234" y="2"/>
                    </a:moveTo>
                    <a:cubicBezTo>
                      <a:pt x="234" y="2"/>
                      <a:pt x="233" y="2"/>
                      <a:pt x="231" y="2"/>
                    </a:cubicBezTo>
                    <a:cubicBezTo>
                      <a:pt x="229" y="1"/>
                      <a:pt x="228" y="1"/>
                      <a:pt x="226" y="1"/>
                    </a:cubicBezTo>
                    <a:cubicBezTo>
                      <a:pt x="226" y="1"/>
                      <a:pt x="226" y="1"/>
                      <a:pt x="225" y="1"/>
                    </a:cubicBezTo>
                    <a:cubicBezTo>
                      <a:pt x="225" y="1"/>
                      <a:pt x="224" y="1"/>
                      <a:pt x="223" y="1"/>
                    </a:cubicBezTo>
                    <a:cubicBezTo>
                      <a:pt x="222" y="1"/>
                      <a:pt x="220" y="1"/>
                      <a:pt x="219" y="1"/>
                    </a:cubicBezTo>
                    <a:cubicBezTo>
                      <a:pt x="211" y="0"/>
                      <a:pt x="205" y="1"/>
                      <a:pt x="197" y="2"/>
                    </a:cubicBezTo>
                    <a:cubicBezTo>
                      <a:pt x="189" y="3"/>
                      <a:pt x="181" y="4"/>
                      <a:pt x="171" y="9"/>
                    </a:cubicBezTo>
                    <a:cubicBezTo>
                      <a:pt x="162" y="11"/>
                      <a:pt x="152" y="16"/>
                      <a:pt x="143" y="22"/>
                    </a:cubicBezTo>
                    <a:cubicBezTo>
                      <a:pt x="133" y="28"/>
                      <a:pt x="124" y="36"/>
                      <a:pt x="116" y="46"/>
                    </a:cubicBezTo>
                    <a:cubicBezTo>
                      <a:pt x="107" y="54"/>
                      <a:pt x="99" y="66"/>
                      <a:pt x="93" y="78"/>
                    </a:cubicBezTo>
                    <a:cubicBezTo>
                      <a:pt x="92" y="82"/>
                      <a:pt x="89" y="85"/>
                      <a:pt x="88" y="88"/>
                    </a:cubicBezTo>
                    <a:cubicBezTo>
                      <a:pt x="87" y="91"/>
                      <a:pt x="86" y="96"/>
                      <a:pt x="85" y="99"/>
                    </a:cubicBezTo>
                    <a:cubicBezTo>
                      <a:pt x="84" y="101"/>
                      <a:pt x="84" y="101"/>
                      <a:pt x="84" y="101"/>
                    </a:cubicBezTo>
                    <a:cubicBezTo>
                      <a:pt x="84" y="103"/>
                      <a:pt x="84" y="103"/>
                      <a:pt x="84" y="103"/>
                    </a:cubicBezTo>
                    <a:cubicBezTo>
                      <a:pt x="84" y="106"/>
                      <a:pt x="84" y="106"/>
                      <a:pt x="84" y="106"/>
                    </a:cubicBezTo>
                    <a:cubicBezTo>
                      <a:pt x="84" y="106"/>
                      <a:pt x="84" y="106"/>
                      <a:pt x="84" y="106"/>
                    </a:cubicBezTo>
                    <a:cubicBezTo>
                      <a:pt x="84" y="106"/>
                      <a:pt x="84" y="106"/>
                      <a:pt x="84" y="106"/>
                    </a:cubicBezTo>
                    <a:cubicBezTo>
                      <a:pt x="84" y="107"/>
                      <a:pt x="84" y="107"/>
                      <a:pt x="84" y="107"/>
                    </a:cubicBezTo>
                    <a:cubicBezTo>
                      <a:pt x="83" y="110"/>
                      <a:pt x="83" y="110"/>
                      <a:pt x="83" y="110"/>
                    </a:cubicBezTo>
                    <a:cubicBezTo>
                      <a:pt x="82" y="113"/>
                      <a:pt x="82" y="113"/>
                      <a:pt x="82" y="113"/>
                    </a:cubicBezTo>
                    <a:cubicBezTo>
                      <a:pt x="82" y="114"/>
                      <a:pt x="82" y="115"/>
                      <a:pt x="81" y="117"/>
                    </a:cubicBezTo>
                    <a:cubicBezTo>
                      <a:pt x="80" y="124"/>
                      <a:pt x="80" y="133"/>
                      <a:pt x="79" y="137"/>
                    </a:cubicBezTo>
                    <a:cubicBezTo>
                      <a:pt x="79" y="143"/>
                      <a:pt x="79" y="148"/>
                      <a:pt x="79" y="152"/>
                    </a:cubicBezTo>
                    <a:cubicBezTo>
                      <a:pt x="78" y="154"/>
                      <a:pt x="78" y="157"/>
                      <a:pt x="78" y="159"/>
                    </a:cubicBezTo>
                    <a:cubicBezTo>
                      <a:pt x="78" y="161"/>
                      <a:pt x="78" y="163"/>
                      <a:pt x="78" y="165"/>
                    </a:cubicBezTo>
                    <a:cubicBezTo>
                      <a:pt x="76" y="169"/>
                      <a:pt x="76" y="173"/>
                      <a:pt x="75" y="175"/>
                    </a:cubicBezTo>
                    <a:cubicBezTo>
                      <a:pt x="75" y="176"/>
                      <a:pt x="75" y="177"/>
                      <a:pt x="74" y="178"/>
                    </a:cubicBezTo>
                    <a:cubicBezTo>
                      <a:pt x="74" y="179"/>
                      <a:pt x="74" y="181"/>
                      <a:pt x="73" y="182"/>
                    </a:cubicBezTo>
                    <a:cubicBezTo>
                      <a:pt x="73" y="183"/>
                      <a:pt x="73" y="183"/>
                      <a:pt x="73" y="183"/>
                    </a:cubicBezTo>
                    <a:cubicBezTo>
                      <a:pt x="73" y="183"/>
                      <a:pt x="73" y="183"/>
                      <a:pt x="73" y="183"/>
                    </a:cubicBezTo>
                    <a:cubicBezTo>
                      <a:pt x="73" y="183"/>
                      <a:pt x="73" y="183"/>
                      <a:pt x="73" y="183"/>
                    </a:cubicBezTo>
                    <a:cubicBezTo>
                      <a:pt x="73" y="183"/>
                      <a:pt x="73" y="183"/>
                      <a:pt x="73" y="183"/>
                    </a:cubicBezTo>
                    <a:cubicBezTo>
                      <a:pt x="73" y="184"/>
                      <a:pt x="74" y="177"/>
                      <a:pt x="74" y="179"/>
                    </a:cubicBezTo>
                    <a:cubicBezTo>
                      <a:pt x="73" y="181"/>
                      <a:pt x="73" y="181"/>
                      <a:pt x="73" y="181"/>
                    </a:cubicBezTo>
                    <a:cubicBezTo>
                      <a:pt x="73" y="182"/>
                      <a:pt x="73" y="182"/>
                      <a:pt x="73" y="182"/>
                    </a:cubicBezTo>
                    <a:cubicBezTo>
                      <a:pt x="72" y="184"/>
                      <a:pt x="71" y="186"/>
                      <a:pt x="71" y="188"/>
                    </a:cubicBezTo>
                    <a:cubicBezTo>
                      <a:pt x="70" y="188"/>
                      <a:pt x="70" y="188"/>
                      <a:pt x="70" y="188"/>
                    </a:cubicBezTo>
                    <a:cubicBezTo>
                      <a:pt x="70" y="189"/>
                      <a:pt x="70" y="189"/>
                      <a:pt x="70" y="189"/>
                    </a:cubicBezTo>
                    <a:cubicBezTo>
                      <a:pt x="70" y="189"/>
                      <a:pt x="70" y="189"/>
                      <a:pt x="70" y="189"/>
                    </a:cubicBezTo>
                    <a:cubicBezTo>
                      <a:pt x="70" y="188"/>
                      <a:pt x="70" y="188"/>
                      <a:pt x="70" y="188"/>
                    </a:cubicBezTo>
                    <a:cubicBezTo>
                      <a:pt x="69" y="188"/>
                      <a:pt x="69" y="188"/>
                      <a:pt x="69" y="188"/>
                    </a:cubicBezTo>
                    <a:cubicBezTo>
                      <a:pt x="69" y="188"/>
                      <a:pt x="69" y="188"/>
                      <a:pt x="69" y="188"/>
                    </a:cubicBezTo>
                    <a:cubicBezTo>
                      <a:pt x="68" y="189"/>
                      <a:pt x="67" y="190"/>
                      <a:pt x="66" y="191"/>
                    </a:cubicBezTo>
                    <a:cubicBezTo>
                      <a:pt x="65" y="193"/>
                      <a:pt x="62" y="194"/>
                      <a:pt x="60" y="195"/>
                    </a:cubicBezTo>
                    <a:cubicBezTo>
                      <a:pt x="60" y="195"/>
                      <a:pt x="59" y="196"/>
                      <a:pt x="58" y="196"/>
                    </a:cubicBezTo>
                    <a:cubicBezTo>
                      <a:pt x="58" y="196"/>
                      <a:pt x="57" y="196"/>
                      <a:pt x="56" y="196"/>
                    </a:cubicBezTo>
                    <a:cubicBezTo>
                      <a:pt x="56" y="197"/>
                      <a:pt x="55" y="197"/>
                      <a:pt x="55" y="197"/>
                    </a:cubicBezTo>
                    <a:cubicBezTo>
                      <a:pt x="54" y="197"/>
                      <a:pt x="54" y="197"/>
                      <a:pt x="54" y="197"/>
                    </a:cubicBezTo>
                    <a:cubicBezTo>
                      <a:pt x="53" y="197"/>
                      <a:pt x="53" y="197"/>
                      <a:pt x="53" y="197"/>
                    </a:cubicBezTo>
                    <a:cubicBezTo>
                      <a:pt x="19" y="208"/>
                      <a:pt x="0" y="244"/>
                      <a:pt x="11" y="277"/>
                    </a:cubicBezTo>
                    <a:cubicBezTo>
                      <a:pt x="22" y="310"/>
                      <a:pt x="58" y="330"/>
                      <a:pt x="92" y="319"/>
                    </a:cubicBezTo>
                    <a:cubicBezTo>
                      <a:pt x="96" y="317"/>
                      <a:pt x="100" y="315"/>
                      <a:pt x="105" y="312"/>
                    </a:cubicBezTo>
                    <a:cubicBezTo>
                      <a:pt x="107" y="311"/>
                      <a:pt x="107" y="311"/>
                      <a:pt x="107" y="311"/>
                    </a:cubicBezTo>
                    <a:cubicBezTo>
                      <a:pt x="107" y="311"/>
                      <a:pt x="108" y="310"/>
                      <a:pt x="111" y="308"/>
                    </a:cubicBezTo>
                    <a:cubicBezTo>
                      <a:pt x="113" y="307"/>
                      <a:pt x="116" y="306"/>
                      <a:pt x="118" y="305"/>
                    </a:cubicBezTo>
                    <a:cubicBezTo>
                      <a:pt x="120" y="303"/>
                      <a:pt x="123" y="301"/>
                      <a:pt x="125" y="299"/>
                    </a:cubicBezTo>
                    <a:cubicBezTo>
                      <a:pt x="129" y="297"/>
                      <a:pt x="132" y="294"/>
                      <a:pt x="135" y="292"/>
                    </a:cubicBezTo>
                    <a:cubicBezTo>
                      <a:pt x="137" y="288"/>
                      <a:pt x="140" y="285"/>
                      <a:pt x="145" y="282"/>
                    </a:cubicBezTo>
                    <a:cubicBezTo>
                      <a:pt x="151" y="274"/>
                      <a:pt x="158" y="265"/>
                      <a:pt x="163" y="256"/>
                    </a:cubicBezTo>
                    <a:cubicBezTo>
                      <a:pt x="167" y="250"/>
                      <a:pt x="169" y="245"/>
                      <a:pt x="172" y="239"/>
                    </a:cubicBezTo>
                    <a:cubicBezTo>
                      <a:pt x="172" y="238"/>
                      <a:pt x="173" y="236"/>
                      <a:pt x="173" y="234"/>
                    </a:cubicBezTo>
                    <a:cubicBezTo>
                      <a:pt x="174" y="232"/>
                      <a:pt x="175" y="231"/>
                      <a:pt x="175" y="228"/>
                    </a:cubicBezTo>
                    <a:cubicBezTo>
                      <a:pt x="176" y="226"/>
                      <a:pt x="176" y="225"/>
                      <a:pt x="177" y="223"/>
                    </a:cubicBezTo>
                    <a:cubicBezTo>
                      <a:pt x="178" y="220"/>
                      <a:pt x="178" y="220"/>
                      <a:pt x="178" y="220"/>
                    </a:cubicBezTo>
                    <a:cubicBezTo>
                      <a:pt x="178" y="219"/>
                      <a:pt x="178" y="219"/>
                      <a:pt x="178" y="219"/>
                    </a:cubicBezTo>
                    <a:cubicBezTo>
                      <a:pt x="178" y="219"/>
                      <a:pt x="178" y="219"/>
                      <a:pt x="178" y="219"/>
                    </a:cubicBezTo>
                    <a:cubicBezTo>
                      <a:pt x="178" y="216"/>
                      <a:pt x="180" y="214"/>
                      <a:pt x="180" y="212"/>
                    </a:cubicBezTo>
                    <a:cubicBezTo>
                      <a:pt x="180" y="210"/>
                      <a:pt x="180" y="210"/>
                      <a:pt x="180" y="210"/>
                    </a:cubicBezTo>
                    <a:cubicBezTo>
                      <a:pt x="180" y="210"/>
                      <a:pt x="180" y="210"/>
                      <a:pt x="180" y="210"/>
                    </a:cubicBezTo>
                    <a:cubicBezTo>
                      <a:pt x="180" y="212"/>
                      <a:pt x="181" y="206"/>
                      <a:pt x="181" y="207"/>
                    </a:cubicBezTo>
                    <a:cubicBezTo>
                      <a:pt x="181" y="207"/>
                      <a:pt x="181" y="207"/>
                      <a:pt x="181" y="207"/>
                    </a:cubicBezTo>
                    <a:cubicBezTo>
                      <a:pt x="181" y="206"/>
                      <a:pt x="181" y="206"/>
                      <a:pt x="181" y="206"/>
                    </a:cubicBezTo>
                    <a:cubicBezTo>
                      <a:pt x="181" y="206"/>
                      <a:pt x="181" y="206"/>
                      <a:pt x="181" y="206"/>
                    </a:cubicBezTo>
                    <a:cubicBezTo>
                      <a:pt x="181" y="203"/>
                      <a:pt x="182" y="202"/>
                      <a:pt x="182" y="200"/>
                    </a:cubicBezTo>
                    <a:cubicBezTo>
                      <a:pt x="182" y="197"/>
                      <a:pt x="182" y="194"/>
                      <a:pt x="183" y="190"/>
                    </a:cubicBezTo>
                    <a:cubicBezTo>
                      <a:pt x="183" y="187"/>
                      <a:pt x="183" y="184"/>
                      <a:pt x="183" y="181"/>
                    </a:cubicBezTo>
                    <a:cubicBezTo>
                      <a:pt x="183" y="174"/>
                      <a:pt x="182" y="170"/>
                      <a:pt x="182" y="163"/>
                    </a:cubicBezTo>
                    <a:cubicBezTo>
                      <a:pt x="181" y="161"/>
                      <a:pt x="181" y="159"/>
                      <a:pt x="181" y="156"/>
                    </a:cubicBezTo>
                    <a:cubicBezTo>
                      <a:pt x="181" y="153"/>
                      <a:pt x="180" y="151"/>
                      <a:pt x="180" y="149"/>
                    </a:cubicBezTo>
                    <a:cubicBezTo>
                      <a:pt x="178" y="145"/>
                      <a:pt x="178" y="140"/>
                      <a:pt x="177" y="136"/>
                    </a:cubicBezTo>
                    <a:cubicBezTo>
                      <a:pt x="177" y="132"/>
                      <a:pt x="177" y="131"/>
                      <a:pt x="176" y="128"/>
                    </a:cubicBezTo>
                    <a:cubicBezTo>
                      <a:pt x="176" y="127"/>
                      <a:pt x="176" y="126"/>
                      <a:pt x="176" y="125"/>
                    </a:cubicBezTo>
                    <a:cubicBezTo>
                      <a:pt x="176" y="122"/>
                      <a:pt x="176" y="122"/>
                      <a:pt x="176" y="122"/>
                    </a:cubicBezTo>
                    <a:cubicBezTo>
                      <a:pt x="176" y="117"/>
                      <a:pt x="176" y="117"/>
                      <a:pt x="176" y="117"/>
                    </a:cubicBezTo>
                    <a:cubicBezTo>
                      <a:pt x="176" y="117"/>
                      <a:pt x="176" y="117"/>
                      <a:pt x="176" y="117"/>
                    </a:cubicBezTo>
                    <a:cubicBezTo>
                      <a:pt x="176" y="117"/>
                      <a:pt x="176" y="117"/>
                      <a:pt x="176" y="117"/>
                    </a:cubicBezTo>
                    <a:cubicBezTo>
                      <a:pt x="176" y="117"/>
                      <a:pt x="176" y="117"/>
                      <a:pt x="176" y="117"/>
                    </a:cubicBezTo>
                    <a:cubicBezTo>
                      <a:pt x="176" y="119"/>
                      <a:pt x="176" y="115"/>
                      <a:pt x="176" y="120"/>
                    </a:cubicBezTo>
                    <a:cubicBezTo>
                      <a:pt x="176" y="119"/>
                      <a:pt x="176" y="119"/>
                      <a:pt x="176" y="119"/>
                    </a:cubicBezTo>
                    <a:cubicBezTo>
                      <a:pt x="176" y="119"/>
                      <a:pt x="176" y="119"/>
                      <a:pt x="176" y="119"/>
                    </a:cubicBezTo>
                    <a:cubicBezTo>
                      <a:pt x="176" y="117"/>
                      <a:pt x="176" y="116"/>
                      <a:pt x="176" y="115"/>
                    </a:cubicBezTo>
                    <a:cubicBezTo>
                      <a:pt x="176" y="114"/>
                      <a:pt x="176" y="113"/>
                      <a:pt x="176" y="112"/>
                    </a:cubicBezTo>
                    <a:cubicBezTo>
                      <a:pt x="177" y="108"/>
                      <a:pt x="178" y="102"/>
                      <a:pt x="182" y="98"/>
                    </a:cubicBezTo>
                    <a:cubicBezTo>
                      <a:pt x="184" y="94"/>
                      <a:pt x="187" y="89"/>
                      <a:pt x="190" y="86"/>
                    </a:cubicBezTo>
                    <a:cubicBezTo>
                      <a:pt x="194" y="83"/>
                      <a:pt x="197" y="79"/>
                      <a:pt x="201" y="77"/>
                    </a:cubicBezTo>
                    <a:cubicBezTo>
                      <a:pt x="205" y="74"/>
                      <a:pt x="209" y="73"/>
                      <a:pt x="212" y="72"/>
                    </a:cubicBezTo>
                    <a:cubicBezTo>
                      <a:pt x="215" y="70"/>
                      <a:pt x="219" y="69"/>
                      <a:pt x="220" y="69"/>
                    </a:cubicBezTo>
                    <a:cubicBezTo>
                      <a:pt x="221" y="69"/>
                      <a:pt x="221" y="69"/>
                      <a:pt x="221" y="69"/>
                    </a:cubicBezTo>
                    <a:cubicBezTo>
                      <a:pt x="221" y="69"/>
                      <a:pt x="221" y="69"/>
                      <a:pt x="221" y="69"/>
                    </a:cubicBezTo>
                    <a:cubicBezTo>
                      <a:pt x="222" y="69"/>
                      <a:pt x="222" y="67"/>
                      <a:pt x="223" y="67"/>
                    </a:cubicBezTo>
                    <a:cubicBezTo>
                      <a:pt x="224" y="67"/>
                      <a:pt x="225" y="67"/>
                      <a:pt x="226" y="67"/>
                    </a:cubicBezTo>
                    <a:cubicBezTo>
                      <a:pt x="228" y="67"/>
                      <a:pt x="229" y="67"/>
                      <a:pt x="229" y="67"/>
                    </a:cubicBezTo>
                    <a:cubicBezTo>
                      <a:pt x="248" y="67"/>
                      <a:pt x="262" y="51"/>
                      <a:pt x="261" y="34"/>
                    </a:cubicBezTo>
                    <a:cubicBezTo>
                      <a:pt x="261" y="17"/>
                      <a:pt x="249" y="4"/>
                      <a:pt x="234" y="2"/>
                    </a:cubicBezTo>
                    <a:close/>
                  </a:path>
                </a:pathLst>
              </a:custGeom>
              <a:solidFill>
                <a:srgbClr val="FFF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52"/>
              <p:cNvSpPr/>
              <p:nvPr/>
            </p:nvSpPr>
            <p:spPr bwMode="auto">
              <a:xfrm>
                <a:off x="8380413" y="1108075"/>
                <a:ext cx="387350" cy="511175"/>
              </a:xfrm>
              <a:custGeom>
                <a:avLst/>
                <a:gdLst>
                  <a:gd name="T0" fmla="*/ 11 w 110"/>
                  <a:gd name="T1" fmla="*/ 145 h 145"/>
                  <a:gd name="T2" fmla="*/ 12 w 110"/>
                  <a:gd name="T3" fmla="*/ 145 h 145"/>
                  <a:gd name="T4" fmla="*/ 20 w 110"/>
                  <a:gd name="T5" fmla="*/ 135 h 145"/>
                  <a:gd name="T6" fmla="*/ 40 w 110"/>
                  <a:gd name="T7" fmla="*/ 61 h 145"/>
                  <a:gd name="T8" fmla="*/ 104 w 110"/>
                  <a:gd name="T9" fmla="*/ 19 h 145"/>
                  <a:gd name="T10" fmla="*/ 109 w 110"/>
                  <a:gd name="T11" fmla="*/ 8 h 145"/>
                  <a:gd name="T12" fmla="*/ 100 w 110"/>
                  <a:gd name="T13" fmla="*/ 1 h 145"/>
                  <a:gd name="T14" fmla="*/ 25 w 110"/>
                  <a:gd name="T15" fmla="*/ 51 h 145"/>
                  <a:gd name="T16" fmla="*/ 3 w 110"/>
                  <a:gd name="T17" fmla="*/ 137 h 145"/>
                  <a:gd name="T18" fmla="*/ 11 w 110"/>
                  <a:gd name="T19"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45">
                    <a:moveTo>
                      <a:pt x="11" y="145"/>
                    </a:moveTo>
                    <a:cubicBezTo>
                      <a:pt x="12" y="145"/>
                      <a:pt x="12" y="145"/>
                      <a:pt x="12" y="145"/>
                    </a:cubicBezTo>
                    <a:cubicBezTo>
                      <a:pt x="17" y="144"/>
                      <a:pt x="20" y="140"/>
                      <a:pt x="20" y="135"/>
                    </a:cubicBezTo>
                    <a:cubicBezTo>
                      <a:pt x="18" y="109"/>
                      <a:pt x="24" y="82"/>
                      <a:pt x="40" y="61"/>
                    </a:cubicBezTo>
                    <a:cubicBezTo>
                      <a:pt x="55" y="39"/>
                      <a:pt x="78" y="24"/>
                      <a:pt x="104" y="19"/>
                    </a:cubicBezTo>
                    <a:cubicBezTo>
                      <a:pt x="108" y="18"/>
                      <a:pt x="110" y="12"/>
                      <a:pt x="109" y="8"/>
                    </a:cubicBezTo>
                    <a:cubicBezTo>
                      <a:pt x="108" y="4"/>
                      <a:pt x="104" y="0"/>
                      <a:pt x="100" y="1"/>
                    </a:cubicBezTo>
                    <a:cubicBezTo>
                      <a:pt x="70" y="9"/>
                      <a:pt x="43" y="26"/>
                      <a:pt x="25" y="51"/>
                    </a:cubicBezTo>
                    <a:cubicBezTo>
                      <a:pt x="8" y="75"/>
                      <a:pt x="0" y="107"/>
                      <a:pt x="3" y="137"/>
                    </a:cubicBezTo>
                    <a:cubicBezTo>
                      <a:pt x="4" y="142"/>
                      <a:pt x="7" y="145"/>
                      <a:pt x="11" y="145"/>
                    </a:cubicBezTo>
                    <a:close/>
                  </a:path>
                </a:pathLst>
              </a:custGeom>
              <a:solidFill>
                <a:srgbClr val="FFF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53"/>
              <p:cNvSpPr/>
              <p:nvPr/>
            </p:nvSpPr>
            <p:spPr bwMode="auto">
              <a:xfrm>
                <a:off x="8697913" y="1016000"/>
                <a:ext cx="271462" cy="190500"/>
              </a:xfrm>
              <a:custGeom>
                <a:avLst/>
                <a:gdLst>
                  <a:gd name="T0" fmla="*/ 35 w 77"/>
                  <a:gd name="T1" fmla="*/ 29 h 54"/>
                  <a:gd name="T2" fmla="*/ 5 w 77"/>
                  <a:gd name="T3" fmla="*/ 54 h 54"/>
                  <a:gd name="T4" fmla="*/ 0 w 77"/>
                  <a:gd name="T5" fmla="*/ 38 h 54"/>
                  <a:gd name="T6" fmla="*/ 39 w 77"/>
                  <a:gd name="T7" fmla="*/ 0 h 54"/>
                  <a:gd name="T8" fmla="*/ 77 w 77"/>
                  <a:gd name="T9" fmla="*/ 29 h 54"/>
                  <a:gd name="T10" fmla="*/ 35 w 77"/>
                  <a:gd name="T11" fmla="*/ 29 h 54"/>
                </a:gdLst>
                <a:ahLst/>
                <a:cxnLst>
                  <a:cxn ang="0">
                    <a:pos x="T0" y="T1"/>
                  </a:cxn>
                  <a:cxn ang="0">
                    <a:pos x="T2" y="T3"/>
                  </a:cxn>
                  <a:cxn ang="0">
                    <a:pos x="T4" y="T5"/>
                  </a:cxn>
                  <a:cxn ang="0">
                    <a:pos x="T6" y="T7"/>
                  </a:cxn>
                  <a:cxn ang="0">
                    <a:pos x="T8" y="T9"/>
                  </a:cxn>
                  <a:cxn ang="0">
                    <a:pos x="T10" y="T11"/>
                  </a:cxn>
                </a:cxnLst>
                <a:rect l="0" t="0" r="r" b="b"/>
                <a:pathLst>
                  <a:path w="77" h="54">
                    <a:moveTo>
                      <a:pt x="35" y="29"/>
                    </a:moveTo>
                    <a:cubicBezTo>
                      <a:pt x="22" y="34"/>
                      <a:pt x="11" y="42"/>
                      <a:pt x="5" y="54"/>
                    </a:cubicBezTo>
                    <a:cubicBezTo>
                      <a:pt x="3" y="49"/>
                      <a:pt x="0" y="43"/>
                      <a:pt x="0" y="38"/>
                    </a:cubicBezTo>
                    <a:cubicBezTo>
                      <a:pt x="0" y="18"/>
                      <a:pt x="18" y="0"/>
                      <a:pt x="39" y="0"/>
                    </a:cubicBezTo>
                    <a:cubicBezTo>
                      <a:pt x="57" y="0"/>
                      <a:pt x="72" y="13"/>
                      <a:pt x="77" y="29"/>
                    </a:cubicBezTo>
                    <a:cubicBezTo>
                      <a:pt x="64" y="25"/>
                      <a:pt x="48" y="24"/>
                      <a:pt x="35" y="29"/>
                    </a:cubicBezTo>
                    <a:close/>
                  </a:path>
                </a:pathLst>
              </a:custGeom>
              <a:solidFill>
                <a:srgbClr val="FFF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5" name="Freeform 54"/>
              <p:cNvSpPr/>
              <p:nvPr/>
            </p:nvSpPr>
            <p:spPr bwMode="auto">
              <a:xfrm>
                <a:off x="8715375" y="1100138"/>
                <a:ext cx="257175" cy="184150"/>
              </a:xfrm>
              <a:custGeom>
                <a:avLst/>
                <a:gdLst>
                  <a:gd name="T0" fmla="*/ 31 w 73"/>
                  <a:gd name="T1" fmla="*/ 6 h 52"/>
                  <a:gd name="T2" fmla="*/ 72 w 73"/>
                  <a:gd name="T3" fmla="*/ 6 h 52"/>
                  <a:gd name="T4" fmla="*/ 73 w 73"/>
                  <a:gd name="T5" fmla="*/ 14 h 52"/>
                  <a:gd name="T6" fmla="*/ 34 w 73"/>
                  <a:gd name="T7" fmla="*/ 52 h 52"/>
                  <a:gd name="T8" fmla="*/ 0 w 73"/>
                  <a:gd name="T9" fmla="*/ 31 h 52"/>
                  <a:gd name="T10" fmla="*/ 31 w 73"/>
                  <a:gd name="T11" fmla="*/ 6 h 52"/>
                </a:gdLst>
                <a:ahLst/>
                <a:cxnLst>
                  <a:cxn ang="0">
                    <a:pos x="T0" y="T1"/>
                  </a:cxn>
                  <a:cxn ang="0">
                    <a:pos x="T2" y="T3"/>
                  </a:cxn>
                  <a:cxn ang="0">
                    <a:pos x="T4" y="T5"/>
                  </a:cxn>
                  <a:cxn ang="0">
                    <a:pos x="T6" y="T7"/>
                  </a:cxn>
                  <a:cxn ang="0">
                    <a:pos x="T8" y="T9"/>
                  </a:cxn>
                  <a:cxn ang="0">
                    <a:pos x="T10" y="T11"/>
                  </a:cxn>
                </a:cxnLst>
                <a:rect l="0" t="0" r="r" b="b"/>
                <a:pathLst>
                  <a:path w="73" h="52">
                    <a:moveTo>
                      <a:pt x="31" y="6"/>
                    </a:moveTo>
                    <a:cubicBezTo>
                      <a:pt x="44" y="0"/>
                      <a:pt x="59" y="1"/>
                      <a:pt x="72" y="6"/>
                    </a:cubicBezTo>
                    <a:cubicBezTo>
                      <a:pt x="72" y="9"/>
                      <a:pt x="73" y="11"/>
                      <a:pt x="73" y="14"/>
                    </a:cubicBezTo>
                    <a:cubicBezTo>
                      <a:pt x="73" y="36"/>
                      <a:pt x="56" y="52"/>
                      <a:pt x="34" y="52"/>
                    </a:cubicBezTo>
                    <a:cubicBezTo>
                      <a:pt x="19" y="52"/>
                      <a:pt x="6" y="44"/>
                      <a:pt x="0" y="31"/>
                    </a:cubicBezTo>
                    <a:cubicBezTo>
                      <a:pt x="7" y="19"/>
                      <a:pt x="18" y="10"/>
                      <a:pt x="31" y="6"/>
                    </a:cubicBezTo>
                    <a:close/>
                  </a:path>
                </a:pathLst>
              </a:custGeom>
              <a:solidFill>
                <a:srgbClr val="F5E0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5" name="Freeform 55"/>
              <p:cNvSpPr/>
              <p:nvPr/>
            </p:nvSpPr>
            <p:spPr bwMode="auto">
              <a:xfrm>
                <a:off x="8697913" y="1103313"/>
                <a:ext cx="315912" cy="123825"/>
              </a:xfrm>
              <a:custGeom>
                <a:avLst/>
                <a:gdLst>
                  <a:gd name="T0" fmla="*/ 3 w 90"/>
                  <a:gd name="T1" fmla="*/ 35 h 35"/>
                  <a:gd name="T2" fmla="*/ 5 w 90"/>
                  <a:gd name="T3" fmla="*/ 34 h 35"/>
                  <a:gd name="T4" fmla="*/ 42 w 90"/>
                  <a:gd name="T5" fmla="*/ 9 h 35"/>
                  <a:gd name="T6" fmla="*/ 86 w 90"/>
                  <a:gd name="T7" fmla="*/ 12 h 35"/>
                  <a:gd name="T8" fmla="*/ 89 w 90"/>
                  <a:gd name="T9" fmla="*/ 10 h 35"/>
                  <a:gd name="T10" fmla="*/ 88 w 90"/>
                  <a:gd name="T11" fmla="*/ 7 h 35"/>
                  <a:gd name="T12" fmla="*/ 41 w 90"/>
                  <a:gd name="T13" fmla="*/ 4 h 35"/>
                  <a:gd name="T14" fmla="*/ 2 w 90"/>
                  <a:gd name="T15" fmla="*/ 31 h 35"/>
                  <a:gd name="T16" fmla="*/ 2 w 90"/>
                  <a:gd name="T17" fmla="*/ 34 h 35"/>
                  <a:gd name="T18" fmla="*/ 3 w 90"/>
                  <a:gd name="T1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35">
                    <a:moveTo>
                      <a:pt x="3" y="35"/>
                    </a:moveTo>
                    <a:cubicBezTo>
                      <a:pt x="4" y="35"/>
                      <a:pt x="5" y="34"/>
                      <a:pt x="5" y="34"/>
                    </a:cubicBezTo>
                    <a:cubicBezTo>
                      <a:pt x="15" y="22"/>
                      <a:pt x="28" y="13"/>
                      <a:pt x="42" y="9"/>
                    </a:cubicBezTo>
                    <a:cubicBezTo>
                      <a:pt x="56" y="5"/>
                      <a:pt x="71" y="5"/>
                      <a:pt x="86" y="12"/>
                    </a:cubicBezTo>
                    <a:cubicBezTo>
                      <a:pt x="87" y="12"/>
                      <a:pt x="89" y="12"/>
                      <a:pt x="89" y="10"/>
                    </a:cubicBezTo>
                    <a:cubicBezTo>
                      <a:pt x="90" y="9"/>
                      <a:pt x="89" y="8"/>
                      <a:pt x="88" y="7"/>
                    </a:cubicBezTo>
                    <a:cubicBezTo>
                      <a:pt x="73" y="1"/>
                      <a:pt x="56" y="0"/>
                      <a:pt x="41" y="4"/>
                    </a:cubicBezTo>
                    <a:cubicBezTo>
                      <a:pt x="24" y="8"/>
                      <a:pt x="10" y="17"/>
                      <a:pt x="2" y="31"/>
                    </a:cubicBezTo>
                    <a:cubicBezTo>
                      <a:pt x="0" y="32"/>
                      <a:pt x="0" y="33"/>
                      <a:pt x="2" y="34"/>
                    </a:cubicBezTo>
                    <a:cubicBezTo>
                      <a:pt x="3" y="35"/>
                      <a:pt x="3" y="35"/>
                      <a:pt x="3" y="35"/>
                    </a:cubicBez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6" name="Freeform 56"/>
              <p:cNvSpPr/>
              <p:nvPr/>
            </p:nvSpPr>
            <p:spPr bwMode="auto">
              <a:xfrm>
                <a:off x="8993188" y="892175"/>
                <a:ext cx="77787" cy="254000"/>
              </a:xfrm>
              <a:custGeom>
                <a:avLst/>
                <a:gdLst>
                  <a:gd name="T0" fmla="*/ 3 w 22"/>
                  <a:gd name="T1" fmla="*/ 72 h 72"/>
                  <a:gd name="T2" fmla="*/ 5 w 22"/>
                  <a:gd name="T3" fmla="*/ 72 h 72"/>
                  <a:gd name="T4" fmla="*/ 21 w 22"/>
                  <a:gd name="T5" fmla="*/ 38 h 72"/>
                  <a:gd name="T6" fmla="*/ 11 w 22"/>
                  <a:gd name="T7" fmla="*/ 3 h 72"/>
                  <a:gd name="T8" fmla="*/ 8 w 22"/>
                  <a:gd name="T9" fmla="*/ 2 h 72"/>
                  <a:gd name="T10" fmla="*/ 7 w 22"/>
                  <a:gd name="T11" fmla="*/ 5 h 72"/>
                  <a:gd name="T12" fmla="*/ 16 w 22"/>
                  <a:gd name="T13" fmla="*/ 37 h 72"/>
                  <a:gd name="T14" fmla="*/ 1 w 22"/>
                  <a:gd name="T15" fmla="*/ 68 h 72"/>
                  <a:gd name="T16" fmla="*/ 1 w 22"/>
                  <a:gd name="T17" fmla="*/ 72 h 72"/>
                  <a:gd name="T18" fmla="*/ 3 w 22"/>
                  <a:gd name="T19"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72">
                    <a:moveTo>
                      <a:pt x="3" y="72"/>
                    </a:moveTo>
                    <a:cubicBezTo>
                      <a:pt x="4" y="72"/>
                      <a:pt x="4" y="72"/>
                      <a:pt x="5" y="72"/>
                    </a:cubicBezTo>
                    <a:cubicBezTo>
                      <a:pt x="13" y="63"/>
                      <a:pt x="20" y="50"/>
                      <a:pt x="21" y="38"/>
                    </a:cubicBezTo>
                    <a:cubicBezTo>
                      <a:pt x="22" y="25"/>
                      <a:pt x="19" y="12"/>
                      <a:pt x="11" y="3"/>
                    </a:cubicBezTo>
                    <a:cubicBezTo>
                      <a:pt x="11" y="0"/>
                      <a:pt x="9" y="0"/>
                      <a:pt x="8" y="2"/>
                    </a:cubicBezTo>
                    <a:cubicBezTo>
                      <a:pt x="7" y="3"/>
                      <a:pt x="7" y="4"/>
                      <a:pt x="7" y="5"/>
                    </a:cubicBezTo>
                    <a:cubicBezTo>
                      <a:pt x="14" y="15"/>
                      <a:pt x="17" y="27"/>
                      <a:pt x="16" y="37"/>
                    </a:cubicBezTo>
                    <a:cubicBezTo>
                      <a:pt x="14" y="49"/>
                      <a:pt x="9" y="60"/>
                      <a:pt x="1" y="68"/>
                    </a:cubicBezTo>
                    <a:cubicBezTo>
                      <a:pt x="0" y="69"/>
                      <a:pt x="0" y="71"/>
                      <a:pt x="1" y="72"/>
                    </a:cubicBezTo>
                    <a:cubicBezTo>
                      <a:pt x="3" y="72"/>
                      <a:pt x="3" y="72"/>
                      <a:pt x="3" y="72"/>
                    </a:cubicBez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6" name="Freeform 57"/>
              <p:cNvSpPr/>
              <p:nvPr/>
            </p:nvSpPr>
            <p:spPr bwMode="auto">
              <a:xfrm>
                <a:off x="8856663" y="871538"/>
                <a:ext cx="150812" cy="271462"/>
              </a:xfrm>
              <a:custGeom>
                <a:avLst/>
                <a:gdLst>
                  <a:gd name="T0" fmla="*/ 39 w 43"/>
                  <a:gd name="T1" fmla="*/ 77 h 77"/>
                  <a:gd name="T2" fmla="*/ 42 w 43"/>
                  <a:gd name="T3" fmla="*/ 74 h 77"/>
                  <a:gd name="T4" fmla="*/ 5 w 43"/>
                  <a:gd name="T5" fmla="*/ 1 h 77"/>
                  <a:gd name="T6" fmla="*/ 1 w 43"/>
                  <a:gd name="T7" fmla="*/ 2 h 77"/>
                  <a:gd name="T8" fmla="*/ 2 w 43"/>
                  <a:gd name="T9" fmla="*/ 5 h 77"/>
                  <a:gd name="T10" fmla="*/ 37 w 43"/>
                  <a:gd name="T11" fmla="*/ 74 h 77"/>
                  <a:gd name="T12" fmla="*/ 39 w 43"/>
                  <a:gd name="T13" fmla="*/ 77 h 77"/>
                  <a:gd name="T14" fmla="*/ 39 w 43"/>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77">
                    <a:moveTo>
                      <a:pt x="39" y="77"/>
                    </a:moveTo>
                    <a:cubicBezTo>
                      <a:pt x="41" y="77"/>
                      <a:pt x="42" y="76"/>
                      <a:pt x="42" y="74"/>
                    </a:cubicBezTo>
                    <a:cubicBezTo>
                      <a:pt x="43" y="46"/>
                      <a:pt x="28" y="17"/>
                      <a:pt x="5" y="1"/>
                    </a:cubicBezTo>
                    <a:cubicBezTo>
                      <a:pt x="3" y="0"/>
                      <a:pt x="2" y="1"/>
                      <a:pt x="1" y="2"/>
                    </a:cubicBezTo>
                    <a:cubicBezTo>
                      <a:pt x="0" y="3"/>
                      <a:pt x="1" y="4"/>
                      <a:pt x="2" y="5"/>
                    </a:cubicBezTo>
                    <a:cubicBezTo>
                      <a:pt x="25" y="20"/>
                      <a:pt x="38" y="48"/>
                      <a:pt x="37" y="74"/>
                    </a:cubicBezTo>
                    <a:cubicBezTo>
                      <a:pt x="37" y="76"/>
                      <a:pt x="38" y="77"/>
                      <a:pt x="39" y="77"/>
                    </a:cubicBezTo>
                    <a:cubicBezTo>
                      <a:pt x="39" y="77"/>
                      <a:pt x="39" y="77"/>
                      <a:pt x="39" y="77"/>
                    </a:cubicBez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7" name="Oval 58"/>
              <p:cNvSpPr>
                <a:spLocks noChangeArrowheads="1"/>
              </p:cNvSpPr>
              <p:nvPr/>
            </p:nvSpPr>
            <p:spPr bwMode="auto">
              <a:xfrm>
                <a:off x="8831263" y="1166813"/>
                <a:ext cx="98425" cy="98425"/>
              </a:xfrm>
              <a:prstGeom prst="ellipse">
                <a:avLst/>
              </a:prstGeom>
              <a:solidFill>
                <a:srgbClr val="EAC2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59" name="Freeform 59"/>
              <p:cNvSpPr/>
              <p:nvPr/>
            </p:nvSpPr>
            <p:spPr bwMode="auto">
              <a:xfrm>
                <a:off x="8151813" y="1114425"/>
                <a:ext cx="203200" cy="609600"/>
              </a:xfrm>
              <a:custGeom>
                <a:avLst/>
                <a:gdLst>
                  <a:gd name="T0" fmla="*/ 49 w 58"/>
                  <a:gd name="T1" fmla="*/ 173 h 173"/>
                  <a:gd name="T2" fmla="*/ 55 w 58"/>
                  <a:gd name="T3" fmla="*/ 169 h 173"/>
                  <a:gd name="T4" fmla="*/ 55 w 58"/>
                  <a:gd name="T5" fmla="*/ 157 h 173"/>
                  <a:gd name="T6" fmla="*/ 20 w 58"/>
                  <a:gd name="T7" fmla="*/ 89 h 173"/>
                  <a:gd name="T8" fmla="*/ 40 w 58"/>
                  <a:gd name="T9" fmla="*/ 14 h 173"/>
                  <a:gd name="T10" fmla="*/ 37 w 58"/>
                  <a:gd name="T11" fmla="*/ 2 h 173"/>
                  <a:gd name="T12" fmla="*/ 25 w 58"/>
                  <a:gd name="T13" fmla="*/ 5 h 173"/>
                  <a:gd name="T14" fmla="*/ 4 w 58"/>
                  <a:gd name="T15" fmla="*/ 91 h 173"/>
                  <a:gd name="T16" fmla="*/ 43 w 58"/>
                  <a:gd name="T17" fmla="*/ 170 h 173"/>
                  <a:gd name="T18" fmla="*/ 49 w 58"/>
                  <a:gd name="T19"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173">
                    <a:moveTo>
                      <a:pt x="49" y="173"/>
                    </a:moveTo>
                    <a:cubicBezTo>
                      <a:pt x="52" y="173"/>
                      <a:pt x="54" y="172"/>
                      <a:pt x="55" y="169"/>
                    </a:cubicBezTo>
                    <a:cubicBezTo>
                      <a:pt x="58" y="166"/>
                      <a:pt x="58" y="161"/>
                      <a:pt x="55" y="157"/>
                    </a:cubicBezTo>
                    <a:cubicBezTo>
                      <a:pt x="35" y="140"/>
                      <a:pt x="23" y="115"/>
                      <a:pt x="20" y="89"/>
                    </a:cubicBezTo>
                    <a:cubicBezTo>
                      <a:pt x="18" y="62"/>
                      <a:pt x="24" y="36"/>
                      <a:pt x="40" y="14"/>
                    </a:cubicBezTo>
                    <a:cubicBezTo>
                      <a:pt x="43" y="10"/>
                      <a:pt x="42" y="6"/>
                      <a:pt x="37" y="2"/>
                    </a:cubicBezTo>
                    <a:cubicBezTo>
                      <a:pt x="34" y="0"/>
                      <a:pt x="29" y="0"/>
                      <a:pt x="25" y="5"/>
                    </a:cubicBezTo>
                    <a:cubicBezTo>
                      <a:pt x="8" y="30"/>
                      <a:pt x="0" y="60"/>
                      <a:pt x="4" y="91"/>
                    </a:cubicBezTo>
                    <a:cubicBezTo>
                      <a:pt x="7" y="120"/>
                      <a:pt x="21" y="150"/>
                      <a:pt x="43" y="170"/>
                    </a:cubicBezTo>
                    <a:cubicBezTo>
                      <a:pt x="45" y="172"/>
                      <a:pt x="47" y="173"/>
                      <a:pt x="49" y="173"/>
                    </a:cubicBezTo>
                    <a:close/>
                  </a:path>
                </a:pathLst>
              </a:custGeom>
              <a:solidFill>
                <a:srgbClr val="FFF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8" name="Freeform 60"/>
              <p:cNvSpPr/>
              <p:nvPr/>
            </p:nvSpPr>
            <p:spPr bwMode="auto">
              <a:xfrm>
                <a:off x="8193088" y="944563"/>
                <a:ext cx="233362" cy="268287"/>
              </a:xfrm>
              <a:custGeom>
                <a:avLst/>
                <a:gdLst>
                  <a:gd name="T0" fmla="*/ 34 w 66"/>
                  <a:gd name="T1" fmla="*/ 37 h 76"/>
                  <a:gd name="T2" fmla="*/ 28 w 66"/>
                  <a:gd name="T3" fmla="*/ 76 h 76"/>
                  <a:gd name="T4" fmla="*/ 14 w 66"/>
                  <a:gd name="T5" fmla="*/ 66 h 76"/>
                  <a:gd name="T6" fmla="*/ 18 w 66"/>
                  <a:gd name="T7" fmla="*/ 13 h 76"/>
                  <a:gd name="T8" fmla="*/ 66 w 66"/>
                  <a:gd name="T9" fmla="*/ 10 h 76"/>
                  <a:gd name="T10" fmla="*/ 34 w 66"/>
                  <a:gd name="T11" fmla="*/ 37 h 76"/>
                </a:gdLst>
                <a:ahLst/>
                <a:cxnLst>
                  <a:cxn ang="0">
                    <a:pos x="T0" y="T1"/>
                  </a:cxn>
                  <a:cxn ang="0">
                    <a:pos x="T2" y="T3"/>
                  </a:cxn>
                  <a:cxn ang="0">
                    <a:pos x="T4" y="T5"/>
                  </a:cxn>
                  <a:cxn ang="0">
                    <a:pos x="T6" y="T7"/>
                  </a:cxn>
                  <a:cxn ang="0">
                    <a:pos x="T8" y="T9"/>
                  </a:cxn>
                  <a:cxn ang="0">
                    <a:pos x="T10" y="T11"/>
                  </a:cxn>
                </a:cxnLst>
                <a:rect l="0" t="0" r="r" b="b"/>
                <a:pathLst>
                  <a:path w="66" h="76">
                    <a:moveTo>
                      <a:pt x="34" y="37"/>
                    </a:moveTo>
                    <a:cubicBezTo>
                      <a:pt x="28" y="49"/>
                      <a:pt x="25" y="63"/>
                      <a:pt x="28" y="76"/>
                    </a:cubicBezTo>
                    <a:cubicBezTo>
                      <a:pt x="23" y="74"/>
                      <a:pt x="19" y="70"/>
                      <a:pt x="14" y="66"/>
                    </a:cubicBezTo>
                    <a:cubicBezTo>
                      <a:pt x="0" y="51"/>
                      <a:pt x="2" y="27"/>
                      <a:pt x="18" y="13"/>
                    </a:cubicBezTo>
                    <a:cubicBezTo>
                      <a:pt x="32" y="1"/>
                      <a:pt x="52" y="0"/>
                      <a:pt x="66" y="10"/>
                    </a:cubicBezTo>
                    <a:cubicBezTo>
                      <a:pt x="53" y="15"/>
                      <a:pt x="42" y="25"/>
                      <a:pt x="34" y="37"/>
                    </a:cubicBezTo>
                    <a:close/>
                  </a:path>
                </a:pathLst>
              </a:custGeom>
              <a:solidFill>
                <a:srgbClr val="FFF3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9" name="Freeform 61"/>
              <p:cNvSpPr/>
              <p:nvPr/>
            </p:nvSpPr>
            <p:spPr bwMode="auto">
              <a:xfrm>
                <a:off x="8281988" y="976313"/>
                <a:ext cx="214312" cy="257175"/>
              </a:xfrm>
              <a:custGeom>
                <a:avLst/>
                <a:gdLst>
                  <a:gd name="T0" fmla="*/ 9 w 61"/>
                  <a:gd name="T1" fmla="*/ 28 h 73"/>
                  <a:gd name="T2" fmla="*/ 41 w 61"/>
                  <a:gd name="T3" fmla="*/ 0 h 73"/>
                  <a:gd name="T4" fmla="*/ 47 w 61"/>
                  <a:gd name="T5" fmla="*/ 7 h 73"/>
                  <a:gd name="T6" fmla="*/ 44 w 61"/>
                  <a:gd name="T7" fmla="*/ 60 h 73"/>
                  <a:gd name="T8" fmla="*/ 3 w 61"/>
                  <a:gd name="T9" fmla="*/ 67 h 73"/>
                  <a:gd name="T10" fmla="*/ 9 w 61"/>
                  <a:gd name="T11" fmla="*/ 28 h 73"/>
                </a:gdLst>
                <a:ahLst/>
                <a:cxnLst>
                  <a:cxn ang="0">
                    <a:pos x="T0" y="T1"/>
                  </a:cxn>
                  <a:cxn ang="0">
                    <a:pos x="T2" y="T3"/>
                  </a:cxn>
                  <a:cxn ang="0">
                    <a:pos x="T4" y="T5"/>
                  </a:cxn>
                  <a:cxn ang="0">
                    <a:pos x="T6" y="T7"/>
                  </a:cxn>
                  <a:cxn ang="0">
                    <a:pos x="T8" y="T9"/>
                  </a:cxn>
                  <a:cxn ang="0">
                    <a:pos x="T10" y="T11"/>
                  </a:cxn>
                </a:cxnLst>
                <a:rect l="0" t="0" r="r" b="b"/>
                <a:pathLst>
                  <a:path w="61" h="73">
                    <a:moveTo>
                      <a:pt x="9" y="28"/>
                    </a:moveTo>
                    <a:cubicBezTo>
                      <a:pt x="17" y="16"/>
                      <a:pt x="28" y="6"/>
                      <a:pt x="41" y="0"/>
                    </a:cubicBezTo>
                    <a:cubicBezTo>
                      <a:pt x="43" y="3"/>
                      <a:pt x="45" y="5"/>
                      <a:pt x="47" y="7"/>
                    </a:cubicBezTo>
                    <a:cubicBezTo>
                      <a:pt x="61" y="22"/>
                      <a:pt x="59" y="47"/>
                      <a:pt x="44" y="60"/>
                    </a:cubicBezTo>
                    <a:cubicBezTo>
                      <a:pt x="32" y="71"/>
                      <a:pt x="17" y="73"/>
                      <a:pt x="3" y="67"/>
                    </a:cubicBezTo>
                    <a:cubicBezTo>
                      <a:pt x="0" y="54"/>
                      <a:pt x="3" y="40"/>
                      <a:pt x="9" y="28"/>
                    </a:cubicBezTo>
                    <a:close/>
                  </a:path>
                </a:pathLst>
              </a:custGeom>
              <a:solidFill>
                <a:srgbClr val="F5E0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2" name="Freeform 62"/>
              <p:cNvSpPr/>
              <p:nvPr/>
            </p:nvSpPr>
            <p:spPr bwMode="auto">
              <a:xfrm>
                <a:off x="8281988" y="958850"/>
                <a:ext cx="190500" cy="271462"/>
              </a:xfrm>
              <a:custGeom>
                <a:avLst/>
                <a:gdLst>
                  <a:gd name="T0" fmla="*/ 4 w 54"/>
                  <a:gd name="T1" fmla="*/ 77 h 77"/>
                  <a:gd name="T2" fmla="*/ 4 w 54"/>
                  <a:gd name="T3" fmla="*/ 77 h 77"/>
                  <a:gd name="T4" fmla="*/ 6 w 54"/>
                  <a:gd name="T5" fmla="*/ 75 h 77"/>
                  <a:gd name="T6" fmla="*/ 18 w 54"/>
                  <a:gd name="T7" fmla="*/ 33 h 77"/>
                  <a:gd name="T8" fmla="*/ 51 w 54"/>
                  <a:gd name="T9" fmla="*/ 5 h 77"/>
                  <a:gd name="T10" fmla="*/ 54 w 54"/>
                  <a:gd name="T11" fmla="*/ 2 h 77"/>
                  <a:gd name="T12" fmla="*/ 50 w 54"/>
                  <a:gd name="T13" fmla="*/ 0 h 77"/>
                  <a:gd name="T14" fmla="*/ 13 w 54"/>
                  <a:gd name="T15" fmla="*/ 29 h 77"/>
                  <a:gd name="T16" fmla="*/ 2 w 54"/>
                  <a:gd name="T17" fmla="*/ 75 h 77"/>
                  <a:gd name="T18" fmla="*/ 4 w 54"/>
                  <a:gd name="T1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77">
                    <a:moveTo>
                      <a:pt x="4" y="77"/>
                    </a:moveTo>
                    <a:cubicBezTo>
                      <a:pt x="4" y="77"/>
                      <a:pt x="4" y="77"/>
                      <a:pt x="4" y="77"/>
                    </a:cubicBezTo>
                    <a:cubicBezTo>
                      <a:pt x="6" y="77"/>
                      <a:pt x="7" y="76"/>
                      <a:pt x="6" y="75"/>
                    </a:cubicBezTo>
                    <a:cubicBezTo>
                      <a:pt x="5" y="60"/>
                      <a:pt x="9" y="45"/>
                      <a:pt x="18" y="33"/>
                    </a:cubicBezTo>
                    <a:cubicBezTo>
                      <a:pt x="25" y="20"/>
                      <a:pt x="37" y="10"/>
                      <a:pt x="51" y="5"/>
                    </a:cubicBezTo>
                    <a:cubicBezTo>
                      <a:pt x="54" y="4"/>
                      <a:pt x="54" y="3"/>
                      <a:pt x="54" y="2"/>
                    </a:cubicBezTo>
                    <a:cubicBezTo>
                      <a:pt x="53" y="1"/>
                      <a:pt x="51" y="0"/>
                      <a:pt x="50" y="0"/>
                    </a:cubicBezTo>
                    <a:cubicBezTo>
                      <a:pt x="35" y="5"/>
                      <a:pt x="22" y="16"/>
                      <a:pt x="13" y="29"/>
                    </a:cubicBezTo>
                    <a:cubicBezTo>
                      <a:pt x="4" y="42"/>
                      <a:pt x="0" y="59"/>
                      <a:pt x="2" y="75"/>
                    </a:cubicBezTo>
                    <a:cubicBezTo>
                      <a:pt x="2" y="76"/>
                      <a:pt x="3" y="77"/>
                      <a:pt x="4" y="77"/>
                    </a:cubicBez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0" name="Freeform 64"/>
              <p:cNvSpPr/>
              <p:nvPr/>
            </p:nvSpPr>
            <p:spPr bwMode="auto">
              <a:xfrm>
                <a:off x="8183563" y="842963"/>
                <a:ext cx="277812" cy="133350"/>
              </a:xfrm>
              <a:custGeom>
                <a:avLst/>
                <a:gdLst>
                  <a:gd name="T0" fmla="*/ 77 w 79"/>
                  <a:gd name="T1" fmla="*/ 38 h 38"/>
                  <a:gd name="T2" fmla="*/ 78 w 79"/>
                  <a:gd name="T3" fmla="*/ 38 h 38"/>
                  <a:gd name="T4" fmla="*/ 79 w 79"/>
                  <a:gd name="T5" fmla="*/ 34 h 38"/>
                  <a:gd name="T6" fmla="*/ 2 w 79"/>
                  <a:gd name="T7" fmla="*/ 5 h 38"/>
                  <a:gd name="T8" fmla="*/ 0 w 79"/>
                  <a:gd name="T9" fmla="*/ 7 h 38"/>
                  <a:gd name="T10" fmla="*/ 3 w 79"/>
                  <a:gd name="T11" fmla="*/ 9 h 38"/>
                  <a:gd name="T12" fmla="*/ 75 w 79"/>
                  <a:gd name="T13" fmla="*/ 37 h 38"/>
                  <a:gd name="T14" fmla="*/ 77 w 7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38">
                    <a:moveTo>
                      <a:pt x="77" y="38"/>
                    </a:moveTo>
                    <a:cubicBezTo>
                      <a:pt x="78" y="38"/>
                      <a:pt x="78" y="38"/>
                      <a:pt x="78" y="38"/>
                    </a:cubicBezTo>
                    <a:cubicBezTo>
                      <a:pt x="79" y="37"/>
                      <a:pt x="79" y="35"/>
                      <a:pt x="79" y="34"/>
                    </a:cubicBezTo>
                    <a:cubicBezTo>
                      <a:pt x="61" y="12"/>
                      <a:pt x="30" y="0"/>
                      <a:pt x="2" y="5"/>
                    </a:cubicBezTo>
                    <a:cubicBezTo>
                      <a:pt x="1" y="5"/>
                      <a:pt x="0" y="6"/>
                      <a:pt x="0" y="7"/>
                    </a:cubicBezTo>
                    <a:cubicBezTo>
                      <a:pt x="0" y="8"/>
                      <a:pt x="2" y="9"/>
                      <a:pt x="3" y="9"/>
                    </a:cubicBezTo>
                    <a:cubicBezTo>
                      <a:pt x="29" y="6"/>
                      <a:pt x="58" y="17"/>
                      <a:pt x="75" y="37"/>
                    </a:cubicBezTo>
                    <a:cubicBezTo>
                      <a:pt x="75" y="38"/>
                      <a:pt x="76" y="38"/>
                      <a:pt x="77" y="38"/>
                    </a:cubicBez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5" name="Freeform 65"/>
              <p:cNvSpPr/>
              <p:nvPr/>
            </p:nvSpPr>
            <p:spPr bwMode="auto">
              <a:xfrm>
                <a:off x="8366125" y="1054100"/>
                <a:ext cx="112712" cy="112712"/>
              </a:xfrm>
              <a:custGeom>
                <a:avLst/>
                <a:gdLst>
                  <a:gd name="T0" fmla="*/ 6 w 32"/>
                  <a:gd name="T1" fmla="*/ 25 h 32"/>
                  <a:gd name="T2" fmla="*/ 25 w 32"/>
                  <a:gd name="T3" fmla="*/ 26 h 32"/>
                  <a:gd name="T4" fmla="*/ 27 w 32"/>
                  <a:gd name="T5" fmla="*/ 6 h 32"/>
                  <a:gd name="T6" fmla="*/ 7 w 32"/>
                  <a:gd name="T7" fmla="*/ 4 h 32"/>
                  <a:gd name="T8" fmla="*/ 6 w 32"/>
                  <a:gd name="T9" fmla="*/ 25 h 32"/>
                </a:gdLst>
                <a:ahLst/>
                <a:cxnLst>
                  <a:cxn ang="0">
                    <a:pos x="T0" y="T1"/>
                  </a:cxn>
                  <a:cxn ang="0">
                    <a:pos x="T2" y="T3"/>
                  </a:cxn>
                  <a:cxn ang="0">
                    <a:pos x="T4" y="T5"/>
                  </a:cxn>
                  <a:cxn ang="0">
                    <a:pos x="T6" y="T7"/>
                  </a:cxn>
                  <a:cxn ang="0">
                    <a:pos x="T8" y="T9"/>
                  </a:cxn>
                </a:cxnLst>
                <a:rect l="0" t="0" r="r" b="b"/>
                <a:pathLst>
                  <a:path w="32" h="32">
                    <a:moveTo>
                      <a:pt x="6" y="25"/>
                    </a:moveTo>
                    <a:cubicBezTo>
                      <a:pt x="10" y="31"/>
                      <a:pt x="20" y="32"/>
                      <a:pt x="25" y="26"/>
                    </a:cubicBezTo>
                    <a:cubicBezTo>
                      <a:pt x="32" y="21"/>
                      <a:pt x="32" y="12"/>
                      <a:pt x="27" y="6"/>
                    </a:cubicBezTo>
                    <a:cubicBezTo>
                      <a:pt x="21" y="0"/>
                      <a:pt x="12" y="0"/>
                      <a:pt x="7" y="4"/>
                    </a:cubicBezTo>
                    <a:cubicBezTo>
                      <a:pt x="0" y="10"/>
                      <a:pt x="0" y="19"/>
                      <a:pt x="6" y="25"/>
                    </a:cubicBezTo>
                    <a:close/>
                  </a:path>
                </a:pathLst>
              </a:custGeom>
              <a:solidFill>
                <a:srgbClr val="EAC2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6" name="Freeform 66"/>
              <p:cNvSpPr/>
              <p:nvPr/>
            </p:nvSpPr>
            <p:spPr bwMode="auto">
              <a:xfrm>
                <a:off x="8253413" y="1622425"/>
                <a:ext cx="323850" cy="80962"/>
              </a:xfrm>
              <a:custGeom>
                <a:avLst/>
                <a:gdLst>
                  <a:gd name="T0" fmla="*/ 45 w 92"/>
                  <a:gd name="T1" fmla="*/ 23 h 23"/>
                  <a:gd name="T2" fmla="*/ 46 w 92"/>
                  <a:gd name="T3" fmla="*/ 23 h 23"/>
                  <a:gd name="T4" fmla="*/ 91 w 92"/>
                  <a:gd name="T5" fmla="*/ 5 h 23"/>
                  <a:gd name="T6" fmla="*/ 91 w 92"/>
                  <a:gd name="T7" fmla="*/ 1 h 23"/>
                  <a:gd name="T8" fmla="*/ 87 w 92"/>
                  <a:gd name="T9" fmla="*/ 1 h 23"/>
                  <a:gd name="T10" fmla="*/ 46 w 92"/>
                  <a:gd name="T11" fmla="*/ 19 h 23"/>
                  <a:gd name="T12" fmla="*/ 4 w 92"/>
                  <a:gd name="T13" fmla="*/ 2 h 23"/>
                  <a:gd name="T14" fmla="*/ 1 w 92"/>
                  <a:gd name="T15" fmla="*/ 2 h 23"/>
                  <a:gd name="T16" fmla="*/ 1 w 92"/>
                  <a:gd name="T17" fmla="*/ 6 h 23"/>
                  <a:gd name="T18" fmla="*/ 45 w 92"/>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23">
                    <a:moveTo>
                      <a:pt x="45" y="23"/>
                    </a:moveTo>
                    <a:cubicBezTo>
                      <a:pt x="46" y="23"/>
                      <a:pt x="46" y="23"/>
                      <a:pt x="46" y="23"/>
                    </a:cubicBezTo>
                    <a:cubicBezTo>
                      <a:pt x="62" y="23"/>
                      <a:pt x="79" y="17"/>
                      <a:pt x="91" y="5"/>
                    </a:cubicBezTo>
                    <a:cubicBezTo>
                      <a:pt x="92" y="3"/>
                      <a:pt x="92" y="2"/>
                      <a:pt x="91" y="1"/>
                    </a:cubicBezTo>
                    <a:cubicBezTo>
                      <a:pt x="89" y="0"/>
                      <a:pt x="88" y="0"/>
                      <a:pt x="87" y="1"/>
                    </a:cubicBezTo>
                    <a:cubicBezTo>
                      <a:pt x="76" y="12"/>
                      <a:pt x="61" y="19"/>
                      <a:pt x="46" y="19"/>
                    </a:cubicBezTo>
                    <a:cubicBezTo>
                      <a:pt x="31" y="19"/>
                      <a:pt x="16" y="12"/>
                      <a:pt x="4" y="2"/>
                    </a:cubicBezTo>
                    <a:cubicBezTo>
                      <a:pt x="3" y="1"/>
                      <a:pt x="2" y="1"/>
                      <a:pt x="1" y="2"/>
                    </a:cubicBezTo>
                    <a:cubicBezTo>
                      <a:pt x="0" y="3"/>
                      <a:pt x="0" y="5"/>
                      <a:pt x="1" y="6"/>
                    </a:cubicBezTo>
                    <a:cubicBezTo>
                      <a:pt x="13" y="17"/>
                      <a:pt x="29" y="23"/>
                      <a:pt x="45" y="23"/>
                    </a:cubicBez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grpSp>
        <p:nvGrpSpPr>
          <p:cNvPr id="77" name="组合 76"/>
          <p:cNvGrpSpPr/>
          <p:nvPr/>
        </p:nvGrpSpPr>
        <p:grpSpPr>
          <a:xfrm rot="0" flipV="1">
            <a:off x="2354580" y="4351655"/>
            <a:ext cx="6354445" cy="76200"/>
            <a:chOff x="1003300" y="487363"/>
            <a:chExt cx="6792913" cy="69850"/>
          </a:xfrm>
        </p:grpSpPr>
        <p:sp>
          <p:nvSpPr>
            <p:cNvPr id="41" name="Freeform 41"/>
            <p:cNvSpPr/>
            <p:nvPr/>
          </p:nvSpPr>
          <p:spPr bwMode="auto">
            <a:xfrm>
              <a:off x="1003300"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2" name="Freeform 42"/>
            <p:cNvSpPr/>
            <p:nvPr/>
          </p:nvSpPr>
          <p:spPr bwMode="auto">
            <a:xfrm>
              <a:off x="2381250"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4BBE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3" name="Freeform 43"/>
            <p:cNvSpPr/>
            <p:nvPr/>
          </p:nvSpPr>
          <p:spPr bwMode="auto">
            <a:xfrm>
              <a:off x="3759200" y="487363"/>
              <a:ext cx="1281112" cy="69850"/>
            </a:xfrm>
            <a:custGeom>
              <a:avLst/>
              <a:gdLst>
                <a:gd name="T0" fmla="*/ 0 w 807"/>
                <a:gd name="T1" fmla="*/ 0 h 44"/>
                <a:gd name="T2" fmla="*/ 807 w 807"/>
                <a:gd name="T3" fmla="*/ 0 h 44"/>
                <a:gd name="T4" fmla="*/ 807 w 807"/>
                <a:gd name="T5" fmla="*/ 44 h 44"/>
                <a:gd name="T6" fmla="*/ 0 w 807"/>
                <a:gd name="T7" fmla="*/ 44 h 44"/>
                <a:gd name="T8" fmla="*/ 0 w 807"/>
                <a:gd name="T9" fmla="*/ 0 h 44"/>
                <a:gd name="T10" fmla="*/ 0 w 807"/>
                <a:gd name="T11" fmla="*/ 0 h 44"/>
              </a:gdLst>
              <a:ahLst/>
              <a:cxnLst>
                <a:cxn ang="0">
                  <a:pos x="T0" y="T1"/>
                </a:cxn>
                <a:cxn ang="0">
                  <a:pos x="T2" y="T3"/>
                </a:cxn>
                <a:cxn ang="0">
                  <a:pos x="T4" y="T5"/>
                </a:cxn>
                <a:cxn ang="0">
                  <a:pos x="T6" y="T7"/>
                </a:cxn>
                <a:cxn ang="0">
                  <a:pos x="T8" y="T9"/>
                </a:cxn>
                <a:cxn ang="0">
                  <a:pos x="T10" y="T11"/>
                </a:cxn>
              </a:cxnLst>
              <a:rect l="0" t="0" r="r" b="b"/>
              <a:pathLst>
                <a:path w="807" h="44">
                  <a:moveTo>
                    <a:pt x="0" y="0"/>
                  </a:moveTo>
                  <a:lnTo>
                    <a:pt x="807" y="0"/>
                  </a:lnTo>
                  <a:lnTo>
                    <a:pt x="807" y="44"/>
                  </a:lnTo>
                  <a:lnTo>
                    <a:pt x="0" y="44"/>
                  </a:lnTo>
                  <a:lnTo>
                    <a:pt x="0" y="0"/>
                  </a:lnTo>
                  <a:lnTo>
                    <a:pt x="0" y="0"/>
                  </a:lnTo>
                  <a:close/>
                </a:path>
              </a:pathLst>
            </a:custGeom>
            <a:solidFill>
              <a:srgbClr val="2025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4" name="Freeform 44"/>
            <p:cNvSpPr/>
            <p:nvPr/>
          </p:nvSpPr>
          <p:spPr bwMode="auto">
            <a:xfrm>
              <a:off x="5132388"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FE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1" name="Freeform 45"/>
            <p:cNvSpPr/>
            <p:nvPr/>
          </p:nvSpPr>
          <p:spPr bwMode="auto">
            <a:xfrm>
              <a:off x="6510338"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7290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22" name="文本框 21"/>
          <p:cNvSpPr txBox="1"/>
          <p:nvPr/>
        </p:nvSpPr>
        <p:spPr>
          <a:xfrm>
            <a:off x="4765040" y="2581275"/>
            <a:ext cx="3542665" cy="891540"/>
          </a:xfrm>
          <a:prstGeom prst="rect">
            <a:avLst/>
          </a:prstGeom>
          <a:noFill/>
        </p:spPr>
        <p:txBody>
          <a:bodyPr wrap="square" rtlCol="0">
            <a:spAutoFit/>
          </a:bodyPr>
          <a:p>
            <a:pPr marL="285750" indent="-285750" algn="just">
              <a:buFont typeface="Wingdings" panose="05000000000000000000" charset="0"/>
              <a:buChar char="l"/>
            </a:pPr>
            <a:r>
              <a:rPr>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"The Psychology of Procrastination" : It is neither malignant nor moral, but a psychological syndrome caused by fear.</a:t>
            </a:r>
            <a:endParaRPr>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advClick="0" advTm="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238125" y="296863"/>
            <a:ext cx="1363663" cy="474662"/>
            <a:chOff x="184527" y="297451"/>
            <a:chExt cx="1363137" cy="473415"/>
          </a:xfrm>
        </p:grpSpPr>
        <p:pic>
          <p:nvPicPr>
            <p:cNvPr id="12297"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7332"/>
            </a:xfrm>
            <a:prstGeom prst="rect">
              <a:avLst/>
            </a:prstGeom>
            <a:noFill/>
          </p:spPr>
          <p:txBody>
            <a:bodyPr>
              <a:spAutoFit/>
            </a:bodyPr>
            <a:lstStyle/>
            <a:p>
              <a:pPr eaLnBrk="1" fontAlgn="auto" hangingPunct="1">
                <a:spcBef>
                  <a:spcPts val="0"/>
                </a:spcBef>
                <a:spcAft>
                  <a:spcPts val="0"/>
                </a:spcAft>
                <a:defRPr/>
              </a:pPr>
              <a:endParaRPr lang="zh-CN" altLang="en-US" sz="1800" dirty="0">
                <a:solidFill>
                  <a:schemeClr val="bg1">
                    <a:lumMod val="95000"/>
                  </a:schemeClr>
                </a:solidFill>
                <a:latin typeface="+mn-lt"/>
                <a:ea typeface="微软雅黑" panose="020B0503020204020204" pitchFamily="34" charset="-122"/>
              </a:endParaRPr>
            </a:p>
          </p:txBody>
        </p:sp>
      </p:grpSp>
      <p:grpSp>
        <p:nvGrpSpPr>
          <p:cNvPr id="37" name="组合 36"/>
          <p:cNvGrpSpPr/>
          <p:nvPr/>
        </p:nvGrpSpPr>
        <p:grpSpPr bwMode="auto">
          <a:xfrm>
            <a:off x="3444240" y="1884045"/>
            <a:ext cx="4826000" cy="1364615"/>
            <a:chOff x="4236894" y="1798373"/>
            <a:chExt cx="3016861" cy="1364916"/>
          </a:xfrm>
        </p:grpSpPr>
        <p:sp>
          <p:nvSpPr>
            <p:cNvPr id="12293" name="文本框 37"/>
            <p:cNvSpPr txBox="1">
              <a:spLocks noChangeArrowheads="1"/>
            </p:cNvSpPr>
            <p:nvPr/>
          </p:nvSpPr>
          <p:spPr bwMode="auto">
            <a:xfrm>
              <a:off x="4236894" y="2456378"/>
              <a:ext cx="3016861" cy="70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2000">
                  <a:solidFill>
                    <a:schemeClr val="bg1"/>
                  </a:solidFill>
                  <a:latin typeface="微软雅黑" panose="020B0503020204020204" pitchFamily="34" charset="-122"/>
                  <a:ea typeface="微软雅黑" panose="020B0503020204020204" pitchFamily="34" charset="-122"/>
                  <a:sym typeface="+mn-ea"/>
                </a:rPr>
                <a:t>   </a:t>
              </a:r>
              <a:r>
                <a:rPr lang="zh-CN" altLang="en-US" sz="2000">
                  <a:solidFill>
                    <a:schemeClr val="bg1"/>
                  </a:solidFill>
                  <a:latin typeface="微软雅黑" panose="020B0503020204020204" pitchFamily="34" charset="-122"/>
                  <a:ea typeface="微软雅黑" panose="020B0503020204020204" pitchFamily="34" charset="-122"/>
                  <a:sym typeface="+mn-ea"/>
                </a:rPr>
                <a:t>Characteristics of procrastination</a:t>
              </a:r>
              <a:endParaRPr lang="zh-CN" altLang="en-US" sz="2000">
                <a:solidFill>
                  <a:schemeClr val="bg1"/>
                </a:solidFill>
                <a:latin typeface="微软雅黑" panose="020B0503020204020204" pitchFamily="34" charset="-122"/>
                <a:ea typeface="微软雅黑" panose="020B0503020204020204" pitchFamily="34" charset="-122"/>
              </a:endParaRPr>
            </a:p>
            <a:p>
              <a:pPr algn="just" eaLnBrk="1" hangingPunct="1"/>
              <a:endParaRPr lang="en-US" altLang="zh-CN" sz="2000">
                <a:solidFill>
                  <a:schemeClr val="bg1"/>
                </a:solidFill>
                <a:latin typeface="微软雅黑" panose="020B0503020204020204" pitchFamily="34" charset="-122"/>
                <a:ea typeface="微软雅黑" panose="020B0503020204020204" pitchFamily="34" charset="-122"/>
                <a:sym typeface="+mn-ea"/>
              </a:endParaRPr>
            </a:p>
          </p:txBody>
        </p:sp>
        <p:sp>
          <p:nvSpPr>
            <p:cNvPr id="12294" name="文本框 38"/>
            <p:cNvSpPr txBox="1">
              <a:spLocks noChangeArrowheads="1"/>
            </p:cNvSpPr>
            <p:nvPr/>
          </p:nvSpPr>
          <p:spPr bwMode="auto">
            <a:xfrm>
              <a:off x="4945517" y="1798373"/>
              <a:ext cx="1286840" cy="52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2800">
                  <a:solidFill>
                    <a:schemeClr val="bg1"/>
                  </a:solidFill>
                  <a:latin typeface="微软雅黑" panose="020B0503020204020204" pitchFamily="34" charset="-122"/>
                  <a:ea typeface="微软雅黑" panose="020B0503020204020204" pitchFamily="34" charset="-122"/>
                </a:rPr>
                <a:t>PART T</a:t>
              </a:r>
              <a:r>
                <a:rPr lang="en-US" altLang="zh-CN" sz="2800">
                  <a:solidFill>
                    <a:schemeClr val="bg1"/>
                  </a:solidFill>
                  <a:latin typeface="微软雅黑" panose="020B0503020204020204" pitchFamily="34" charset="-122"/>
                  <a:ea typeface="微软雅黑" panose="020B0503020204020204" pitchFamily="34" charset="-122"/>
                </a:rPr>
                <a:t>WO</a:t>
              </a:r>
              <a:endParaRPr lang="en-US" altLang="zh-CN" sz="280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bwMode="auto">
          <a:xfrm>
            <a:off x="2582228" y="188372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1+#ppt_w/2"/>
                                          </p:val>
                                        </p:tav>
                                        <p:tav tm="100000">
                                          <p:val>
                                            <p:strVal val="#ppt_x"/>
                                          </p:val>
                                        </p:tav>
                                      </p:tavLst>
                                    </p:anim>
                                    <p:anim calcmode="lin" valueType="num">
                                      <p:cBhvr additive="base">
                                        <p:cTn id="13" dur="500" fill="hold"/>
                                        <p:tgtEl>
                                          <p:spTgt spid="3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250" fill="hold"/>
                                        <p:tgtEl>
                                          <p:spTgt spid="16"/>
                                        </p:tgtEl>
                                        <p:attrNameLst>
                                          <p:attrName>ppt_w</p:attrName>
                                        </p:attrNameLst>
                                      </p:cBhvr>
                                      <p:tavLst>
                                        <p:tav tm="0">
                                          <p:val>
                                            <p:fltVal val="0"/>
                                          </p:val>
                                        </p:tav>
                                        <p:tav tm="100000">
                                          <p:val>
                                            <p:strVal val="#ppt_w"/>
                                          </p:val>
                                        </p:tav>
                                      </p:tavLst>
                                    </p:anim>
                                    <p:anim calcmode="lin" valueType="num">
                                      <p:cBhvr>
                                        <p:cTn id="18" dur="250" fill="hold"/>
                                        <p:tgtEl>
                                          <p:spTgt spid="16"/>
                                        </p:tgtEl>
                                        <p:attrNameLst>
                                          <p:attrName>ppt_h</p:attrName>
                                        </p:attrNameLst>
                                      </p:cBhvr>
                                      <p:tavLst>
                                        <p:tav tm="0">
                                          <p:val>
                                            <p:fltVal val="0"/>
                                          </p:val>
                                        </p:tav>
                                        <p:tav tm="100000">
                                          <p:val>
                                            <p:strVal val="#ppt_h"/>
                                          </p:val>
                                        </p:tav>
                                      </p:tavLst>
                                    </p:anim>
                                    <p:animEffect transition="in" filter="fade">
                                      <p:cBhvr>
                                        <p:cTn id="19" dur="250"/>
                                        <p:tgtEl>
                                          <p:spTgt spid="16"/>
                                        </p:tgtEl>
                                      </p:cBhvr>
                                    </p:animEffect>
                                  </p:childTnLst>
                                </p:cTn>
                              </p:par>
                              <p:par>
                                <p:cTn id="20" presetID="6" presetClass="emph" presetSubtype="0" decel="100000" fill="hold" nodeType="withEffect">
                                  <p:stCondLst>
                                    <p:cond delay="200"/>
                                  </p:stCondLst>
                                  <p:childTnLst>
                                    <p:animScale>
                                      <p:cBhvr>
                                        <p:cTn id="21" dur="250" fill="hold"/>
                                        <p:tgtEl>
                                          <p:spTgt spid="16"/>
                                        </p:tgtEl>
                                      </p:cBhvr>
                                      <p:by x="110000" y="110000"/>
                                    </p:animScale>
                                  </p:childTnLst>
                                </p:cTn>
                              </p:par>
                              <p:par>
                                <p:cTn id="22" presetID="6" presetClass="emph" presetSubtype="0" decel="100000" fill="hold" nodeType="withEffect">
                                  <p:stCondLst>
                                    <p:cond delay="400"/>
                                  </p:stCondLst>
                                  <p:childTnLst>
                                    <p:animScale>
                                      <p:cBhvr>
                                        <p:cTn id="23" dur="250" fill="hold"/>
                                        <p:tgtEl>
                                          <p:spTgt spid="16"/>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44520" y="291148"/>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3419475" y="337185"/>
            <a:ext cx="4446905" cy="368300"/>
          </a:xfrm>
          <a:prstGeom prst="rect">
            <a:avLst/>
          </a:prstGeom>
          <a:noFill/>
        </p:spPr>
        <p:txBody>
          <a:bodyPr wrap="square">
            <a:spAutoFit/>
          </a:bodyPr>
          <a:lstStyle/>
          <a:p>
            <a:pPr eaLnBrk="1" fontAlgn="auto" hangingPunct="1">
              <a:spcBef>
                <a:spcPts val="0"/>
              </a:spcBef>
              <a:spcAft>
                <a:spcPts val="0"/>
              </a:spcAft>
              <a:defRPr/>
            </a:pPr>
            <a:r>
              <a:rPr lang="zh-CN" altLang="en-US" sz="1800">
                <a:solidFill>
                  <a:schemeClr val="bg1"/>
                </a:solidFill>
                <a:latin typeface="微软雅黑" panose="020B0503020204020204" pitchFamily="34" charset="-122"/>
                <a:ea typeface="微软雅黑" panose="020B0503020204020204" pitchFamily="34" charset="-122"/>
                <a:sym typeface="+mn-ea"/>
              </a:rPr>
              <a:t>Characteristics</a:t>
            </a:r>
            <a:r>
              <a:rPr lang="en-US" altLang="zh-CN" sz="1800">
                <a:solidFill>
                  <a:schemeClr val="bg1"/>
                </a:solidFill>
                <a:latin typeface="微软雅黑" panose="020B0503020204020204" pitchFamily="34" charset="-122"/>
                <a:ea typeface="微软雅黑" panose="020B0503020204020204" pitchFamily="34" charset="-122"/>
                <a:sym typeface="+mn-ea"/>
              </a:rPr>
              <a:t> </a:t>
            </a:r>
            <a:r>
              <a:rPr lang="zh-CN" altLang="en-US" sz="1800">
                <a:solidFill>
                  <a:schemeClr val="bg1"/>
                </a:solidFill>
                <a:latin typeface="微软雅黑" panose="020B0503020204020204" pitchFamily="34" charset="-122"/>
                <a:ea typeface="微软雅黑" panose="020B0503020204020204" pitchFamily="34" charset="-122"/>
                <a:sym typeface="+mn-ea"/>
              </a:rPr>
              <a:t>of</a:t>
            </a:r>
            <a:r>
              <a:rPr lang="en-US" altLang="zh-CN" sz="1800">
                <a:solidFill>
                  <a:schemeClr val="bg1"/>
                </a:solidFill>
                <a:latin typeface="微软雅黑" panose="020B0503020204020204" pitchFamily="34" charset="-122"/>
                <a:ea typeface="微软雅黑" panose="020B0503020204020204" pitchFamily="34" charset="-122"/>
                <a:sym typeface="+mn-ea"/>
              </a:rPr>
              <a:t> </a:t>
            </a:r>
            <a:r>
              <a:rPr lang="zh-CN" altLang="en-US" sz="1800">
                <a:solidFill>
                  <a:schemeClr val="bg1"/>
                </a:solidFill>
                <a:latin typeface="微软雅黑" panose="020B0503020204020204" pitchFamily="34" charset="-122"/>
                <a:ea typeface="微软雅黑" panose="020B0503020204020204" pitchFamily="34" charset="-122"/>
                <a:sym typeface="+mn-ea"/>
              </a:rPr>
              <a:t>procrastination</a:t>
            </a:r>
            <a:endParaRPr lang="en-US" altLang="zh-CN" sz="1800" dirty="0">
              <a:solidFill>
                <a:schemeClr val="bg1"/>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rot="0" flipV="1">
            <a:off x="1511935" y="954405"/>
            <a:ext cx="6354445" cy="76200"/>
            <a:chOff x="1003300" y="487363"/>
            <a:chExt cx="6792913" cy="69850"/>
          </a:xfrm>
        </p:grpSpPr>
        <p:sp>
          <p:nvSpPr>
            <p:cNvPr id="5" name="Freeform 41"/>
            <p:cNvSpPr/>
            <p:nvPr/>
          </p:nvSpPr>
          <p:spPr bwMode="auto">
            <a:xfrm>
              <a:off x="1003300"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3" name="Freeform 42"/>
            <p:cNvSpPr/>
            <p:nvPr/>
          </p:nvSpPr>
          <p:spPr bwMode="auto">
            <a:xfrm>
              <a:off x="2381250"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4BBE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4" name="Freeform 43"/>
            <p:cNvSpPr/>
            <p:nvPr/>
          </p:nvSpPr>
          <p:spPr bwMode="auto">
            <a:xfrm>
              <a:off x="3759200" y="487363"/>
              <a:ext cx="1281112" cy="69850"/>
            </a:xfrm>
            <a:custGeom>
              <a:avLst/>
              <a:gdLst>
                <a:gd name="T0" fmla="*/ 0 w 807"/>
                <a:gd name="T1" fmla="*/ 0 h 44"/>
                <a:gd name="T2" fmla="*/ 807 w 807"/>
                <a:gd name="T3" fmla="*/ 0 h 44"/>
                <a:gd name="T4" fmla="*/ 807 w 807"/>
                <a:gd name="T5" fmla="*/ 44 h 44"/>
                <a:gd name="T6" fmla="*/ 0 w 807"/>
                <a:gd name="T7" fmla="*/ 44 h 44"/>
                <a:gd name="T8" fmla="*/ 0 w 807"/>
                <a:gd name="T9" fmla="*/ 0 h 44"/>
                <a:gd name="T10" fmla="*/ 0 w 807"/>
                <a:gd name="T11" fmla="*/ 0 h 44"/>
              </a:gdLst>
              <a:ahLst/>
              <a:cxnLst>
                <a:cxn ang="0">
                  <a:pos x="T0" y="T1"/>
                </a:cxn>
                <a:cxn ang="0">
                  <a:pos x="T2" y="T3"/>
                </a:cxn>
                <a:cxn ang="0">
                  <a:pos x="T4" y="T5"/>
                </a:cxn>
                <a:cxn ang="0">
                  <a:pos x="T6" y="T7"/>
                </a:cxn>
                <a:cxn ang="0">
                  <a:pos x="T8" y="T9"/>
                </a:cxn>
                <a:cxn ang="0">
                  <a:pos x="T10" y="T11"/>
                </a:cxn>
              </a:cxnLst>
              <a:rect l="0" t="0" r="r" b="b"/>
              <a:pathLst>
                <a:path w="807" h="44">
                  <a:moveTo>
                    <a:pt x="0" y="0"/>
                  </a:moveTo>
                  <a:lnTo>
                    <a:pt x="807" y="0"/>
                  </a:lnTo>
                  <a:lnTo>
                    <a:pt x="807" y="44"/>
                  </a:lnTo>
                  <a:lnTo>
                    <a:pt x="0" y="44"/>
                  </a:lnTo>
                  <a:lnTo>
                    <a:pt x="0" y="0"/>
                  </a:lnTo>
                  <a:lnTo>
                    <a:pt x="0" y="0"/>
                  </a:lnTo>
                  <a:close/>
                </a:path>
              </a:pathLst>
            </a:custGeom>
            <a:solidFill>
              <a:srgbClr val="2025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5" name="Freeform 44"/>
            <p:cNvSpPr/>
            <p:nvPr/>
          </p:nvSpPr>
          <p:spPr bwMode="auto">
            <a:xfrm>
              <a:off x="5132388"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FE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7" name="Freeform 45"/>
            <p:cNvSpPr/>
            <p:nvPr/>
          </p:nvSpPr>
          <p:spPr bwMode="auto">
            <a:xfrm>
              <a:off x="6510338"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7290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10" name="文本框 9"/>
          <p:cNvSpPr txBox="1"/>
          <p:nvPr/>
        </p:nvSpPr>
        <p:spPr>
          <a:xfrm>
            <a:off x="726440" y="1407795"/>
            <a:ext cx="3660140" cy="1753235"/>
          </a:xfrm>
          <a:prstGeom prst="rect">
            <a:avLst/>
          </a:prstGeom>
          <a:noFill/>
        </p:spPr>
        <p:txBody>
          <a:bodyPr wrap="square" rtlCol="0" anchor="t">
            <a:spAutoFit/>
          </a:bodyPr>
          <a:p>
            <a:pPr marL="285750" indent="-285750" algn="just">
              <a:buFont typeface="Wingdings" panose="05000000000000000000" charset="0"/>
              <a:buChar char="l"/>
            </a:pPr>
            <a:r>
              <a:rPr lang="zh-CN" altLang="en-US" sz="1800">
                <a:solidFill>
                  <a:schemeClr val="bg1"/>
                </a:solidFill>
                <a:latin typeface="微软雅黑" panose="020B0503020204020204" pitchFamily="34" charset="-122"/>
                <a:ea typeface="微软雅黑" panose="020B0503020204020204" pitchFamily="34" charset="-122"/>
              </a:rPr>
              <a:t>Universality: Everyone has a problem with procrastination at least a little. Some people procrastinate slightly, some severely, some occasionally, some often.</a:t>
            </a:r>
            <a:endParaRPr lang="zh-CN" altLang="en-US" sz="1800">
              <a:solidFill>
                <a:schemeClr val="bg1"/>
              </a:solidFill>
              <a:latin typeface="微软雅黑" panose="020B0503020204020204" pitchFamily="34" charset="-122"/>
              <a:ea typeface="微软雅黑" panose="020B0503020204020204" pitchFamily="34" charset="-122"/>
            </a:endParaRPr>
          </a:p>
        </p:txBody>
      </p:sp>
      <p:pic>
        <p:nvPicPr>
          <p:cNvPr id="7171" name="Picture 5" descr="201142694819atvV2"/>
          <p:cNvPicPr>
            <a:picLocks noChangeAspect="1"/>
          </p:cNvPicPr>
          <p:nvPr/>
        </p:nvPicPr>
        <p:blipFill>
          <a:blip r:embed="rId2"/>
          <a:stretch>
            <a:fillRect/>
          </a:stretch>
        </p:blipFill>
        <p:spPr>
          <a:xfrm>
            <a:off x="4559935" y="1630680"/>
            <a:ext cx="4308475" cy="2585720"/>
          </a:xfrm>
          <a:prstGeom prst="rect">
            <a:avLst/>
          </a:prstGeom>
          <a:noFill/>
          <a:ln w="9525">
            <a:noFill/>
          </a:ln>
        </p:spPr>
      </p:pic>
      <p:sp>
        <p:nvSpPr>
          <p:cNvPr id="2" name="文本框 1"/>
          <p:cNvSpPr txBox="1"/>
          <p:nvPr/>
        </p:nvSpPr>
        <p:spPr>
          <a:xfrm>
            <a:off x="726440" y="3378200"/>
            <a:ext cx="3505835" cy="922020"/>
          </a:xfrm>
          <a:prstGeom prst="rect">
            <a:avLst/>
          </a:prstGeom>
          <a:noFill/>
        </p:spPr>
        <p:txBody>
          <a:bodyPr wrap="square" rtlCol="0" anchor="t">
            <a:spAutoFit/>
          </a:bodyPr>
          <a:p>
            <a:pPr marL="285750" lvl="0" indent="-285750" algn="just">
              <a:buFont typeface="Wingdings" panose="05000000000000000000" charset="0"/>
              <a:buChar char="l"/>
            </a:pPr>
            <a:r>
              <a:rPr lang="zh-CN" altLang="en-US" sz="1800">
                <a:solidFill>
                  <a:schemeClr val="bg1"/>
                </a:solidFill>
                <a:latin typeface="微软雅黑" panose="020B0503020204020204" pitchFamily="34" charset="-122"/>
                <a:ea typeface="微软雅黑" panose="020B0503020204020204" pitchFamily="34" charset="-122"/>
                <a:sym typeface="+mn-ea"/>
              </a:rPr>
              <a:t>Habituality: Procrastination is a kind of solid psycho</a:t>
            </a:r>
            <a:r>
              <a:rPr lang="en-US" altLang="zh-CN" sz="1800">
                <a:solidFill>
                  <a:schemeClr val="bg1"/>
                </a:solidFill>
                <a:latin typeface="微软雅黑" panose="020B0503020204020204" pitchFamily="34" charset="-122"/>
                <a:ea typeface="微软雅黑" panose="020B0503020204020204" pitchFamily="34" charset="-122"/>
                <a:sym typeface="+mn-ea"/>
              </a:rPr>
              <a:t>-</a:t>
            </a:r>
            <a:r>
              <a:rPr lang="zh-CN" altLang="en-US" sz="1800">
                <a:solidFill>
                  <a:schemeClr val="bg1"/>
                </a:solidFill>
                <a:latin typeface="微软雅黑" panose="020B0503020204020204" pitchFamily="34" charset="-122"/>
                <a:ea typeface="微软雅黑" panose="020B0503020204020204" pitchFamily="34" charset="-122"/>
                <a:sym typeface="+mn-ea"/>
              </a:rPr>
              <a:t>logical habit and behavior</a:t>
            </a:r>
            <a:r>
              <a:rPr lang="en-US" altLang="zh-CN" sz="1800">
                <a:solidFill>
                  <a:schemeClr val="bg1"/>
                </a:solidFill>
                <a:latin typeface="微软雅黑" panose="020B0503020204020204" pitchFamily="34" charset="-122"/>
                <a:ea typeface="微软雅黑" panose="020B0503020204020204" pitchFamily="34" charset="-122"/>
                <a:sym typeface="+mn-ea"/>
              </a:rPr>
              <a:t>.</a:t>
            </a:r>
            <a:r>
              <a:rPr lang="zh-CN" altLang="en-US" sz="1800">
                <a:solidFill>
                  <a:schemeClr val="bg1"/>
                </a:solidFill>
                <a:latin typeface="微软雅黑" panose="020B0503020204020204" pitchFamily="34" charset="-122"/>
                <a:ea typeface="微软雅黑" panose="020B0503020204020204" pitchFamily="34" charset="-122"/>
                <a:sym typeface="+mn-ea"/>
              </a:rPr>
              <a:t> </a:t>
            </a:r>
            <a:endParaRPr lang="zh-CN" altLang="en-US" sz="180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44520" y="291148"/>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3419475" y="337185"/>
            <a:ext cx="4446905" cy="368300"/>
          </a:xfrm>
          <a:prstGeom prst="rect">
            <a:avLst/>
          </a:prstGeom>
          <a:noFill/>
        </p:spPr>
        <p:txBody>
          <a:bodyPr wrap="square">
            <a:spAutoFit/>
          </a:bodyPr>
          <a:lstStyle/>
          <a:p>
            <a:pPr eaLnBrk="1" fontAlgn="auto" hangingPunct="1">
              <a:spcBef>
                <a:spcPts val="0"/>
              </a:spcBef>
              <a:spcAft>
                <a:spcPts val="0"/>
              </a:spcAft>
              <a:defRPr/>
            </a:pPr>
            <a:r>
              <a:rPr lang="zh-CN" altLang="en-US" sz="1800">
                <a:solidFill>
                  <a:schemeClr val="bg1"/>
                </a:solidFill>
                <a:latin typeface="微软雅黑" panose="020B0503020204020204" pitchFamily="34" charset="-122"/>
                <a:ea typeface="微软雅黑" panose="020B0503020204020204" pitchFamily="34" charset="-122"/>
                <a:sym typeface="+mn-ea"/>
              </a:rPr>
              <a:t>Characteristics</a:t>
            </a:r>
            <a:r>
              <a:rPr lang="en-US" altLang="zh-CN" sz="1800">
                <a:solidFill>
                  <a:schemeClr val="bg1"/>
                </a:solidFill>
                <a:latin typeface="微软雅黑" panose="020B0503020204020204" pitchFamily="34" charset="-122"/>
                <a:ea typeface="微软雅黑" panose="020B0503020204020204" pitchFamily="34" charset="-122"/>
                <a:sym typeface="+mn-ea"/>
              </a:rPr>
              <a:t> </a:t>
            </a:r>
            <a:r>
              <a:rPr lang="zh-CN" altLang="en-US" sz="1800">
                <a:solidFill>
                  <a:schemeClr val="bg1"/>
                </a:solidFill>
                <a:latin typeface="微软雅黑" panose="020B0503020204020204" pitchFamily="34" charset="-122"/>
                <a:ea typeface="微软雅黑" panose="020B0503020204020204" pitchFamily="34" charset="-122"/>
                <a:sym typeface="+mn-ea"/>
              </a:rPr>
              <a:t>of</a:t>
            </a:r>
            <a:r>
              <a:rPr lang="en-US" altLang="zh-CN" sz="1800">
                <a:solidFill>
                  <a:schemeClr val="bg1"/>
                </a:solidFill>
                <a:latin typeface="微软雅黑" panose="020B0503020204020204" pitchFamily="34" charset="-122"/>
                <a:ea typeface="微软雅黑" panose="020B0503020204020204" pitchFamily="34" charset="-122"/>
                <a:sym typeface="+mn-ea"/>
              </a:rPr>
              <a:t> </a:t>
            </a:r>
            <a:r>
              <a:rPr lang="zh-CN" altLang="en-US" sz="1800">
                <a:solidFill>
                  <a:schemeClr val="bg1"/>
                </a:solidFill>
                <a:latin typeface="微软雅黑" panose="020B0503020204020204" pitchFamily="34" charset="-122"/>
                <a:ea typeface="微软雅黑" panose="020B0503020204020204" pitchFamily="34" charset="-122"/>
                <a:sym typeface="+mn-ea"/>
              </a:rPr>
              <a:t>procrastination</a:t>
            </a:r>
            <a:endParaRPr lang="en-US" altLang="zh-CN" sz="1800" dirty="0">
              <a:solidFill>
                <a:schemeClr val="bg1"/>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rot="0" flipV="1">
            <a:off x="1511935" y="954405"/>
            <a:ext cx="6354445" cy="76200"/>
            <a:chOff x="1003300" y="487363"/>
            <a:chExt cx="6792913" cy="69850"/>
          </a:xfrm>
        </p:grpSpPr>
        <p:sp>
          <p:nvSpPr>
            <p:cNvPr id="5" name="Freeform 41"/>
            <p:cNvSpPr/>
            <p:nvPr/>
          </p:nvSpPr>
          <p:spPr bwMode="auto">
            <a:xfrm>
              <a:off x="1003300"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3" name="Freeform 42"/>
            <p:cNvSpPr/>
            <p:nvPr/>
          </p:nvSpPr>
          <p:spPr bwMode="auto">
            <a:xfrm>
              <a:off x="2381250"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4BBE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4" name="Freeform 43"/>
            <p:cNvSpPr/>
            <p:nvPr/>
          </p:nvSpPr>
          <p:spPr bwMode="auto">
            <a:xfrm>
              <a:off x="3759200" y="487363"/>
              <a:ext cx="1281112" cy="69850"/>
            </a:xfrm>
            <a:custGeom>
              <a:avLst/>
              <a:gdLst>
                <a:gd name="T0" fmla="*/ 0 w 807"/>
                <a:gd name="T1" fmla="*/ 0 h 44"/>
                <a:gd name="T2" fmla="*/ 807 w 807"/>
                <a:gd name="T3" fmla="*/ 0 h 44"/>
                <a:gd name="T4" fmla="*/ 807 w 807"/>
                <a:gd name="T5" fmla="*/ 44 h 44"/>
                <a:gd name="T6" fmla="*/ 0 w 807"/>
                <a:gd name="T7" fmla="*/ 44 h 44"/>
                <a:gd name="T8" fmla="*/ 0 w 807"/>
                <a:gd name="T9" fmla="*/ 0 h 44"/>
                <a:gd name="T10" fmla="*/ 0 w 807"/>
                <a:gd name="T11" fmla="*/ 0 h 44"/>
              </a:gdLst>
              <a:ahLst/>
              <a:cxnLst>
                <a:cxn ang="0">
                  <a:pos x="T0" y="T1"/>
                </a:cxn>
                <a:cxn ang="0">
                  <a:pos x="T2" y="T3"/>
                </a:cxn>
                <a:cxn ang="0">
                  <a:pos x="T4" y="T5"/>
                </a:cxn>
                <a:cxn ang="0">
                  <a:pos x="T6" y="T7"/>
                </a:cxn>
                <a:cxn ang="0">
                  <a:pos x="T8" y="T9"/>
                </a:cxn>
                <a:cxn ang="0">
                  <a:pos x="T10" y="T11"/>
                </a:cxn>
              </a:cxnLst>
              <a:rect l="0" t="0" r="r" b="b"/>
              <a:pathLst>
                <a:path w="807" h="44">
                  <a:moveTo>
                    <a:pt x="0" y="0"/>
                  </a:moveTo>
                  <a:lnTo>
                    <a:pt x="807" y="0"/>
                  </a:lnTo>
                  <a:lnTo>
                    <a:pt x="807" y="44"/>
                  </a:lnTo>
                  <a:lnTo>
                    <a:pt x="0" y="44"/>
                  </a:lnTo>
                  <a:lnTo>
                    <a:pt x="0" y="0"/>
                  </a:lnTo>
                  <a:lnTo>
                    <a:pt x="0" y="0"/>
                  </a:lnTo>
                  <a:close/>
                </a:path>
              </a:pathLst>
            </a:custGeom>
            <a:solidFill>
              <a:srgbClr val="2025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5" name="Freeform 44"/>
            <p:cNvSpPr/>
            <p:nvPr/>
          </p:nvSpPr>
          <p:spPr bwMode="auto">
            <a:xfrm>
              <a:off x="5132388"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FE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7" name="Freeform 45"/>
            <p:cNvSpPr/>
            <p:nvPr/>
          </p:nvSpPr>
          <p:spPr bwMode="auto">
            <a:xfrm>
              <a:off x="6510338"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7290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pic>
        <p:nvPicPr>
          <p:cNvPr id="19" name="图片 18" descr="v2-0ae54a8b218b14ed325186f26240d319_720w"/>
          <p:cNvPicPr>
            <a:picLocks noChangeAspect="1"/>
          </p:cNvPicPr>
          <p:nvPr/>
        </p:nvPicPr>
        <p:blipFill>
          <a:blip r:embed="rId2"/>
          <a:stretch>
            <a:fillRect/>
          </a:stretch>
        </p:blipFill>
        <p:spPr>
          <a:xfrm>
            <a:off x="4847590" y="1279525"/>
            <a:ext cx="3377565" cy="3377565"/>
          </a:xfrm>
          <a:prstGeom prst="rect">
            <a:avLst/>
          </a:prstGeom>
          <a:solidFill>
            <a:schemeClr val="tx1"/>
          </a:solidFill>
          <a:ln w="57150" cmpd="sng">
            <a:solidFill>
              <a:schemeClr val="tx1"/>
            </a:solidFill>
            <a:prstDash val="solid"/>
          </a:ln>
        </p:spPr>
      </p:pic>
      <p:sp>
        <p:nvSpPr>
          <p:cNvPr id="20" name="文本框 19"/>
          <p:cNvSpPr txBox="1"/>
          <p:nvPr/>
        </p:nvSpPr>
        <p:spPr>
          <a:xfrm>
            <a:off x="1000760" y="1724025"/>
            <a:ext cx="3254375" cy="922020"/>
          </a:xfrm>
          <a:prstGeom prst="rect">
            <a:avLst/>
          </a:prstGeom>
          <a:noFill/>
        </p:spPr>
        <p:txBody>
          <a:bodyPr wrap="square" rtlCol="0" anchor="t">
            <a:spAutoFit/>
          </a:bodyPr>
          <a:p>
            <a:pPr marL="285750" lvl="0" indent="-285750" algn="just">
              <a:buFont typeface="Wingdings" panose="05000000000000000000" charset="0"/>
              <a:buChar char="l"/>
            </a:pPr>
            <a:r>
              <a:rPr lang="en-US" altLang="zh-CN" sz="1800">
                <a:solidFill>
                  <a:schemeClr val="bg1"/>
                </a:solidFill>
                <a:latin typeface="微软雅黑" panose="020B0503020204020204" pitchFamily="34" charset="-122"/>
                <a:ea typeface="微软雅黑" panose="020B0503020204020204" pitchFamily="34" charset="-122"/>
                <a:sym typeface="+mn-ea"/>
              </a:rPr>
              <a:t>H</a:t>
            </a:r>
            <a:r>
              <a:rPr lang="zh-CN" altLang="en-US" sz="1800">
                <a:solidFill>
                  <a:schemeClr val="bg1"/>
                </a:solidFill>
                <a:latin typeface="微软雅黑" panose="020B0503020204020204" pitchFamily="34" charset="-122"/>
                <a:ea typeface="微软雅黑" panose="020B0503020204020204" pitchFamily="34" charset="-122"/>
                <a:sym typeface="+mn-ea"/>
              </a:rPr>
              <a:t>armfulness: The harm of procrastination is widespread and serious</a:t>
            </a:r>
            <a:r>
              <a:rPr lang="en-US" altLang="zh-CN" sz="1800">
                <a:solidFill>
                  <a:schemeClr val="bg1"/>
                </a:solidFill>
                <a:latin typeface="微软雅黑" panose="020B0503020204020204" pitchFamily="34" charset="-122"/>
                <a:ea typeface="微软雅黑" panose="020B0503020204020204" pitchFamily="34" charset="-122"/>
                <a:sym typeface="+mn-ea"/>
              </a:rPr>
              <a:t>.</a:t>
            </a:r>
            <a:endParaRPr lang="en-US" altLang="zh-CN" sz="180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bwMode="auto">
          <a:xfrm>
            <a:off x="238125" y="296863"/>
            <a:ext cx="1363663" cy="474662"/>
            <a:chOff x="184527" y="297451"/>
            <a:chExt cx="1363137" cy="473415"/>
          </a:xfrm>
        </p:grpSpPr>
        <p:pic>
          <p:nvPicPr>
            <p:cNvPr id="12297"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184527" y="297451"/>
              <a:ext cx="422017" cy="4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39990" y="376617"/>
              <a:ext cx="1007674" cy="367332"/>
            </a:xfrm>
            <a:prstGeom prst="rect">
              <a:avLst/>
            </a:prstGeom>
            <a:noFill/>
          </p:spPr>
          <p:txBody>
            <a:bodyPr>
              <a:spAutoFit/>
            </a:bodyPr>
            <a:lstStyle/>
            <a:p>
              <a:pPr eaLnBrk="1" fontAlgn="auto" hangingPunct="1">
                <a:spcBef>
                  <a:spcPts val="0"/>
                </a:spcBef>
                <a:spcAft>
                  <a:spcPts val="0"/>
                </a:spcAft>
                <a:defRPr/>
              </a:pPr>
              <a:endParaRPr lang="zh-CN" altLang="en-US" sz="1800" dirty="0">
                <a:solidFill>
                  <a:schemeClr val="bg1">
                    <a:lumMod val="95000"/>
                  </a:schemeClr>
                </a:solidFill>
                <a:latin typeface="+mn-lt"/>
                <a:ea typeface="微软雅黑" panose="020B0503020204020204" pitchFamily="34" charset="-122"/>
              </a:endParaRPr>
            </a:p>
          </p:txBody>
        </p:sp>
      </p:grpSp>
      <p:grpSp>
        <p:nvGrpSpPr>
          <p:cNvPr id="37" name="组合 36"/>
          <p:cNvGrpSpPr/>
          <p:nvPr/>
        </p:nvGrpSpPr>
        <p:grpSpPr bwMode="auto">
          <a:xfrm>
            <a:off x="3550285" y="1962150"/>
            <a:ext cx="4325620" cy="1056640"/>
            <a:chOff x="4236894" y="1798373"/>
            <a:chExt cx="2704060" cy="1056873"/>
          </a:xfrm>
        </p:grpSpPr>
        <p:sp>
          <p:nvSpPr>
            <p:cNvPr id="12293" name="文本框 37"/>
            <p:cNvSpPr txBox="1">
              <a:spLocks noChangeArrowheads="1"/>
            </p:cNvSpPr>
            <p:nvPr/>
          </p:nvSpPr>
          <p:spPr bwMode="auto">
            <a:xfrm>
              <a:off x="4236894" y="2456378"/>
              <a:ext cx="2704060" cy="39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2000">
                  <a:solidFill>
                    <a:schemeClr val="bg1"/>
                  </a:solidFill>
                  <a:latin typeface="微软雅黑" panose="020B0503020204020204" pitchFamily="34" charset="-122"/>
                  <a:ea typeface="微软雅黑" panose="020B0503020204020204" pitchFamily="34" charset="-122"/>
                  <a:sym typeface="+mn-ea"/>
                </a:rPr>
                <a:t>   </a:t>
              </a:r>
              <a:r>
                <a:rPr sz="2000">
                  <a:solidFill>
                    <a:schemeClr val="bg1"/>
                  </a:solidFill>
                  <a:latin typeface="微软雅黑" panose="020B0503020204020204" pitchFamily="34" charset="-122"/>
                  <a:ea typeface="微软雅黑" panose="020B0503020204020204" pitchFamily="34" charset="-122"/>
                </a:rPr>
                <a:t>The harm of procrastination</a:t>
              </a:r>
              <a:endParaRPr sz="2000">
                <a:solidFill>
                  <a:schemeClr val="bg1"/>
                </a:solidFill>
                <a:latin typeface="微软雅黑" panose="020B0503020204020204" pitchFamily="34" charset="-122"/>
                <a:ea typeface="微软雅黑" panose="020B0503020204020204" pitchFamily="34" charset="-122"/>
              </a:endParaRPr>
            </a:p>
          </p:txBody>
        </p:sp>
        <p:sp>
          <p:nvSpPr>
            <p:cNvPr id="12294" name="文本框 38"/>
            <p:cNvSpPr txBox="1">
              <a:spLocks noChangeArrowheads="1"/>
            </p:cNvSpPr>
            <p:nvPr/>
          </p:nvSpPr>
          <p:spPr bwMode="auto">
            <a:xfrm>
              <a:off x="4945459" y="1798373"/>
              <a:ext cx="1504064" cy="52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2800">
                  <a:solidFill>
                    <a:schemeClr val="bg1"/>
                  </a:solidFill>
                  <a:latin typeface="微软雅黑" panose="020B0503020204020204" pitchFamily="34" charset="-122"/>
                  <a:ea typeface="微软雅黑" panose="020B0503020204020204" pitchFamily="34" charset="-122"/>
                </a:rPr>
                <a:t>PART </a:t>
              </a:r>
              <a:r>
                <a:rPr lang="en-US" altLang="zh-CN" sz="2800">
                  <a:solidFill>
                    <a:schemeClr val="bg1"/>
                  </a:solidFill>
                  <a:latin typeface="微软雅黑" panose="020B0503020204020204" pitchFamily="34" charset="-122"/>
                  <a:ea typeface="微软雅黑" panose="020B0503020204020204" pitchFamily="34" charset="-122"/>
                </a:rPr>
                <a:t>THREE</a:t>
              </a:r>
              <a:endParaRPr lang="en-US" altLang="zh-CN" sz="2800">
                <a:solidFill>
                  <a:schemeClr val="bg1"/>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bwMode="auto">
          <a:xfrm>
            <a:off x="2778443" y="1890078"/>
            <a:ext cx="1130300" cy="1128712"/>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24"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1+#ppt_w/2"/>
                                          </p:val>
                                        </p:tav>
                                        <p:tav tm="100000">
                                          <p:val>
                                            <p:strVal val="#ppt_x"/>
                                          </p:val>
                                        </p:tav>
                                      </p:tavLst>
                                    </p:anim>
                                    <p:anim calcmode="lin" valueType="num">
                                      <p:cBhvr additive="base">
                                        <p:cTn id="13" dur="500" fill="hold"/>
                                        <p:tgtEl>
                                          <p:spTgt spid="3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250" fill="hold"/>
                                        <p:tgtEl>
                                          <p:spTgt spid="22"/>
                                        </p:tgtEl>
                                        <p:attrNameLst>
                                          <p:attrName>ppt_w</p:attrName>
                                        </p:attrNameLst>
                                      </p:cBhvr>
                                      <p:tavLst>
                                        <p:tav tm="0">
                                          <p:val>
                                            <p:fltVal val="0"/>
                                          </p:val>
                                        </p:tav>
                                        <p:tav tm="100000">
                                          <p:val>
                                            <p:strVal val="#ppt_w"/>
                                          </p:val>
                                        </p:tav>
                                      </p:tavLst>
                                    </p:anim>
                                    <p:anim calcmode="lin" valueType="num">
                                      <p:cBhvr>
                                        <p:cTn id="18" dur="250" fill="hold"/>
                                        <p:tgtEl>
                                          <p:spTgt spid="22"/>
                                        </p:tgtEl>
                                        <p:attrNameLst>
                                          <p:attrName>ppt_h</p:attrName>
                                        </p:attrNameLst>
                                      </p:cBhvr>
                                      <p:tavLst>
                                        <p:tav tm="0">
                                          <p:val>
                                            <p:fltVal val="0"/>
                                          </p:val>
                                        </p:tav>
                                        <p:tav tm="100000">
                                          <p:val>
                                            <p:strVal val="#ppt_h"/>
                                          </p:val>
                                        </p:tav>
                                      </p:tavLst>
                                    </p:anim>
                                    <p:animEffect transition="in" filter="fade">
                                      <p:cBhvr>
                                        <p:cTn id="19" dur="250"/>
                                        <p:tgtEl>
                                          <p:spTgt spid="22"/>
                                        </p:tgtEl>
                                      </p:cBhvr>
                                    </p:animEffect>
                                  </p:childTnLst>
                                </p:cTn>
                              </p:par>
                              <p:par>
                                <p:cTn id="20" presetID="6" presetClass="emph" presetSubtype="0" decel="100000" fill="hold" nodeType="withEffect">
                                  <p:stCondLst>
                                    <p:cond delay="200"/>
                                  </p:stCondLst>
                                  <p:childTnLst>
                                    <p:animScale>
                                      <p:cBhvr>
                                        <p:cTn id="21" dur="250" fill="hold"/>
                                        <p:tgtEl>
                                          <p:spTgt spid="22"/>
                                        </p:tgtEl>
                                      </p:cBhvr>
                                      <p:by x="110000" y="110000"/>
                                    </p:animScale>
                                  </p:childTnLst>
                                </p:cTn>
                              </p:par>
                              <p:par>
                                <p:cTn id="22" presetID="6" presetClass="emph" presetSubtype="0" decel="100000" fill="hold" nodeType="withEffect">
                                  <p:stCondLst>
                                    <p:cond delay="400"/>
                                  </p:stCondLst>
                                  <p:childTnLst>
                                    <p:animScale>
                                      <p:cBhvr>
                                        <p:cTn id="23" dur="250" fill="hold"/>
                                        <p:tgtEl>
                                          <p:spTgt spid="22"/>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44520" y="291148"/>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3419475" y="337185"/>
            <a:ext cx="4446905" cy="368300"/>
          </a:xfrm>
          <a:prstGeom prst="rect">
            <a:avLst/>
          </a:prstGeom>
          <a:noFill/>
        </p:spPr>
        <p:txBody>
          <a:bodyPr wrap="square">
            <a:spAutoFit/>
          </a:bodyPr>
          <a:lstStyle/>
          <a:p>
            <a:pPr eaLnBrk="1" fontAlgn="auto" hangingPunct="1">
              <a:spcBef>
                <a:spcPts val="0"/>
              </a:spcBef>
              <a:spcAft>
                <a:spcPts val="0"/>
              </a:spcAft>
              <a:defRPr/>
            </a:pPr>
            <a:r>
              <a:rPr sz="1800">
                <a:solidFill>
                  <a:schemeClr val="bg1"/>
                </a:solidFill>
                <a:latin typeface="微软雅黑" panose="020B0503020204020204" pitchFamily="34" charset="-122"/>
                <a:ea typeface="微软雅黑" panose="020B0503020204020204" pitchFamily="34" charset="-122"/>
                <a:sym typeface="+mn-ea"/>
              </a:rPr>
              <a:t>The harm of procrastination</a:t>
            </a:r>
            <a:endParaRPr lang="en-US" altLang="zh-CN" sz="1800" dirty="0">
              <a:solidFill>
                <a:schemeClr val="bg1"/>
              </a:solidFill>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rot="0" flipV="1">
            <a:off x="1511935" y="954405"/>
            <a:ext cx="6354445" cy="76200"/>
            <a:chOff x="1003300" y="487363"/>
            <a:chExt cx="6792913" cy="69850"/>
          </a:xfrm>
        </p:grpSpPr>
        <p:sp>
          <p:nvSpPr>
            <p:cNvPr id="5" name="Freeform 41"/>
            <p:cNvSpPr/>
            <p:nvPr/>
          </p:nvSpPr>
          <p:spPr bwMode="auto">
            <a:xfrm>
              <a:off x="1003300"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EF7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3" name="Freeform 42"/>
            <p:cNvSpPr/>
            <p:nvPr/>
          </p:nvSpPr>
          <p:spPr bwMode="auto">
            <a:xfrm>
              <a:off x="2381250"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4BBE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4" name="Freeform 43"/>
            <p:cNvSpPr/>
            <p:nvPr/>
          </p:nvSpPr>
          <p:spPr bwMode="auto">
            <a:xfrm>
              <a:off x="3759200" y="487363"/>
              <a:ext cx="1281112" cy="69850"/>
            </a:xfrm>
            <a:custGeom>
              <a:avLst/>
              <a:gdLst>
                <a:gd name="T0" fmla="*/ 0 w 807"/>
                <a:gd name="T1" fmla="*/ 0 h 44"/>
                <a:gd name="T2" fmla="*/ 807 w 807"/>
                <a:gd name="T3" fmla="*/ 0 h 44"/>
                <a:gd name="T4" fmla="*/ 807 w 807"/>
                <a:gd name="T5" fmla="*/ 44 h 44"/>
                <a:gd name="T6" fmla="*/ 0 w 807"/>
                <a:gd name="T7" fmla="*/ 44 h 44"/>
                <a:gd name="T8" fmla="*/ 0 w 807"/>
                <a:gd name="T9" fmla="*/ 0 h 44"/>
                <a:gd name="T10" fmla="*/ 0 w 807"/>
                <a:gd name="T11" fmla="*/ 0 h 44"/>
              </a:gdLst>
              <a:ahLst/>
              <a:cxnLst>
                <a:cxn ang="0">
                  <a:pos x="T0" y="T1"/>
                </a:cxn>
                <a:cxn ang="0">
                  <a:pos x="T2" y="T3"/>
                </a:cxn>
                <a:cxn ang="0">
                  <a:pos x="T4" y="T5"/>
                </a:cxn>
                <a:cxn ang="0">
                  <a:pos x="T6" y="T7"/>
                </a:cxn>
                <a:cxn ang="0">
                  <a:pos x="T8" y="T9"/>
                </a:cxn>
                <a:cxn ang="0">
                  <a:pos x="T10" y="T11"/>
                </a:cxn>
              </a:cxnLst>
              <a:rect l="0" t="0" r="r" b="b"/>
              <a:pathLst>
                <a:path w="807" h="44">
                  <a:moveTo>
                    <a:pt x="0" y="0"/>
                  </a:moveTo>
                  <a:lnTo>
                    <a:pt x="807" y="0"/>
                  </a:lnTo>
                  <a:lnTo>
                    <a:pt x="807" y="44"/>
                  </a:lnTo>
                  <a:lnTo>
                    <a:pt x="0" y="44"/>
                  </a:lnTo>
                  <a:lnTo>
                    <a:pt x="0" y="0"/>
                  </a:lnTo>
                  <a:lnTo>
                    <a:pt x="0" y="0"/>
                  </a:lnTo>
                  <a:close/>
                </a:path>
              </a:pathLst>
            </a:custGeom>
            <a:solidFill>
              <a:srgbClr val="2025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5" name="Freeform 44"/>
            <p:cNvSpPr/>
            <p:nvPr/>
          </p:nvSpPr>
          <p:spPr bwMode="auto">
            <a:xfrm>
              <a:off x="5132388"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FEE0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7" name="Freeform 45"/>
            <p:cNvSpPr/>
            <p:nvPr/>
          </p:nvSpPr>
          <p:spPr bwMode="auto">
            <a:xfrm>
              <a:off x="6510338" y="487363"/>
              <a:ext cx="1285875" cy="69850"/>
            </a:xfrm>
            <a:custGeom>
              <a:avLst/>
              <a:gdLst>
                <a:gd name="T0" fmla="*/ 0 w 810"/>
                <a:gd name="T1" fmla="*/ 0 h 44"/>
                <a:gd name="T2" fmla="*/ 810 w 810"/>
                <a:gd name="T3" fmla="*/ 0 h 44"/>
                <a:gd name="T4" fmla="*/ 810 w 810"/>
                <a:gd name="T5" fmla="*/ 44 h 44"/>
                <a:gd name="T6" fmla="*/ 0 w 810"/>
                <a:gd name="T7" fmla="*/ 44 h 44"/>
                <a:gd name="T8" fmla="*/ 0 w 810"/>
                <a:gd name="T9" fmla="*/ 0 h 44"/>
                <a:gd name="T10" fmla="*/ 0 w 810"/>
                <a:gd name="T11" fmla="*/ 0 h 44"/>
              </a:gdLst>
              <a:ahLst/>
              <a:cxnLst>
                <a:cxn ang="0">
                  <a:pos x="T0" y="T1"/>
                </a:cxn>
                <a:cxn ang="0">
                  <a:pos x="T2" y="T3"/>
                </a:cxn>
                <a:cxn ang="0">
                  <a:pos x="T4" y="T5"/>
                </a:cxn>
                <a:cxn ang="0">
                  <a:pos x="T6" y="T7"/>
                </a:cxn>
                <a:cxn ang="0">
                  <a:pos x="T8" y="T9"/>
                </a:cxn>
                <a:cxn ang="0">
                  <a:pos x="T10" y="T11"/>
                </a:cxn>
              </a:cxnLst>
              <a:rect l="0" t="0" r="r" b="b"/>
              <a:pathLst>
                <a:path w="810" h="44">
                  <a:moveTo>
                    <a:pt x="0" y="0"/>
                  </a:moveTo>
                  <a:lnTo>
                    <a:pt x="810" y="0"/>
                  </a:lnTo>
                  <a:lnTo>
                    <a:pt x="810" y="44"/>
                  </a:lnTo>
                  <a:lnTo>
                    <a:pt x="0" y="44"/>
                  </a:lnTo>
                  <a:lnTo>
                    <a:pt x="0" y="0"/>
                  </a:lnTo>
                  <a:lnTo>
                    <a:pt x="0" y="0"/>
                  </a:lnTo>
                  <a:close/>
                </a:path>
              </a:pathLst>
            </a:custGeom>
            <a:solidFill>
              <a:srgbClr val="7290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2" name="文本框 1"/>
          <p:cNvSpPr txBox="1"/>
          <p:nvPr/>
        </p:nvSpPr>
        <p:spPr>
          <a:xfrm>
            <a:off x="1320165" y="1784350"/>
            <a:ext cx="1910715" cy="368300"/>
          </a:xfrm>
          <a:prstGeom prst="rect">
            <a:avLst/>
          </a:prstGeom>
          <a:noFill/>
        </p:spPr>
        <p:txBody>
          <a:bodyPr wrap="square" rtlCol="0">
            <a:spAutoFit/>
          </a:bodyPr>
          <a:p>
            <a:pPr marL="285750" indent="-285750">
              <a:buFont typeface="Wingdings" panose="05000000000000000000" charset="0"/>
              <a:buChar char="u"/>
            </a:pPr>
            <a:r>
              <a:rPr lang="en-US" altLang="zh-CN" sz="1800">
                <a:solidFill>
                  <a:schemeClr val="bg1"/>
                </a:solidFill>
                <a:latin typeface="微软雅黑" panose="020B0503020204020204" pitchFamily="34" charset="-122"/>
                <a:ea typeface="微软雅黑" panose="020B0503020204020204" pitchFamily="34" charset="-122"/>
              </a:rPr>
              <a:t>S</a:t>
            </a:r>
            <a:r>
              <a:rPr lang="zh-CN" altLang="en-US" sz="1800">
                <a:solidFill>
                  <a:schemeClr val="bg1"/>
                </a:solidFill>
                <a:latin typeface="微软雅黑" panose="020B0503020204020204" pitchFamily="34" charset="-122"/>
                <a:ea typeface="微软雅黑" panose="020B0503020204020204" pitchFamily="34" charset="-122"/>
              </a:rPr>
              <a:t>elf-doubt</a:t>
            </a:r>
            <a:endParaRPr lang="zh-CN" altLang="en-US" sz="180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20165" y="2673350"/>
            <a:ext cx="2547620" cy="368300"/>
          </a:xfrm>
          <a:prstGeom prst="rect">
            <a:avLst/>
          </a:prstGeom>
          <a:noFill/>
        </p:spPr>
        <p:txBody>
          <a:bodyPr wrap="square" rtlCol="0">
            <a:spAutoFit/>
          </a:bodyPr>
          <a:p>
            <a:pPr marL="285750" indent="-285750">
              <a:buFont typeface="Wingdings" panose="05000000000000000000" charset="0"/>
              <a:buChar char="u"/>
            </a:pPr>
            <a:r>
              <a:rPr lang="en-US" altLang="zh-CN" sz="1800">
                <a:solidFill>
                  <a:schemeClr val="bg1"/>
                </a:solidFill>
                <a:latin typeface="微软雅黑" panose="020B0503020204020204" pitchFamily="34" charset="-122"/>
                <a:ea typeface="微软雅黑" panose="020B0503020204020204" pitchFamily="34" charset="-122"/>
              </a:rPr>
              <a:t>Bring m</a:t>
            </a:r>
            <a:r>
              <a:rPr lang="zh-CN" altLang="en-US" sz="1800">
                <a:solidFill>
                  <a:schemeClr val="bg1"/>
                </a:solidFill>
                <a:latin typeface="微软雅黑" panose="020B0503020204020204" pitchFamily="34" charset="-122"/>
                <a:ea typeface="微软雅黑" panose="020B0503020204020204" pitchFamily="34" charset="-122"/>
              </a:rPr>
              <a:t>ore stress</a:t>
            </a:r>
            <a:endParaRPr lang="zh-CN" altLang="en-US" sz="1800">
              <a:solidFill>
                <a:schemeClr val="bg1"/>
              </a:solidFill>
              <a:latin typeface="微软雅黑" panose="020B0503020204020204" pitchFamily="34" charset="-122"/>
              <a:ea typeface="微软雅黑" panose="020B0503020204020204" pitchFamily="34" charset="-122"/>
            </a:endParaRPr>
          </a:p>
        </p:txBody>
      </p:sp>
      <p:pic>
        <p:nvPicPr>
          <p:cNvPr id="6" name="图片 5" descr="814268e3gy1fk4123mdi4j20j60j6myb"/>
          <p:cNvPicPr>
            <a:picLocks noChangeAspect="1"/>
          </p:cNvPicPr>
          <p:nvPr/>
        </p:nvPicPr>
        <p:blipFill>
          <a:blip r:embed="rId2"/>
          <a:stretch>
            <a:fillRect/>
          </a:stretch>
        </p:blipFill>
        <p:spPr>
          <a:xfrm>
            <a:off x="5027295" y="1530985"/>
            <a:ext cx="2576830" cy="2576830"/>
          </a:xfrm>
          <a:prstGeom prst="rect">
            <a:avLst/>
          </a:prstGeom>
          <a:ln w="34925" cmpd="sng">
            <a:solidFill>
              <a:schemeClr val="accent1">
                <a:shade val="50000"/>
              </a:schemeClr>
            </a:solidFill>
            <a:prstDash val="solid"/>
          </a:ln>
        </p:spPr>
      </p:pic>
      <p:sp>
        <p:nvSpPr>
          <p:cNvPr id="7" name="文本框 6"/>
          <p:cNvSpPr txBox="1"/>
          <p:nvPr/>
        </p:nvSpPr>
        <p:spPr>
          <a:xfrm>
            <a:off x="1320165" y="3623945"/>
            <a:ext cx="3484245" cy="368300"/>
          </a:xfrm>
          <a:prstGeom prst="rect">
            <a:avLst/>
          </a:prstGeom>
          <a:noFill/>
        </p:spPr>
        <p:txBody>
          <a:bodyPr wrap="square" rtlCol="0">
            <a:spAutoFit/>
          </a:bodyPr>
          <a:p>
            <a:pPr marL="285750" indent="-285750">
              <a:buFont typeface="Wingdings" panose="05000000000000000000" charset="0"/>
              <a:buChar char="u"/>
            </a:pPr>
            <a:r>
              <a:rPr lang="en-US" altLang="zh-CN" sz="1800">
                <a:solidFill>
                  <a:schemeClr val="bg1"/>
                </a:solidFill>
                <a:latin typeface="微软雅黑" panose="020B0503020204020204" pitchFamily="34" charset="-122"/>
                <a:ea typeface="微软雅黑" panose="020B0503020204020204" pitchFamily="34" charset="-122"/>
              </a:rPr>
              <a:t>C</a:t>
            </a:r>
            <a:r>
              <a:rPr lang="zh-CN" altLang="en-US" sz="1800">
                <a:solidFill>
                  <a:schemeClr val="bg1"/>
                </a:solidFill>
                <a:latin typeface="微软雅黑" panose="020B0503020204020204" pitchFamily="34" charset="-122"/>
                <a:ea typeface="微软雅黑" panose="020B0503020204020204" pitchFamily="34" charset="-122"/>
              </a:rPr>
              <a:t>an't live up to your ideas</a:t>
            </a:r>
            <a:endParaRPr lang="zh-CN" altLang="en-US" sz="1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fade/>
  </p:transition>
  <p:timing>
    <p:tnLst>
      <p:par>
        <p:cTn id="1" dur="indefinite" restart="never" nodeType="tmRoot"/>
      </p:par>
    </p:tnLst>
  </p:timing>
</p:sld>
</file>

<file path=ppt/tags/tag1.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offic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正黑简体"/>
        <a:ea typeface="方正正黑简体"/>
        <a:cs typeface=""/>
      </a:majorFont>
      <a:minorFont>
        <a:latin typeface="方正正黑简体"/>
        <a:ea typeface="方正正黑简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1720</Words>
  <Application>WPS 演示</Application>
  <PresentationFormat>全屏显示(16:9)</PresentationFormat>
  <Paragraphs>127</Paragraphs>
  <Slides>16</Slides>
  <Notes>28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方正正黑简体</vt:lpstr>
      <vt:lpstr>微软雅黑</vt:lpstr>
      <vt:lpstr>Calibri</vt:lpstr>
      <vt:lpstr>Wingdings</vt:lpstr>
      <vt:lpstr>华文楷体</vt:lpstr>
      <vt:lpstr>Arial Unicode MS</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更多精品：http://shop248912786.taobao.com</dc:title>
  <dc:creator>淘宝---解忧素材</dc:creator>
  <cp:keywords>更多精品：http:/shop248912786.taobao.com</cp:keywords>
  <dc:subject>更多精品：http://shop248912786.taobao.com</dc:subject>
  <cp:lastModifiedBy>Leilei Qiu</cp:lastModifiedBy>
  <cp:revision>88</cp:revision>
  <dcterms:created xsi:type="dcterms:W3CDTF">2015-03-31T05:49:00Z</dcterms:created>
  <dcterms:modified xsi:type="dcterms:W3CDTF">2021-06-07T00:34:04Z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A9B74ADD02334A9383902B701D5ACAD5</vt:lpwstr>
  </property>
  <property fmtid="{D5CDD505-2E9C-101B-9397-08002B2CF9AE}" pid="3" name="KSOProductBuildVer">
    <vt:lpwstr>2052-11.1.0.10495</vt:lpwstr>
  </property>
</Properties>
</file>