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3d8166cd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3d8166cd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3d8166cd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3d8166cd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3d8166cd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3d8166cd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3d8166cd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3d8166c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f59f563d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f59f563d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f59f563d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f59f563d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f59f563d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f59f563d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f59f563d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f59f563d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3d8166c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3d8166c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3d8166c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3d8166c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3d8166c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3d8166c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surekharamireddy/credit-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0295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DEFAULT PREDICTIONS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910700" y="3991038"/>
            <a:ext cx="34707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Jose Antonio Villegas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Dojo Student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03/25/2022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75" y="3924925"/>
            <a:ext cx="25622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38" y="1983200"/>
            <a:ext cx="37623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163" y="1983200"/>
            <a:ext cx="37052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/>
        </p:nvSpPr>
        <p:spPr>
          <a:xfrm>
            <a:off x="1446900" y="314675"/>
            <a:ext cx="625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Most features of Dataset were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imbalance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which leaned most towards credit card holders not defaulting. These are just two samples from Major Derogatory Reports and Self- Employed or Not credit card holders.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75" y="1931675"/>
            <a:ext cx="30289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0375" y="1931675"/>
            <a:ext cx="29432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5975" y="1931675"/>
            <a:ext cx="29432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1833850" y="640225"/>
            <a:ext cx="625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Random Forest Model is recommended due to having the highest Train/Test Accuracy score of .93/.92 respectively.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/ Recommendation: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Dataset had inconsistencies that default payment for credit card holders would not be as accurate as we want. Dataset had</a:t>
            </a:r>
            <a:r>
              <a:rPr lang="en" sz="1700"/>
              <a:t> inaccuracies and uncertainty in the variables  as stated in the description/content  of the data gathered by the bank. The heatmap showed as well the weak correlation between features and the target.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Recommendations : </a:t>
            </a:r>
            <a:endParaRPr sz="1700"/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700"/>
              <a:t>Collection of verified/accurate data.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00"/>
              <a:t>Add/incorporate additional features/information that could be real/actual reason behind default. 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00"/>
              <a:t>Information regarding ‘AGE’ be confirmed.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Proj</a:t>
            </a:r>
            <a:r>
              <a:rPr lang="en" sz="3200"/>
              <a:t>ect Descript</a:t>
            </a:r>
            <a:r>
              <a:rPr lang="en" sz="3200"/>
              <a:t>ion</a:t>
            </a:r>
            <a:endParaRPr sz="32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432025" y="1404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The purpose or goal of this project is to predict consumers who default on their credit card payments based on variables on data gathered.</a:t>
            </a:r>
            <a:endParaRPr sz="21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Data consists of 13,444 observations and 14 variables.</a:t>
            </a:r>
            <a:endParaRPr sz="21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:Data Source:  </a:t>
            </a:r>
            <a:r>
              <a:rPr lang="en" sz="1200" u="sng">
                <a:solidFill>
                  <a:schemeClr val="hlink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https://www.kaggle.com/surekharamireddy/credit-data</a:t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425" y="393750"/>
            <a:ext cx="7802426" cy="36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CARDHLDR 		1 if application for </a:t>
            </a:r>
            <a:r>
              <a:rPr lang="en"/>
              <a:t>credit</a:t>
            </a:r>
            <a:r>
              <a:rPr lang="en"/>
              <a:t> card accepted, 0 if not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DEFAULT		1 if defaulted 0 if not (observed when CARDHLDR=1, 10,499 observations)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AGE			Age in years plus twelfths of a 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ACADMOS		months living at current address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ADEPCNT		number of dependents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MAJORDRG		Number of major derogatory reports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MINORDRG		Number of minor derogatory reports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OWNRENT 		1 if owns their home, 0 if 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Data….continuation	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	Monthly Income (divided by 10,000)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SELFEMPL 	1 if self employed, 0 if not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INCPER	Income divided by number of dependents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EXP_INC	Ratio of monthly credit card expenditure to yearly income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SPENDING	Average monthly credit card expenditure (for CARDHLDR = 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LOGSPEND 	Log of spending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no zero (0) null values on the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duplicates were found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Dropped three (3) columns: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CARDHLDR : As description states, this ‘title’ is given to person if credit card application is accepted. To be able to use this data, they should already be cardholders.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LOGSPEND : ‘Log of Spending’ - not much information at to what this data is for.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SPENDING : Again, this data column has information based on CARDHLDR application, accepted or not.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400" y="1491800"/>
            <a:ext cx="7156001" cy="35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/>
        </p:nvSpPr>
        <p:spPr>
          <a:xfrm>
            <a:off x="1297500" y="272400"/>
            <a:ext cx="745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Initial finding on features of the data shows higher number probability of cardholders not to default on their credit card payment.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725" y="1721774"/>
            <a:ext cx="6543675" cy="33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/>
        </p:nvSpPr>
        <p:spPr>
          <a:xfrm>
            <a:off x="1503825" y="294225"/>
            <a:ext cx="6276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During initial analyzation of data, ‘AGE’  showed a number of outliers that had to be researched upon.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Minimum age for card holders = 18 yrs old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First credit card introduced  1950’s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Not much information from Kaggle as well.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Decided not to drop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