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everyone, I am Xucheng You and my DLA supervisor is Arielle Blum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big picture is something often ignored for engineering students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project is about developing ML workshop for absolute beginners, my focus </a:t>
            </a:r>
            <a:r>
              <a:rPr lang="en"/>
              <a:t>this year was on the first stage beginner level workshop, </a:t>
            </a:r>
            <a:r>
              <a:rPr lang="en"/>
              <a:t>our goal is to ...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Brief: A brief background of what I did over the two semesters. I started with machine learning course to get myself </a:t>
            </a:r>
            <a:r>
              <a:rPr lang="en"/>
              <a:t>familiar</a:t>
            </a:r>
            <a:r>
              <a:rPr lang="en"/>
              <a:t> with ML as a beginner.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introduction of the parameters here: in order to be more </a:t>
            </a:r>
            <a:r>
              <a:rPr lang="en"/>
              <a:t>interactive</a:t>
            </a:r>
            <a:r>
              <a:rPr lang="en"/>
              <a:t> with students. theta 0 and 1 also means </a:t>
            </a:r>
            <a:r>
              <a:rPr b="1" lang="en" sz="1000">
                <a:solidFill>
                  <a:srgbClr val="333333"/>
                </a:solidFill>
              </a:rPr>
              <a:t>slope and intercept of a </a:t>
            </a:r>
            <a:r>
              <a:rPr lang="en"/>
              <a:t>straight line, predict data set trend using straight line and how well it fits the data.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these plot with the same dataset, you can see contour plot, 2D cost function and 3D theta values.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rectangular area contains earthquake data in the area from 2000 to 2008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down a neuron, </a:t>
            </a:r>
            <a:r>
              <a:rPr lang="en"/>
              <a:t>recognize what category it belongs to, </a:t>
            </a:r>
            <a:r>
              <a:rPr lang="en"/>
              <a:t> training the model, </a:t>
            </a:r>
            <a:r>
              <a:rPr lang="en"/>
              <a:t>interact with it</a:t>
            </a:r>
            <a:r>
              <a:rPr lang="en"/>
              <a:t> by </a:t>
            </a:r>
            <a:r>
              <a:rPr lang="en"/>
              <a:t>inputting</a:t>
            </a:r>
            <a:r>
              <a:rPr lang="en"/>
              <a:t> the time wanna predict, gives back possibility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United_States_Geological_Surve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Workshop Development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34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Arielle Blum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 Xucheng You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made based on our good goal:</a:t>
            </a:r>
            <a:endParaRPr/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</a:t>
            </a:r>
            <a:r>
              <a:rPr lang="en" sz="1600"/>
              <a:t>ntroducing students machine learning with animations</a:t>
            </a:r>
            <a:endParaRPr sz="1600"/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Give students </a:t>
            </a:r>
            <a:r>
              <a:rPr lang="en" sz="1600"/>
              <a:t>opportunity</a:t>
            </a:r>
            <a:r>
              <a:rPr lang="en" sz="1600"/>
              <a:t> to interact with tools while learning</a:t>
            </a:r>
            <a:endParaRPr sz="1600"/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Help students get big picture with less math and coding involved.</a:t>
            </a:r>
            <a:endParaRPr sz="16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workshop will have a test run soon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will continue next year, it will be further improved.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contributions by my supervisor Arielle Blum.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Reference: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 Learning by Andrew Ng from Stanford University on Coursera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MATLAB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Tensorflow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Developing Machine Learning workshop for absolute beginners:</a:t>
            </a:r>
            <a:endParaRPr sz="2200"/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Bring up students’ interests in Ma</a:t>
            </a:r>
            <a:r>
              <a:rPr lang="en" sz="1800"/>
              <a:t>chine Learning</a:t>
            </a:r>
            <a:endParaRPr sz="1800"/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Introduce basic concept and algorithm without involving much math</a:t>
            </a:r>
            <a:endParaRPr sz="1800"/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Help students learn choosing parameter values from animations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Machine Learning online course from zero 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MATLAB app designer and implemented animations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Google API to plot real-world big scale data on map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</a:t>
            </a:r>
            <a:r>
              <a:rPr lang="en" sz="2000"/>
              <a:t>Tensorflow and python </a:t>
            </a:r>
            <a:endParaRPr sz="2000"/>
          </a:p>
          <a:p>
            <a:pPr indent="0" lvl="0" mar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Interface 1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439225" y="992700"/>
            <a:ext cx="3705000" cy="3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 for gradient descent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in MATLAB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flexibility for students to change parameters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Iterations: number of loops running algorithm toward convergence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how fast each loop approach minimum cost function result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Theta 0,1: Starting theta values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8682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Results in multiple ways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609950" cy="35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675" y="1152475"/>
            <a:ext cx="4803300" cy="35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Interface 2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495350" y="1152475"/>
            <a:ext cx="364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 for linear regression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number and dataset selection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how the number of features chosen fit data sets differently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49534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- Third Animation (In progress)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Predict Earthquake in an area using </a:t>
            </a:r>
            <a:r>
              <a:rPr lang="en"/>
              <a:t>Neural</a:t>
            </a:r>
            <a:r>
              <a:rPr lang="en"/>
              <a:t> Network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past data from USGS</a:t>
            </a:r>
            <a:r>
              <a:rPr lang="en"/>
              <a:t> (</a:t>
            </a:r>
            <a:r>
              <a:rPr lang="en">
                <a:uFill>
                  <a:noFill/>
                </a:uFill>
                <a:hlinkClick r:id="rId3"/>
              </a:rPr>
              <a:t>United States Geological Survey</a:t>
            </a:r>
            <a:r>
              <a:rPr lang="en"/>
              <a:t>)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Switching from MATLAB to 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selection (</a:t>
            </a:r>
            <a:r>
              <a:rPr lang="en"/>
              <a:t>Real world data and processing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15418" l="0" r="0" t="33576"/>
          <a:stretch/>
        </p:blipFill>
        <p:spPr>
          <a:xfrm>
            <a:off x="806625" y="1573575"/>
            <a:ext cx="6553575" cy="267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Algorithm (Neural Network) Structure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76" y="1447025"/>
            <a:ext cx="6241851" cy="3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