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F2DB81-FDD4-6C4C-99FD-378D10BF8DE1}" type="datetimeFigureOut">
              <a:rPr kumimoji="1" lang="ja-JP" altLang="en-US" smtClean="0"/>
              <a:t>16/01/05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calablemp.org/ja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9298" y="2719892"/>
            <a:ext cx="7543800" cy="1090090"/>
          </a:xfrm>
        </p:spPr>
        <p:txBody>
          <a:bodyPr/>
          <a:lstStyle/>
          <a:p>
            <a:r>
              <a:rPr kumimoji="1" lang="en-US" altLang="ja-JP" dirty="0" smtClean="0"/>
              <a:t>FOCUS</a:t>
            </a:r>
            <a:r>
              <a:rPr kumimoji="1" lang="ja-JP" altLang="en-US" dirty="0" smtClean="0"/>
              <a:t>の環境設定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講義資料の取得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400" dirty="0" err="1" smtClean="0"/>
              <a:t>WinSCP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ja-JP" altLang="en-US" sz="2400" dirty="0" smtClean="0"/>
              <a:t>ホスト名に</a:t>
            </a:r>
            <a:r>
              <a:rPr lang="en-US" altLang="ja-JP" sz="2400" dirty="0" smtClean="0"/>
              <a:t>ff01.j-focus.jp</a:t>
            </a:r>
          </a:p>
          <a:p>
            <a:pPr lvl="1" algn="just"/>
            <a:r>
              <a:rPr lang="ja-JP" altLang="en-US" sz="2400" dirty="0" smtClean="0"/>
              <a:t>ユーザ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、パスワードを入力し、ログインする</a:t>
            </a:r>
            <a:endParaRPr lang="en-US" altLang="ja-JP" sz="2400" dirty="0" smtClean="0"/>
          </a:p>
          <a:p>
            <a:r>
              <a:rPr lang="ja-JP" altLang="en-US" sz="2400" dirty="0" smtClean="0"/>
              <a:t>講義資料を</a:t>
            </a:r>
            <a:r>
              <a:rPr lang="en-US" altLang="ja-JP" sz="2400" dirty="0"/>
              <a:t>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</a:t>
            </a:r>
            <a:r>
              <a:rPr lang="ja-JP" altLang="en-US" sz="2400" dirty="0" smtClean="0"/>
              <a:t>から入手</a:t>
            </a:r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>
                <a:hlinkClick r:id="rId2"/>
              </a:rPr>
              <a:t>http://xcalablemp.org/ja/</a:t>
            </a:r>
            <a:r>
              <a:rPr lang="en-US" altLang="ja-JP" sz="2400" dirty="0" smtClean="0"/>
              <a:t> -&gt; </a:t>
            </a:r>
            <a:r>
              <a:rPr lang="ja-JP" altLang="en-US" sz="2400" dirty="0" smtClean="0"/>
              <a:t>「講習会」からも取得可能</a:t>
            </a:r>
            <a:endParaRPr lang="en-US" altLang="ja-JP" sz="2400" dirty="0"/>
          </a:p>
        </p:txBody>
      </p:sp>
      <p:pic>
        <p:nvPicPr>
          <p:cNvPr id="4" name="Picture 3" descr="C:\Users\shimosaka\Desktop\docsc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01" y="3285648"/>
            <a:ext cx="6597766" cy="27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FOCUS</a:t>
            </a:r>
            <a:r>
              <a:rPr lang="ja-JP" altLang="en-US" dirty="0" smtClean="0"/>
              <a:t>スパコン（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ja-JP" altLang="en-US" sz="2400" dirty="0" smtClean="0"/>
              <a:t>端末から</a:t>
            </a:r>
            <a:r>
              <a:rPr lang="en-US" altLang="ja-JP" sz="2400" dirty="0" smtClean="0"/>
              <a:t>FOCUS</a:t>
            </a:r>
            <a:r>
              <a:rPr lang="ja-JP" altLang="en-US" sz="2400" dirty="0" smtClean="0"/>
              <a:t>スパコンへのログイン方法</a:t>
            </a:r>
            <a:endParaRPr lang="en-US" altLang="ja-JP" sz="2400" dirty="0" smtClean="0"/>
          </a:p>
          <a:p>
            <a:pPr lvl="1" algn="just"/>
            <a:r>
              <a:rPr lang="en-US" altLang="ja-JP" sz="2400" dirty="0" err="1" smtClean="0"/>
              <a:t>PuTTY</a:t>
            </a:r>
            <a:r>
              <a:rPr lang="ja-JP" altLang="en-US" sz="2400" dirty="0" smtClean="0"/>
              <a:t>もしくは</a:t>
            </a:r>
            <a:r>
              <a:rPr lang="en-US" altLang="ja-JP" sz="2400" dirty="0" err="1" smtClean="0"/>
              <a:t>TeraTerm</a:t>
            </a:r>
            <a:r>
              <a:rPr lang="ja-JP" altLang="en-US" sz="2400" dirty="0" smtClean="0"/>
              <a:t>などの</a:t>
            </a:r>
            <a:r>
              <a:rPr lang="en-US" altLang="ja-JP" sz="2400" dirty="0" err="1" smtClean="0"/>
              <a:t>ssh</a:t>
            </a:r>
            <a:r>
              <a:rPr lang="en-US" altLang="ja-JP" sz="2400" dirty="0" smtClean="0"/>
              <a:t> client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en-US" altLang="ja-JP" sz="2400" dirty="0"/>
              <a:t>ff01.j-</a:t>
            </a:r>
            <a:r>
              <a:rPr lang="en-US" altLang="ja-JP" sz="2400" dirty="0" smtClean="0"/>
              <a:t>focus.jp</a:t>
            </a:r>
            <a:r>
              <a:rPr lang="ja-JP" altLang="en-US" sz="2400" dirty="0" smtClean="0"/>
              <a:t>にログインする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下記のコマンドにより、</a:t>
            </a:r>
            <a:r>
              <a:rPr lang="en-US" altLang="ja-JP" sz="2400" dirty="0" smtClean="0"/>
              <a:t>XMP</a:t>
            </a:r>
            <a:r>
              <a:rPr lang="ja-JP" altLang="en-US" sz="2400" dirty="0" smtClean="0"/>
              <a:t>への</a:t>
            </a:r>
            <a:r>
              <a:rPr lang="en-US" altLang="ja-JP" sz="2400" dirty="0" smtClean="0"/>
              <a:t>PATH</a:t>
            </a:r>
            <a:r>
              <a:rPr lang="ja-JP" altLang="en-US" sz="2400" dirty="0" smtClean="0"/>
              <a:t>を設定する</a:t>
            </a:r>
            <a:endParaRPr lang="en-US" altLang="ja-JP" sz="2400" dirty="0" smtClean="0"/>
          </a:p>
          <a:p>
            <a:pPr lvl="1"/>
            <a:r>
              <a:rPr lang="en-US" altLang="ja-JP" sz="2400" dirty="0"/>
              <a:t>$ export PATH=/home1/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/bin:$</a:t>
            </a:r>
            <a:r>
              <a:rPr lang="en-US" altLang="ja-JP" sz="2400" dirty="0" smtClean="0"/>
              <a:t>PATH</a:t>
            </a:r>
          </a:p>
          <a:p>
            <a:pPr lvl="1"/>
            <a:endParaRPr lang="en-US" altLang="ja-JP" sz="2400" dirty="0"/>
          </a:p>
          <a:p>
            <a:r>
              <a:rPr lang="ja-JP" altLang="en-US" sz="2600" dirty="0" smtClean="0"/>
              <a:t>講義で用いるサンプルコードの取得</a:t>
            </a:r>
            <a:endParaRPr lang="en-US" altLang="ja-JP" sz="26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cp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–r 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 ~/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298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FOCUS</a:t>
            </a:r>
            <a:r>
              <a:rPr lang="ja-JP" altLang="en-US" dirty="0" smtClean="0"/>
              <a:t>スパコン（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40"/>
            <a:ext cx="7766050" cy="2781293"/>
          </a:xfrm>
        </p:spPr>
        <p:txBody>
          <a:bodyPr>
            <a:normAutofit/>
          </a:bodyPr>
          <a:lstStyle/>
          <a:p>
            <a:pPr algn="just"/>
            <a:r>
              <a:rPr lang="ja-JP" altLang="en-US" sz="2400" dirty="0" smtClean="0"/>
              <a:t>プログラムの実行方法</a:t>
            </a:r>
            <a:endParaRPr lang="en-US" altLang="ja-JP" sz="2400" dirty="0" smtClean="0"/>
          </a:p>
          <a:p>
            <a:pPr lvl="1" algn="just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fjsub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latin typeface="+mj-ea"/>
                <a:ea typeface="+mj-ea"/>
              </a:rPr>
              <a:t>（スクリプトファイル）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algn="just"/>
            <a:r>
              <a:rPr lang="ja-JP" altLang="en-US" sz="2400" dirty="0" smtClean="0"/>
              <a:t>用意したスクリプトファイルは下記の通り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~/lecture/run-1.sh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</a:t>
            </a:r>
            <a:r>
              <a:rPr lang="en-US" altLang="ja-JP" sz="2400" dirty="0"/>
              <a:t>/lecture/run</a:t>
            </a:r>
            <a:r>
              <a:rPr lang="en-US" altLang="ja-JP" sz="2400" dirty="0" smtClean="0"/>
              <a:t>-2.</a:t>
            </a:r>
            <a:r>
              <a:rPr lang="en-US" altLang="ja-JP" sz="2400" dirty="0"/>
              <a:t>sh</a:t>
            </a:r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</a:t>
            </a:r>
            <a:r>
              <a:rPr lang="en-US" altLang="ja-JP" sz="2400" dirty="0"/>
              <a:t>/lecture/run</a:t>
            </a:r>
            <a:r>
              <a:rPr lang="en-US" altLang="ja-JP" sz="2400" dirty="0" smtClean="0"/>
              <a:t>-4.</a:t>
            </a:r>
            <a:r>
              <a:rPr lang="en-US" altLang="ja-JP" sz="2400" dirty="0"/>
              <a:t>sh</a:t>
            </a:r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4166" y="4360334"/>
            <a:ext cx="304121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#!/bin/bash</a:t>
            </a:r>
          </a:p>
          <a:p>
            <a:r>
              <a:rPr lang="en-US" altLang="ja-JP" dirty="0"/>
              <a:t>#SBATCH -p d024h</a:t>
            </a:r>
          </a:p>
          <a:p>
            <a:r>
              <a:rPr lang="en-US" altLang="ja-JP" dirty="0"/>
              <a:t>#SBATCH -n 1</a:t>
            </a:r>
          </a:p>
          <a:p>
            <a:r>
              <a:rPr lang="en-US" altLang="ja-JP" dirty="0"/>
              <a:t>#SBATCH -J </a:t>
            </a:r>
            <a:r>
              <a:rPr lang="en-US" altLang="ja-JP" dirty="0" err="1"/>
              <a:t>test_openmpi</a:t>
            </a:r>
            <a:endParaRPr lang="en-US" altLang="ja-JP" dirty="0"/>
          </a:p>
          <a:p>
            <a:r>
              <a:rPr lang="en-US" altLang="ja-JP" dirty="0"/>
              <a:t>#SBATCH -o </a:t>
            </a:r>
            <a:r>
              <a:rPr lang="en-US" altLang="ja-JP" dirty="0" err="1"/>
              <a:t>stdout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#SBATCH -e </a:t>
            </a:r>
            <a:r>
              <a:rPr lang="en-US" altLang="ja-JP" dirty="0" err="1"/>
              <a:t>stderr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module load gnu/openmpi165</a:t>
            </a:r>
          </a:p>
          <a:p>
            <a:r>
              <a:rPr lang="en-US" altLang="ja-JP" dirty="0" err="1"/>
              <a:t>mpirun</a:t>
            </a:r>
            <a:r>
              <a:rPr lang="en-US" altLang="ja-JP" dirty="0"/>
              <a:t> ./</a:t>
            </a:r>
            <a:r>
              <a:rPr lang="en-US" altLang="ja-JP" dirty="0" err="1"/>
              <a:t>a.out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05383" y="4267329"/>
            <a:ext cx="105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run-1.sh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215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ナチュラル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25</TotalTime>
  <Words>261</Words>
  <Application>Microsoft Macintosh PowerPoint</Application>
  <PresentationFormat>画面に合わせる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ナチュラル</vt:lpstr>
      <vt:lpstr>FOCUSの環境設定</vt:lpstr>
      <vt:lpstr>講義資料の取得</vt:lpstr>
      <vt:lpstr>FOCUSスパコン（1/2）</vt:lpstr>
      <vt:lpstr>FOCUSスパコン（2/2）</vt:lpstr>
    </vt:vector>
  </TitlesOfParts>
  <Company>RIKEN AICS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FOCUSの環境設定</dc:title>
  <dc:creator>Masahiro Nakao</dc:creator>
  <cp:lastModifiedBy>Masahiro Nakao</cp:lastModifiedBy>
  <cp:revision>36</cp:revision>
  <dcterms:created xsi:type="dcterms:W3CDTF">2016-01-05T05:38:49Z</dcterms:created>
  <dcterms:modified xsi:type="dcterms:W3CDTF">2016-01-05T06:04:03Z</dcterms:modified>
</cp:coreProperties>
</file>