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16/01/11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から入手</a:t>
            </a:r>
            <a:endParaRPr lang="en-US" altLang="ja-JP" sz="2400" dirty="0"/>
          </a:p>
          <a:p>
            <a:pPr marL="114300" indent="0">
              <a:buNone/>
            </a:pPr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FOCUS</a:t>
            </a:r>
            <a:r>
              <a:rPr lang="ja-JP" altLang="en-US" sz="4000" dirty="0"/>
              <a:t>スパコンへのログイン方法</a:t>
            </a:r>
            <a:endParaRPr lang="en-US" alt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err="1" smtClean="0"/>
              <a:t>PuTTY</a:t>
            </a:r>
            <a:r>
              <a:rPr lang="ja-JP" altLang="en-US" sz="2600" dirty="0" smtClean="0"/>
              <a:t>もしくは</a:t>
            </a:r>
            <a:r>
              <a:rPr lang="en-US" altLang="ja-JP" sz="2600" dirty="0" err="1" smtClean="0"/>
              <a:t>TeraTerm</a:t>
            </a:r>
            <a:r>
              <a:rPr lang="ja-JP" altLang="en-US" sz="2600" dirty="0" smtClean="0"/>
              <a:t>などの</a:t>
            </a:r>
            <a:r>
              <a:rPr lang="en-US" altLang="ja-JP" sz="2600" dirty="0" err="1" smtClean="0"/>
              <a:t>ssh</a:t>
            </a:r>
            <a:r>
              <a:rPr lang="en-US" altLang="ja-JP" sz="2600" dirty="0" smtClean="0"/>
              <a:t> client</a:t>
            </a:r>
            <a:r>
              <a:rPr lang="ja-JP" altLang="en-US" sz="2600" dirty="0" smtClean="0"/>
              <a:t>を起動</a:t>
            </a:r>
            <a:endParaRPr lang="en-US" altLang="ja-JP" sz="2600" dirty="0" smtClean="0"/>
          </a:p>
          <a:p>
            <a:pPr algn="just"/>
            <a:r>
              <a:rPr lang="en-US" altLang="ja-JP" sz="2600" dirty="0"/>
              <a:t>ff01.j-</a:t>
            </a:r>
            <a:r>
              <a:rPr lang="en-US" altLang="ja-JP" sz="2600" dirty="0" smtClean="0"/>
              <a:t>focus.jp</a:t>
            </a:r>
            <a:r>
              <a:rPr lang="ja-JP" altLang="en-US" sz="2600" dirty="0" smtClean="0"/>
              <a:t>にログインする</a:t>
            </a:r>
            <a:endParaRPr lang="en-US" altLang="ja-JP" sz="2600" dirty="0" smtClean="0"/>
          </a:p>
          <a:p>
            <a:r>
              <a:rPr lang="ja-JP" altLang="en-US" sz="2600" dirty="0" smtClean="0"/>
              <a:t>下記のコマンドにより、環境設定を行う</a:t>
            </a:r>
            <a:endParaRPr lang="en-US" altLang="ja-JP" sz="2600" dirty="0" smtClean="0"/>
          </a:p>
          <a:p>
            <a:pPr lvl="1"/>
            <a:r>
              <a:rPr lang="en-US" altLang="ja-JP" sz="2400" dirty="0"/>
              <a:t>$ export PATH=/home1/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share</a:t>
            </a:r>
            <a:r>
              <a:rPr lang="en-US" altLang="ja-JP" sz="2400" dirty="0"/>
              <a:t>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/bin:$</a:t>
            </a:r>
            <a:r>
              <a:rPr lang="en-US" altLang="ja-JP" sz="2400" dirty="0" smtClean="0"/>
              <a:t>PATH</a:t>
            </a:r>
          </a:p>
          <a:p>
            <a:pPr lvl="1"/>
            <a:r>
              <a:rPr lang="en-US" altLang="ja-JP" sz="2400" dirty="0"/>
              <a:t>$ module load PrgEnv-</a:t>
            </a:r>
            <a:r>
              <a:rPr lang="en-US" altLang="ja-JP" sz="2400" dirty="0" smtClean="0"/>
              <a:t>gnu482 gnu</a:t>
            </a:r>
            <a:r>
              <a:rPr lang="en-US" altLang="ja-JP" sz="2400" dirty="0"/>
              <a:t>/openmpi165</a:t>
            </a:r>
            <a:endParaRPr lang="en-US" altLang="ja-JP" sz="2400" dirty="0" smtClean="0"/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講義で用いるサンプルコードの取得</a:t>
            </a:r>
            <a:endParaRPr lang="en-US" altLang="ja-JP" sz="26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cp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 smtClean="0"/>
              <a:t>/sample </a:t>
            </a:r>
            <a:r>
              <a:rPr lang="en-US" altLang="ja-JP" sz="2400" dirty="0" smtClean="0"/>
              <a:t>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smtClean="0"/>
              <a:t>$ </a:t>
            </a:r>
            <a:r>
              <a:rPr lang="en-US" altLang="ja-JP" sz="2600" dirty="0" err="1" smtClean="0"/>
              <a:t>fjsub</a:t>
            </a:r>
            <a:r>
              <a:rPr lang="en-US" altLang="ja-JP" sz="2600" dirty="0" smtClean="0"/>
              <a:t> </a:t>
            </a:r>
            <a:r>
              <a:rPr lang="ja-JP" altLang="en-US" sz="2600" dirty="0" smtClean="0">
                <a:latin typeface="+mj-ea"/>
                <a:ea typeface="+mj-ea"/>
              </a:rPr>
              <a:t>（スクリプトファイル）</a:t>
            </a:r>
            <a:endParaRPr lang="en-US" altLang="ja-JP" sz="2600" dirty="0" smtClean="0">
              <a:latin typeface="+mj-ea"/>
              <a:ea typeface="+mj-ea"/>
            </a:endParaRPr>
          </a:p>
          <a:p>
            <a:pPr algn="just"/>
            <a:r>
              <a:rPr lang="ja-JP" altLang="en-US" sz="2600" dirty="0" smtClean="0"/>
              <a:t>用意したスクリプトファイルは下記の通り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~/lecture/run-1.sh</a:t>
            </a:r>
            <a:r>
              <a:rPr lang="ja-JP" altLang="en-US" sz="2600" dirty="0" smtClean="0"/>
              <a:t>・・・</a:t>
            </a:r>
            <a:r>
              <a:rPr lang="en-US" altLang="ja-JP" sz="2600" dirty="0" smtClean="0"/>
              <a:t>1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</a:t>
            </a:r>
            <a:r>
              <a:rPr lang="en-US" altLang="ja-JP" sz="2600" dirty="0"/>
              <a:t>/lecture/run</a:t>
            </a:r>
            <a:r>
              <a:rPr lang="en-US" altLang="ja-JP" sz="2600" dirty="0" smtClean="0"/>
              <a:t>-2.</a:t>
            </a:r>
            <a:r>
              <a:rPr lang="en-US" altLang="ja-JP" sz="2600" dirty="0"/>
              <a:t>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2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</a:t>
            </a:r>
            <a:r>
              <a:rPr lang="en-US" altLang="ja-JP" sz="2600" dirty="0"/>
              <a:t>/lecture/run</a:t>
            </a:r>
            <a:r>
              <a:rPr lang="en-US" altLang="ja-JP" sz="2600" dirty="0" smtClean="0"/>
              <a:t>-4.</a:t>
            </a:r>
            <a:r>
              <a:rPr lang="en-US" altLang="ja-JP" sz="2600" dirty="0"/>
              <a:t>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4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3384" y="4023739"/>
            <a:ext cx="304121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</a:t>
            </a:r>
            <a:r>
              <a:rPr lang="en-US" altLang="ja-JP" dirty="0" smtClean="0"/>
              <a:t>d024h</a:t>
            </a:r>
          </a:p>
          <a:p>
            <a:r>
              <a:rPr lang="en-US" altLang="ja-JP" dirty="0" smtClean="0"/>
              <a:t>#SBATCH –t 0:01:00</a:t>
            </a:r>
            <a:endParaRPr lang="en-US" altLang="ja-JP" dirty="0"/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44601" y="3977628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便利</a:t>
            </a:r>
            <a:r>
              <a:rPr kumimoji="1" lang="ja-JP" altLang="en-US" dirty="0" smtClean="0"/>
              <a:t>なコマンド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 lnSpcReduction="10000"/>
          </a:bodyPr>
          <a:lstStyle/>
          <a:p>
            <a:pPr algn="just"/>
            <a:r>
              <a:rPr lang="ja-JP" altLang="en-US" sz="2600" dirty="0" smtClean="0"/>
              <a:t>キューの状態を見る</a:t>
            </a:r>
            <a:endParaRPr lang="en-US" altLang="ja-JP" sz="2600" dirty="0" smtClean="0"/>
          </a:p>
          <a:p>
            <a:pPr lvl="1" algn="just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fjstat</a:t>
            </a:r>
            <a:endParaRPr lang="en-US" altLang="ja-JP" sz="24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ジョブをキャンセルする</a:t>
            </a:r>
            <a:endParaRPr lang="en-US" altLang="ja-JP" sz="2800" dirty="0" smtClean="0"/>
          </a:p>
          <a:p>
            <a:pPr lvl="1" algn="just"/>
            <a:r>
              <a:rPr lang="en-US" altLang="ja-JP" sz="2400" dirty="0"/>
              <a:t>$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fjdel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（ジョブ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ジョブ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は</a:t>
            </a:r>
            <a:r>
              <a:rPr lang="en-US" altLang="ja-JP" sz="2400" dirty="0" err="1" smtClean="0"/>
              <a:t>fjstat</a:t>
            </a:r>
            <a:r>
              <a:rPr lang="ja-JP" altLang="en-US" sz="2400" dirty="0" smtClean="0"/>
              <a:t>コマンドで確認できる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08197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31</TotalTime>
  <Words>288</Words>
  <Application>Microsoft Macintosh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ナチュラル</vt:lpstr>
      <vt:lpstr>FOCUSの環境設定</vt:lpstr>
      <vt:lpstr>講義資料の取得</vt:lpstr>
      <vt:lpstr>FOCUSスパコンへのログイン方法</vt:lpstr>
      <vt:lpstr>プログラムの実行方法</vt:lpstr>
      <vt:lpstr>便利なコマンド</vt:lpstr>
    </vt:vector>
  </TitlesOfParts>
  <Company>RIKEN AICS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49</cp:revision>
  <dcterms:created xsi:type="dcterms:W3CDTF">2016-01-05T05:38:49Z</dcterms:created>
  <dcterms:modified xsi:type="dcterms:W3CDTF">2016-01-11T04:15:49Z</dcterms:modified>
</cp:coreProperties>
</file>