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7" r:id="rId14"/>
    <p:sldId id="316" r:id="rId15"/>
    <p:sldId id="274" r:id="rId16"/>
    <p:sldId id="298" r:id="rId17"/>
    <p:sldId id="314" r:id="rId18"/>
    <p:sldId id="273" r:id="rId19"/>
    <p:sldId id="277" r:id="rId20"/>
    <p:sldId id="315" r:id="rId21"/>
    <p:sldId id="318" r:id="rId22"/>
    <p:sldId id="280" r:id="rId23"/>
    <p:sldId id="281" r:id="rId24"/>
    <p:sldId id="299" r:id="rId25"/>
    <p:sldId id="300" r:id="rId26"/>
    <p:sldId id="288" r:id="rId27"/>
    <p:sldId id="313" r:id="rId28"/>
    <p:sldId id="312" r:id="rId29"/>
    <p:sldId id="287" r:id="rId30"/>
    <p:sldId id="290" r:id="rId31"/>
    <p:sldId id="267" r:id="rId32"/>
    <p:sldId id="302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827" autoAdjust="0"/>
  </p:normalViewPr>
  <p:slideViewPr>
    <p:cSldViewPr>
      <p:cViewPr varScale="1">
        <p:scale>
          <a:sx n="102" d="100"/>
          <a:sy n="102" d="100"/>
        </p:scale>
        <p:origin x="10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99792" y="5589240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でも、既定値では丸カッコは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Fortran</a:t>
            </a:r>
            <a:r>
              <a:rPr kumimoji="1" lang="ja-JP" altLang="en-US" dirty="0" smtClean="0"/>
              <a:t>式）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6516216" y="4293096"/>
            <a:ext cx="1008112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2627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ja-JP" altLang="en-US" dirty="0" smtClean="0"/>
              <a:t>のサイズは、実行時に決まる。</a:t>
            </a:r>
          </a:p>
          <a:p>
            <a:pPr lvl="1"/>
            <a:r>
              <a:rPr lang="en-US" altLang="ja-JP" dirty="0" err="1" smtClean="0">
                <a:latin typeface="Consolas" charset="0"/>
                <a:ea typeface="Consolas" charset="0"/>
                <a:cs typeface="Consolas" charset="0"/>
              </a:rPr>
              <a:t>mpiexec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コマンドの引数など。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3284984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8" y="4221088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3314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507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5471525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最後の次元に「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ja-JP" altLang="en-US" dirty="0" smtClean="0"/>
              <a:t>」を指定できる。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</p:cNvCxnSpPr>
          <p:nvPr/>
        </p:nvCxnSpPr>
        <p:spPr>
          <a:xfrm flipV="1">
            <a:off x="5364348" y="4941168"/>
            <a:ext cx="143756" cy="53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0"/>
          </p:cNvCxnSpPr>
          <p:nvPr/>
        </p:nvCxnSpPr>
        <p:spPr>
          <a:xfrm flipV="1">
            <a:off x="5364348" y="4032405"/>
            <a:ext cx="1223876" cy="1439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112297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p(4)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t(0:19)</a:t>
            </a: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</a:t>
            </a:r>
            <a:r>
              <a:rPr kumimoji="0" lang="en-US" altLang="ja-JP" sz="1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851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p(4)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t(0:19)</a:t>
            </a: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</a:t>
            </a:r>
            <a:r>
              <a:rPr kumimoji="0" lang="en-US" altLang="ja-JP" sz="1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0638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p2(1,1)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p2(2,1)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p2(1,2)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p2(2,2)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p1(1)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p1(2)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p1(3)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p1(4)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2341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p2(2,2)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block,block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p1(4)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block,*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292080" y="4509120"/>
            <a:ext cx="576064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68617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p(4)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t(0:7)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t(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t(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2341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block,block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,*)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p2(1,1)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p2(1,2)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動的な配列の整列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49990"/>
          </a:xfrm>
        </p:spPr>
        <p:txBody>
          <a:bodyPr/>
          <a:lstStyle/>
          <a:p>
            <a:r>
              <a:rPr kumimoji="1" lang="ja-JP" altLang="en-US" dirty="0" smtClean="0"/>
              <a:t>ポインタまたは割付け配列として宣言。</a:t>
            </a:r>
          </a:p>
          <a:p>
            <a:r>
              <a:rPr kumimoji="1" lang="ja-JP" altLang="en-US" dirty="0" smtClean="0"/>
              <a:t>実際の「整列」の処理は、続く</a:t>
            </a:r>
            <a:r>
              <a:rPr kumimoji="1" lang="en-US" altLang="ja-JP" dirty="0" err="1" smtClean="0">
                <a:latin typeface="Consolas" charset="0"/>
                <a:ea typeface="Consolas" charset="0"/>
                <a:cs typeface="Consolas" charset="0"/>
              </a:rPr>
              <a:t>xmp_malloc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allocate</a:t>
            </a:r>
            <a:r>
              <a:rPr kumimoji="1" lang="ja-JP" altLang="en-US" dirty="0" smtClean="0"/>
              <a:t>文において実行される。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182292" y="3552110"/>
            <a:ext cx="56300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 *a;</a:t>
            </a:r>
            <a:endParaRPr lang="ja-JP" alt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#pragma 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t(i-1,j)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 = (int *)</a:t>
            </a:r>
            <a:r>
              <a:rPr lang="en-US" altLang="ja-JP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xmp_malloc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xmp_desc_of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(a), 100);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182292" y="4820959"/>
            <a:ext cx="563006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integer, allocatable :: a(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  <a:sym typeface="Wingdings"/>
              </a:rPr>
              <a:t>:)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!$xmp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t(i-1,j)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allocate (a(100))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6228" y="3614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6228" y="4850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698722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ja-JP" altLang="en-US" dirty="0">
                <a:latin typeface="+mn-ea"/>
              </a:rPr>
              <a:t>を持つノードが、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698722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on 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t(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p(1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p(2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p(1)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p(2)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t(block)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t(i-1)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p(3)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p(4)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p(1)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p(1)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128785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</a:t>
            </a:r>
            <a:r>
              <a:rPr kumimoji="0" lang="ja-JP" altLang="en-US" u="sng" dirty="0" smtClean="0">
                <a:sym typeface="Helvetica Neue" charset="0"/>
              </a:rPr>
              <a:t>代入文の形式で</a:t>
            </a:r>
            <a:r>
              <a:rPr kumimoji="0" lang="ja-JP" altLang="en-US" dirty="0" smtClean="0">
                <a:sym typeface="Helvetica Neue" charset="0"/>
              </a:rPr>
              <a:t>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403648" y="4078813"/>
            <a:ext cx="3697386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float b[100]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:[*]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xmp_node_num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== 1)</a:t>
            </a: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b[3:3]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:[2];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3995936" y="4263479"/>
            <a:ext cx="1440160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p(*)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t(0:MAX-1)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t(block) 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t(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t(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 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737</TotalTime>
  <Words>2519</Words>
  <Application>Microsoft Macintosh PowerPoint</Application>
  <PresentationFormat>画面に合わせる (4:3)</PresentationFormat>
  <Paragraphs>562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Arial</vt:lpstr>
      <vt:lpstr>Arial Bold</vt:lpstr>
      <vt:lpstr>Calibri</vt:lpstr>
      <vt:lpstr>Century Gothic</vt:lpstr>
      <vt:lpstr>Consolas</vt:lpstr>
      <vt:lpstr>Helvetica Neue</vt:lpstr>
      <vt:lpstr>Helvetica Neue Light</vt:lpstr>
      <vt:lpstr>ＭＳ Ｐゴシック</vt:lpstr>
      <vt:lpstr>Times</vt:lpstr>
      <vt:lpstr>Wingdings</vt:lpstr>
      <vt:lpstr>Wingdings 3</vt:lpstr>
      <vt:lpstr>ヒラギノ角ゴ ProN W3</vt:lpstr>
      <vt:lpstr>ヒラギノ丸ゴ Pro W4</vt:lpstr>
      <vt:lpstr>みかちゃん</vt:lpstr>
      <vt:lpstr>メイリオ</vt:lpstr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動的なnodes指示文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動的な配列の整列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Hitoshi Murai</cp:lastModifiedBy>
  <cp:revision>86</cp:revision>
  <dcterms:created xsi:type="dcterms:W3CDTF">2013-07-17T01:06:53Z</dcterms:created>
  <dcterms:modified xsi:type="dcterms:W3CDTF">2015-12-18T02:54:47Z</dcterms:modified>
</cp:coreProperties>
</file>