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634"/>
  </p:normalViewPr>
  <p:slideViewPr>
    <p:cSldViewPr snapToGrid="0" snapToObjects="1">
      <p:cViewPr varScale="1">
        <p:scale>
          <a:sx n="177" d="100"/>
          <a:sy n="177" d="100"/>
        </p:scale>
        <p:origin x="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7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18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3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6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65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54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40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60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10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EB30-3407-3F46-A460-CC5BF22380EA}" type="datetimeFigureOut">
              <a:rPr kumimoji="1" lang="ja-JP" altLang="en-US" smtClean="0"/>
              <a:t>2016/5/28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5CB7-DF76-5345-8CFC-91E117B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24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ragino Sans W3" charset="-128"/>
                <a:ea typeface="Hiragino Sans W3" charset="-128"/>
                <a:cs typeface="Hiragino Sans W3" charset="-128"/>
              </a:defRPr>
            </a:lvl1pPr>
          </a:lstStyle>
          <a:p>
            <a:fld id="{73AFEB30-3407-3F46-A460-CC5BF22380EA}" type="datetimeFigureOut">
              <a:rPr lang="ja-JP" altLang="en-US" smtClean="0"/>
              <a:pPr/>
              <a:t>2016/5/28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ragino Sans W3" charset="-128"/>
                <a:ea typeface="Hiragino Sans W3" charset="-128"/>
                <a:cs typeface="Hiragino Sans W3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iragino Sans W3" charset="-128"/>
                <a:ea typeface="Hiragino Sans W3" charset="-128"/>
                <a:cs typeface="Hiragino Sans W3" charset="-128"/>
              </a:defRPr>
            </a:lvl1pPr>
          </a:lstStyle>
          <a:p>
            <a:fld id="{CAEF5CB7-DF76-5345-8CFC-91E117B73BC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637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Hiragino Sans W3" charset="-128"/>
          <a:ea typeface="Hiragino Sans W3" charset="-128"/>
          <a:cs typeface="Hiragino Sans W3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Hiragino Sans W3" charset="-128"/>
          <a:ea typeface="Hiragino Sans W3" charset="-128"/>
          <a:cs typeface="Hiragino Sans W3" charset="-12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.AppleSystemUIFont" charset="-120"/>
        <a:buChar char="-"/>
        <a:defRPr kumimoji="1" sz="2400" kern="1200">
          <a:solidFill>
            <a:schemeClr val="tx1"/>
          </a:solidFill>
          <a:latin typeface="Hiragino Sans W3" charset="-128"/>
          <a:ea typeface="Hiragino Sans W3" charset="-128"/>
          <a:cs typeface="Hiragino Sans W3" charset="-12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Hiragino Sans W3" charset="-128"/>
          <a:ea typeface="Hiragino Sans W3" charset="-128"/>
          <a:cs typeface="Hiragino Sans W3" charset="-12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iragino Sans W3" charset="-128"/>
          <a:ea typeface="Hiragino Sans W3" charset="-128"/>
          <a:cs typeface="Hiragino Sans W3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iragino Sans W3" charset="-128"/>
          <a:ea typeface="Hiragino Sans W3" charset="-128"/>
          <a:cs typeface="Hiragino Sans W3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XMP2.0</a:t>
            </a:r>
            <a:r>
              <a:rPr kumimoji="1" lang="ja-JP" altLang="en-US" dirty="0" smtClean="0"/>
              <a:t>仕様の検討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村井 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587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タスクレット機能に関する検討項目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実行モデルの再定義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ノード、スレッド、タスクレットの位置づけ</a:t>
            </a:r>
            <a:endParaRPr lang="en-US" altLang="ja-JP" dirty="0" smtClean="0"/>
          </a:p>
          <a:p>
            <a:r>
              <a:rPr lang="en-US" altLang="ja-JP" dirty="0" err="1" smtClean="0">
                <a:latin typeface="Consolas" charset="0"/>
                <a:ea typeface="Consolas" charset="0"/>
                <a:cs typeface="Consolas" charset="0"/>
              </a:rPr>
              <a:t>tasklet</a:t>
            </a:r>
            <a:r>
              <a:rPr lang="ja-JP" altLang="en-US" dirty="0" smtClean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err="1" smtClean="0">
                <a:latin typeface="Consolas" charset="0"/>
                <a:ea typeface="Consolas" charset="0"/>
                <a:cs typeface="Consolas" charset="0"/>
              </a:rPr>
              <a:t>taskletloop</a:t>
            </a:r>
            <a:r>
              <a:rPr lang="ja-JP" altLang="en-US" dirty="0" smtClean="0"/>
              <a:t>構文の仕様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依存関係の指定方法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あり得る実装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5803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</a:t>
            </a:r>
            <a:r>
              <a:rPr kumimoji="1" lang="ja-JP" altLang="en-US" dirty="0" smtClean="0"/>
              <a:t>モデル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000" u="sng" dirty="0" smtClean="0"/>
              <a:t>ノード </a:t>
            </a:r>
            <a:r>
              <a:rPr lang="en-US" altLang="ja-JP" sz="2000" u="sng" dirty="0" smtClean="0"/>
              <a:t>=</a:t>
            </a:r>
            <a:r>
              <a:rPr lang="ja-JP" altLang="en-US" sz="2000" u="sng" dirty="0" smtClean="0"/>
              <a:t>「場所」</a:t>
            </a:r>
            <a:endParaRPr lang="en-US" altLang="ja-JP" sz="2000" u="sng" dirty="0" smtClean="0"/>
          </a:p>
          <a:p>
            <a:r>
              <a:rPr lang="ja-JP" altLang="en-US" sz="2000" u="sng" dirty="0" smtClean="0"/>
              <a:t>スレッド </a:t>
            </a:r>
            <a:r>
              <a:rPr lang="en-US" altLang="ja-JP" sz="2000" u="sng" dirty="0" smtClean="0"/>
              <a:t>=</a:t>
            </a:r>
            <a:r>
              <a:rPr lang="ja-JP" altLang="en-US" sz="2000" u="sng" dirty="0" smtClean="0"/>
              <a:t>「実行者」</a:t>
            </a:r>
            <a:endParaRPr lang="en-US" altLang="ja-JP" sz="2000" u="sng" dirty="0" smtClean="0"/>
          </a:p>
          <a:p>
            <a:pPr lvl="1"/>
            <a:r>
              <a:rPr lang="ja-JP" altLang="en-US" sz="1600" dirty="0" smtClean="0"/>
              <a:t>プログラム実行開始時に、各ノード上に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個のマスタースレッドと</a:t>
            </a:r>
            <a:r>
              <a:rPr lang="en-US" altLang="ja-JP" sz="1600" dirty="0" smtClean="0"/>
              <a:t>0</a:t>
            </a:r>
            <a:r>
              <a:rPr lang="ja-JP" altLang="en-US" sz="1600" dirty="0" smtClean="0"/>
              <a:t>個以上のワーカースレッドを</a:t>
            </a:r>
            <a:r>
              <a:rPr lang="ja-JP" altLang="en-US" sz="1600" dirty="0" smtClean="0"/>
              <a:t>生成 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「</a:t>
            </a:r>
            <a:r>
              <a:rPr lang="en-US" altLang="ja-JP" sz="1600" dirty="0" smtClean="0">
                <a:latin typeface="Consolas" charset="0"/>
                <a:ea typeface="Consolas" charset="0"/>
                <a:cs typeface="Consolas" charset="0"/>
              </a:rPr>
              <a:t>paralle</a:t>
            </a:r>
            <a:r>
              <a:rPr lang="en-US" altLang="ja-JP" sz="1600" dirty="0" smtClean="0"/>
              <a:t>l</a:t>
            </a:r>
            <a:r>
              <a:rPr lang="ja-JP" altLang="en-US" sz="1600" dirty="0" smtClean="0"/>
              <a:t>リージョン」はない</a:t>
            </a:r>
            <a:r>
              <a:rPr lang="en-US" altLang="ja-JP" sz="1600" dirty="0" smtClean="0"/>
              <a:t>)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マスタースレッドは暗黙のタスクレットの実行を開始。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ワーカースレッドは待ち状態に。</a:t>
            </a:r>
            <a:endParaRPr lang="en-US" altLang="ja-JP" sz="1600" dirty="0" smtClean="0"/>
          </a:p>
          <a:p>
            <a:r>
              <a:rPr lang="ja-JP" altLang="en-US" sz="2000" u="sng" dirty="0" smtClean="0"/>
              <a:t>タスクレット </a:t>
            </a:r>
            <a:r>
              <a:rPr lang="en-US" altLang="ja-JP" sz="2000" u="sng" dirty="0" smtClean="0"/>
              <a:t>=</a:t>
            </a:r>
            <a:r>
              <a:rPr lang="ja-JP" altLang="en-US" sz="2000" u="sng" dirty="0" smtClean="0"/>
              <a:t>「実行対象」</a:t>
            </a:r>
            <a:endParaRPr lang="en-US" altLang="ja-JP" sz="2000" u="sng" dirty="0" smtClean="0"/>
          </a:p>
          <a:p>
            <a:pPr lvl="1"/>
            <a:r>
              <a:rPr lang="ja-JP" altLang="en-US" sz="1600" dirty="0" smtClean="0"/>
              <a:t>プログラム全体を一つの暗黙のタスクレットと見なす。</a:t>
            </a:r>
            <a:endParaRPr lang="en-US" altLang="ja-JP" sz="1600" dirty="0" smtClean="0"/>
          </a:p>
          <a:p>
            <a:pPr lvl="1"/>
            <a:endParaRPr lang="en-US" altLang="ja-JP" sz="1600" dirty="0"/>
          </a:p>
          <a:p>
            <a:pPr marL="0" indent="0">
              <a:buNone/>
            </a:pPr>
            <a:r>
              <a:rPr lang="en-US" altLang="ja-JP" sz="2000" dirty="0"/>
              <a:t>cf. </a:t>
            </a:r>
            <a:r>
              <a:rPr lang="en-US" altLang="ja-JP" sz="2000" dirty="0" smtClean="0"/>
              <a:t>XMP1.0</a:t>
            </a:r>
            <a:r>
              <a:rPr lang="ja-JP" altLang="en-US" sz="2000" dirty="0" smtClean="0"/>
              <a:t>実行モデル</a:t>
            </a:r>
            <a:endParaRPr lang="en-US" altLang="ja-JP" sz="2000" dirty="0"/>
          </a:p>
          <a:p>
            <a:pPr lvl="1"/>
            <a:r>
              <a:rPr lang="ja-JP" altLang="en-US" sz="1600" u="sng" dirty="0" smtClean="0"/>
              <a:t>ノード</a:t>
            </a:r>
            <a:r>
              <a:rPr lang="en-US" altLang="ja-JP" sz="1600" u="sng" dirty="0" smtClean="0"/>
              <a:t> </a:t>
            </a:r>
            <a:r>
              <a:rPr lang="en-US" altLang="ja-JP" sz="1600" u="sng" dirty="0" smtClean="0"/>
              <a:t>=</a:t>
            </a:r>
            <a:r>
              <a:rPr lang="ja-JP" altLang="en-US" sz="1600" u="sng" dirty="0" smtClean="0"/>
              <a:t>「場所」かつ「</a:t>
            </a:r>
            <a:r>
              <a:rPr lang="ja-JP" altLang="en-US" sz="1600" u="sng" dirty="0" smtClean="0"/>
              <a:t>実行者」</a:t>
            </a:r>
            <a:endParaRPr lang="en-US" altLang="ja-JP" sz="1600" u="sng" dirty="0" smtClean="0"/>
          </a:p>
          <a:p>
            <a:pPr lvl="1"/>
            <a:r>
              <a:rPr lang="en-US" altLang="ja-JP" sz="1600" dirty="0"/>
              <a:t>XMP2.0</a:t>
            </a:r>
            <a:r>
              <a:rPr lang="ja-JP" altLang="en-US" sz="1600" dirty="0"/>
              <a:t>実行モデル</a:t>
            </a:r>
            <a:r>
              <a:rPr lang="ja-JP" altLang="en-US" sz="1600" dirty="0" smtClean="0"/>
              <a:t>の特殊形 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マスタースレッドのみ</a:t>
            </a:r>
            <a:r>
              <a:rPr lang="ja-JP" altLang="en-US" sz="1600" dirty="0" smtClean="0"/>
              <a:t>、明示的タスクレット</a:t>
            </a:r>
            <a:r>
              <a:rPr lang="ja-JP" altLang="en-US" sz="1600" dirty="0" smtClean="0"/>
              <a:t>の生成なし</a:t>
            </a:r>
            <a:r>
              <a:rPr lang="en-US" altLang="ja-JP" sz="1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542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 smtClean="0"/>
              <a:t>スレッドの動作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err="1" smtClean="0">
                <a:latin typeface="Consolas" charset="0"/>
                <a:ea typeface="Consolas" charset="0"/>
                <a:cs typeface="Consolas" charset="0"/>
              </a:rPr>
              <a:t>tasklet</a:t>
            </a:r>
            <a:r>
              <a:rPr lang="en-US" altLang="ja-JP" sz="2400" dirty="0" smtClean="0"/>
              <a:t> /</a:t>
            </a:r>
            <a:r>
              <a:rPr lang="ja-JP" altLang="en-US" sz="2400" dirty="0" smtClean="0"/>
              <a:t> </a:t>
            </a:r>
            <a:r>
              <a:rPr lang="en-US" altLang="ja-JP" sz="2400" dirty="0" err="1" smtClean="0">
                <a:latin typeface="Consolas" charset="0"/>
                <a:ea typeface="Consolas" charset="0"/>
                <a:cs typeface="Consolas" charset="0"/>
              </a:rPr>
              <a:t>taskletloop</a:t>
            </a:r>
            <a:endParaRPr lang="en-US" altLang="ja-JP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ja-JP" altLang="en-US" sz="1600" dirty="0" smtClean="0"/>
              <a:t>タスクレットを</a:t>
            </a:r>
            <a:r>
              <a:rPr lang="ja-JP" altLang="en-US" sz="1600" dirty="0"/>
              <a:t>生成 → </a:t>
            </a:r>
            <a:r>
              <a:rPr lang="ja-JP" altLang="en-US" sz="1600" dirty="0" smtClean="0"/>
              <a:t>待ち状態のスレッド</a:t>
            </a:r>
            <a:r>
              <a:rPr lang="ja-JP" altLang="en-US" sz="1600" dirty="0"/>
              <a:t>がある </a:t>
            </a:r>
            <a:r>
              <a:rPr lang="en-US" altLang="ja-JP" sz="1600" dirty="0"/>
              <a:t>&amp; </a:t>
            </a:r>
            <a:r>
              <a:rPr lang="ja-JP" altLang="en-US" sz="1600" dirty="0"/>
              <a:t>未割り当ての実行可能タスクがあれば、</a:t>
            </a:r>
            <a:r>
              <a:rPr lang="ja-JP" altLang="en-US" sz="1600" dirty="0" smtClean="0"/>
              <a:t>割り当て</a:t>
            </a:r>
            <a:endParaRPr lang="en-US" altLang="ja-JP" sz="1600" dirty="0" smtClean="0"/>
          </a:p>
          <a:p>
            <a:pPr marL="715963" lvl="1" indent="-258763">
              <a:buNone/>
            </a:pPr>
            <a:r>
              <a:rPr lang="en-US" altLang="ja-JP" sz="1600" dirty="0" smtClean="0"/>
              <a:t>※ </a:t>
            </a:r>
            <a:r>
              <a:rPr lang="ja-JP" altLang="en-US" sz="1600" dirty="0" smtClean="0"/>
              <a:t>タスクレット</a:t>
            </a:r>
            <a:r>
              <a:rPr lang="ja-JP" altLang="en-US" sz="1600" dirty="0" smtClean="0"/>
              <a:t>を</a:t>
            </a:r>
            <a:r>
              <a:rPr lang="ja-JP" altLang="en-US" sz="1600" dirty="0"/>
              <a:t>生成したスレッドは、当該</a:t>
            </a:r>
            <a:r>
              <a:rPr lang="ja-JP" altLang="en-US" sz="1600" dirty="0" smtClean="0"/>
              <a:t>タスクレットを</a:t>
            </a:r>
            <a:r>
              <a:rPr lang="ja-JP" altLang="en-US" sz="1600" dirty="0"/>
              <a:t>実行</a:t>
            </a:r>
            <a:r>
              <a:rPr lang="ja-JP" altLang="en-US" sz="1600" dirty="0" smtClean="0"/>
              <a:t>しない 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タスクレットの</a:t>
            </a:r>
            <a:r>
              <a:rPr lang="en-US" altLang="ja-JP" sz="1600" dirty="0" smtClean="0"/>
              <a:t>suspend</a:t>
            </a:r>
            <a:r>
              <a:rPr lang="ja-JP" altLang="en-US" sz="1600" dirty="0" smtClean="0"/>
              <a:t>はしない</a:t>
            </a:r>
            <a:r>
              <a:rPr lang="en-US" altLang="ja-JP" sz="1600" dirty="0" smtClean="0"/>
              <a:t>)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lang="ja-JP" altLang="en-US" sz="2400" dirty="0" smtClean="0"/>
              <a:t>タスク</a:t>
            </a:r>
            <a:r>
              <a:rPr lang="ja-JP" altLang="en-US" sz="2400" dirty="0" smtClean="0"/>
              <a:t>レット</a:t>
            </a:r>
            <a:r>
              <a:rPr lang="ja-JP" altLang="en-US" sz="2400" dirty="0" smtClean="0"/>
              <a:t>実行</a:t>
            </a:r>
            <a:r>
              <a:rPr lang="ja-JP" altLang="en-US" sz="2400" dirty="0" smtClean="0"/>
              <a:t>完了</a:t>
            </a:r>
            <a:endParaRPr lang="en-US" altLang="ja-JP" sz="2400" dirty="0" smtClean="0"/>
          </a:p>
          <a:p>
            <a:pPr lvl="1"/>
            <a:r>
              <a:rPr lang="ja-JP" altLang="en-US" sz="1600" dirty="0" smtClean="0"/>
              <a:t>未割り当て</a:t>
            </a:r>
            <a:r>
              <a:rPr lang="ja-JP" altLang="en-US" sz="1600" dirty="0"/>
              <a:t>の実行可能</a:t>
            </a:r>
            <a:r>
              <a:rPr lang="ja-JP" altLang="en-US" sz="1600" dirty="0" smtClean="0"/>
              <a:t>タスクレットが</a:t>
            </a:r>
            <a:r>
              <a:rPr lang="ja-JP" altLang="en-US" sz="1600" dirty="0"/>
              <a:t>あれば</a:t>
            </a:r>
            <a:r>
              <a:rPr lang="ja-JP" altLang="en-US" sz="1600" dirty="0" smtClean="0"/>
              <a:t>実行</a:t>
            </a:r>
            <a:endParaRPr lang="en-US" altLang="ja-JP" sz="1600" dirty="0" smtClean="0"/>
          </a:p>
          <a:p>
            <a:r>
              <a:rPr lang="en-US" altLang="ja-JP" sz="2400" dirty="0" err="1" smtClean="0">
                <a:latin typeface="Consolas" charset="0"/>
                <a:ea typeface="Consolas" charset="0"/>
                <a:cs typeface="Consolas" charset="0"/>
              </a:rPr>
              <a:t>taskletwait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/ </a:t>
            </a:r>
            <a:r>
              <a:rPr lang="en-US" altLang="ja-JP" sz="2400" dirty="0" err="1" smtClean="0">
                <a:latin typeface="Consolas" charset="0"/>
                <a:ea typeface="Consolas" charset="0"/>
                <a:cs typeface="Consolas" charset="0"/>
              </a:rPr>
              <a:t>taskletberrier</a:t>
            </a:r>
            <a:endParaRPr lang="en-US" altLang="ja-JP" sz="2400" dirty="0">
              <a:latin typeface="Consolas" charset="0"/>
              <a:ea typeface="Consolas" charset="0"/>
              <a:cs typeface="Consolas" charset="0"/>
            </a:endParaRPr>
          </a:p>
          <a:p>
            <a:pPr marL="457200" lvl="1" indent="0">
              <a:buNone/>
            </a:pPr>
            <a:r>
              <a:rPr lang="en-US" altLang="ja-JP" sz="1600" dirty="0" smtClean="0"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(</a:t>
            </a:r>
            <a:r>
              <a:rPr lang="ja-JP" altLang="en-US" sz="1600" dirty="0"/>
              <a:t>未割り当てのタスクがある</a:t>
            </a:r>
            <a:r>
              <a:rPr lang="en-US" altLang="ja-JP" sz="1600" dirty="0" smtClean="0"/>
              <a:t>)</a:t>
            </a:r>
          </a:p>
          <a:p>
            <a:pPr marL="457200" lvl="1" indent="0">
              <a:buNone/>
            </a:pPr>
            <a:r>
              <a:rPr lang="ja-JP" alt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ja-JP" sz="1600" dirty="0" smtClean="0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ja-JP" sz="1600" dirty="0" smtClean="0"/>
              <a:t> (</a:t>
            </a:r>
            <a:r>
              <a:rPr lang="ja-JP" altLang="en-US" sz="1600" dirty="0" smtClean="0"/>
              <a:t>待ち状態のスレッドが</a:t>
            </a:r>
            <a:r>
              <a:rPr lang="ja-JP" altLang="en-US" sz="1600" dirty="0"/>
              <a:t>ある</a:t>
            </a:r>
            <a:r>
              <a:rPr lang="en-US" altLang="ja-JP" sz="1600" dirty="0"/>
              <a:t>) </a:t>
            </a:r>
            <a:r>
              <a:rPr lang="ja-JP" altLang="en-US" sz="1600" dirty="0" smtClean="0"/>
              <a:t>割り当て</a:t>
            </a:r>
            <a:endParaRPr lang="en-US" altLang="ja-JP" sz="1600" dirty="0" smtClean="0"/>
          </a:p>
          <a:p>
            <a:pPr marL="457200" lvl="1" indent="0">
              <a:buNone/>
            </a:pPr>
            <a:r>
              <a:rPr lang="ja-JP" alt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ja-JP" sz="1600" dirty="0" smtClean="0"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altLang="ja-JP" sz="1600" dirty="0" smtClean="0"/>
              <a:t> </a:t>
            </a:r>
            <a:r>
              <a:rPr lang="ja-JP" altLang="en-US" sz="1600" dirty="0"/>
              <a:t>自分</a:t>
            </a:r>
            <a:r>
              <a:rPr lang="ja-JP" altLang="en-US" sz="1600" dirty="0" smtClean="0"/>
              <a:t>が実行</a:t>
            </a:r>
            <a:endParaRPr lang="en-US" altLang="ja-JP" sz="1600" dirty="0" smtClean="0"/>
          </a:p>
          <a:p>
            <a:r>
              <a:rPr lang="ja-JP" altLang="en-US" sz="2400" dirty="0" smtClean="0"/>
              <a:t>プログラム終了</a:t>
            </a:r>
            <a:r>
              <a:rPr lang="ja-JP" altLang="en-US" sz="2400" dirty="0"/>
              <a:t>時 </a:t>
            </a:r>
            <a:r>
              <a:rPr lang="ja-JP" altLang="en-US" sz="2400" dirty="0" smtClean="0"/>
              <a:t>→ </a:t>
            </a:r>
            <a:r>
              <a:rPr lang="ja-JP" altLang="en-US" sz="2400" dirty="0" smtClean="0"/>
              <a:t>暗黙の</a:t>
            </a:r>
            <a:r>
              <a:rPr lang="en-US" altLang="ja-JP" sz="2400" dirty="0" err="1" smtClean="0">
                <a:latin typeface="Consolas" charset="0"/>
                <a:ea typeface="Consolas" charset="0"/>
                <a:cs typeface="Consolas" charset="0"/>
              </a:rPr>
              <a:t>taskletbarrier</a:t>
            </a:r>
            <a:endParaRPr kumimoji="1" lang="ja-JP" alt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95351" y="4001294"/>
            <a:ext cx="227744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 smtClean="0">
                <a:latin typeface="Consolas" charset="0"/>
                <a:ea typeface="Consolas" charset="0"/>
                <a:cs typeface="Consolas" charset="0"/>
              </a:rPr>
              <a:t>taskletwait</a:t>
            </a:r>
            <a:r>
              <a:rPr kumimoji="1" lang="ja-JP" altLang="en-US" sz="1600" dirty="0" smtClean="0">
                <a:latin typeface="Hiragino Sans W3" charset="-128"/>
                <a:ea typeface="Hiragino Sans W3" charset="-128"/>
                <a:cs typeface="Hiragino Sans W3" charset="-128"/>
              </a:rPr>
              <a:t>は子タスクの完了を待つ。</a:t>
            </a:r>
            <a:endParaRPr kumimoji="1" lang="en-US" altLang="ja-JP" sz="1600" dirty="0" smtClean="0">
              <a:latin typeface="Hiragino Sans W3" charset="-128"/>
              <a:ea typeface="Hiragino Sans W3" charset="-128"/>
              <a:cs typeface="Hiragino Sans W3" charset="-128"/>
            </a:endParaRPr>
          </a:p>
          <a:p>
            <a:r>
              <a:rPr lang="en-US" altLang="ja-JP" sz="1600" dirty="0" err="1" smtClean="0">
                <a:latin typeface="Consolas" charset="0"/>
                <a:ea typeface="Consolas" charset="0"/>
                <a:cs typeface="Consolas" charset="0"/>
              </a:rPr>
              <a:t>taskletbarrier</a:t>
            </a:r>
            <a:r>
              <a:rPr lang="ja-JP" altLang="en-US" sz="1600" dirty="0" smtClean="0">
                <a:latin typeface="Hiragino Sans W3" charset="-128"/>
                <a:ea typeface="Hiragino Sans W3" charset="-128"/>
                <a:cs typeface="Hiragino Sans W3" charset="-128"/>
              </a:rPr>
              <a:t>は子孫タスクの完了を待つ。</a:t>
            </a:r>
            <a:endParaRPr kumimoji="1" lang="ja-JP" altLang="en-US" sz="1600" dirty="0">
              <a:latin typeface="Hiragino Sans W3" charset="-128"/>
              <a:ea typeface="Hiragino Sans W3" charset="-128"/>
              <a:cs typeface="Hiragino Sans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914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要検討</a:t>
            </a:r>
            <a:r>
              <a:rPr kumimoji="1" lang="en-US" altLang="ja-JP" dirty="0" smtClean="0"/>
              <a:t>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タスクレットの</a:t>
            </a:r>
            <a:r>
              <a:rPr kumimoji="1" lang="en-US" altLang="ja-JP" dirty="0" smtClean="0"/>
              <a:t>suspend</a:t>
            </a:r>
            <a:endParaRPr kumimoji="1" lang="en-US" altLang="ja-JP" dirty="0" smtClean="0"/>
          </a:p>
          <a:p>
            <a:pPr lvl="1"/>
            <a:r>
              <a:rPr lang="en-US" altLang="ja-JP" dirty="0" err="1" smtClean="0">
                <a:latin typeface="Consolas" charset="0"/>
                <a:ea typeface="Consolas" charset="0"/>
                <a:cs typeface="Consolas" charset="0"/>
              </a:rPr>
              <a:t>taskletwait</a:t>
            </a:r>
            <a:r>
              <a:rPr lang="ja-JP" altLang="en-US" dirty="0" smtClean="0"/>
              <a:t>および</a:t>
            </a:r>
            <a:r>
              <a:rPr lang="en-US" altLang="ja-JP" dirty="0" err="1" smtClean="0">
                <a:latin typeface="Consolas" charset="0"/>
                <a:ea typeface="Consolas" charset="0"/>
                <a:cs typeface="Consolas" charset="0"/>
              </a:rPr>
              <a:t>taskletbarrier</a:t>
            </a:r>
            <a:r>
              <a:rPr lang="ja-JP" altLang="en-US" dirty="0" smtClean="0"/>
              <a:t>の箇所のみ？</a:t>
            </a:r>
            <a:endParaRPr lang="en-US" altLang="ja-JP" dirty="0"/>
          </a:p>
          <a:p>
            <a:pPr lvl="1"/>
            <a:r>
              <a:rPr lang="ja-JP" altLang="en-US" dirty="0" smtClean="0"/>
              <a:t>通常、ある</a:t>
            </a:r>
            <a:r>
              <a:rPr lang="ja-JP" altLang="en-US" dirty="0" smtClean="0"/>
              <a:t>スレッドは、</a:t>
            </a:r>
            <a:r>
              <a:rPr lang="ja-JP" altLang="en-US" dirty="0" smtClean="0"/>
              <a:t>割り当てられたタスクレットを最後まで実行する。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常に「</a:t>
            </a:r>
            <a:r>
              <a:rPr lang="en-US" altLang="ja-JP" dirty="0" smtClean="0"/>
              <a:t>tied</a:t>
            </a:r>
            <a:r>
              <a:rPr lang="ja-JP" altLang="en-US" dirty="0" smtClean="0"/>
              <a:t>」</a:t>
            </a:r>
            <a:endParaRPr kumimoji="1" lang="en-US" altLang="ja-JP" dirty="0" smtClean="0"/>
          </a:p>
          <a:p>
            <a:r>
              <a:rPr lang="en-US" altLang="ja-JP" dirty="0" smtClean="0">
                <a:latin typeface="Consolas" charset="0"/>
                <a:ea typeface="Consolas" charset="0"/>
                <a:cs typeface="Consolas" charset="0"/>
              </a:rPr>
              <a:t>xmp barrier</a:t>
            </a:r>
            <a:r>
              <a:rPr lang="ja-JP" altLang="en-US" dirty="0" smtClean="0"/>
              <a:t>は、</a:t>
            </a:r>
            <a:r>
              <a:rPr lang="nl-NL" altLang="ja-JP" dirty="0" err="1" smtClean="0">
                <a:latin typeface="Consolas" charset="0"/>
                <a:ea typeface="Consolas" charset="0"/>
                <a:cs typeface="Consolas" charset="0"/>
              </a:rPr>
              <a:t>taskletwait</a:t>
            </a:r>
            <a:r>
              <a:rPr lang="ja-JP" altLang="nl-NL" dirty="0" smtClean="0"/>
              <a:t>また</a:t>
            </a:r>
            <a:r>
              <a:rPr lang="ja-JP" altLang="nl-NL" dirty="0"/>
              <a:t>は </a:t>
            </a:r>
            <a:r>
              <a:rPr lang="nl-NL" altLang="ja-JP" dirty="0" err="1" smtClean="0">
                <a:latin typeface="Consolas" charset="0"/>
                <a:ea typeface="Consolas" charset="0"/>
                <a:cs typeface="Consolas" charset="0"/>
              </a:rPr>
              <a:t>taskletbarrier</a:t>
            </a:r>
            <a:r>
              <a:rPr lang="ja-JP" altLang="en-US" dirty="0" smtClean="0"/>
              <a:t>の効果を含まない？</a:t>
            </a:r>
            <a:endParaRPr lang="en-US" altLang="ja-JP" dirty="0" smtClean="0"/>
          </a:p>
          <a:p>
            <a:pPr lvl="1"/>
            <a:r>
              <a:rPr lang="en-US" altLang="ja-JP" dirty="0">
                <a:latin typeface="Consolas" charset="0"/>
                <a:ea typeface="Consolas" charset="0"/>
                <a:cs typeface="Consolas" charset="0"/>
              </a:rPr>
              <a:t>xmp </a:t>
            </a:r>
            <a:r>
              <a:rPr lang="en-US" altLang="ja-JP" dirty="0" smtClean="0">
                <a:latin typeface="Consolas" charset="0"/>
                <a:ea typeface="Consolas" charset="0"/>
                <a:cs typeface="Consolas" charset="0"/>
              </a:rPr>
              <a:t>barrier</a:t>
            </a:r>
            <a:r>
              <a:rPr lang="ja-JP" altLang="en-US" dirty="0" smtClean="0"/>
              <a:t>は</a:t>
            </a:r>
            <a:r>
              <a:rPr lang="ja-JP" altLang="en-US" dirty="0"/>
              <a:t>、ある一つのスレッドが「到達」したことを保証する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「先行する」処理</a:t>
            </a:r>
            <a:r>
              <a:rPr lang="ja-JP" altLang="en-US" dirty="0"/>
              <a:t>の完了を保証するわけでは</a:t>
            </a:r>
            <a:r>
              <a:rPr lang="ja-JP" altLang="en-US" dirty="0" smtClean="0"/>
              <a:t>ない。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848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要検討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/>
              <a:t>XMP</a:t>
            </a:r>
            <a:r>
              <a:rPr lang="ja-JP" altLang="en-US" sz="2400" dirty="0"/>
              <a:t>スレッドと</a:t>
            </a:r>
            <a:r>
              <a:rPr lang="en-US" altLang="ja-JP" sz="2400" dirty="0"/>
              <a:t>OMP</a:t>
            </a:r>
            <a:r>
              <a:rPr lang="ja-JP" altLang="en-US" sz="2400" dirty="0"/>
              <a:t>スレッドの関係</a:t>
            </a:r>
          </a:p>
          <a:p>
            <a:pPr lvl="1"/>
            <a:r>
              <a:rPr lang="ja-JP" altLang="en-US" sz="2000" dirty="0"/>
              <a:t>ループのスレッド並列化を</a:t>
            </a:r>
            <a:r>
              <a:rPr lang="en-US" altLang="ja-JP" sz="2000" dirty="0"/>
              <a:t>XMP2.0</a:t>
            </a:r>
            <a:r>
              <a:rPr lang="ja-JP" altLang="en-US" sz="2000" dirty="0"/>
              <a:t>でどのように扱うか？</a:t>
            </a:r>
          </a:p>
          <a:p>
            <a:pPr lvl="1"/>
            <a:r>
              <a:rPr lang="en-US" altLang="ja-JP" sz="2000" dirty="0"/>
              <a:t>OMP</a:t>
            </a:r>
            <a:r>
              <a:rPr lang="ja-JP" altLang="en-US" sz="2000" dirty="0"/>
              <a:t>の</a:t>
            </a:r>
            <a:r>
              <a:rPr lang="en-US" altLang="ja-JP" sz="2000" dirty="0">
                <a:latin typeface="Consolas" charset="0"/>
                <a:ea typeface="Consolas" charset="0"/>
                <a:cs typeface="Consolas" charset="0"/>
              </a:rPr>
              <a:t>task</a:t>
            </a:r>
            <a:r>
              <a:rPr lang="ja-JP" altLang="en-US" sz="2000" dirty="0"/>
              <a:t>構文はサポートしない</a:t>
            </a:r>
            <a:r>
              <a:rPr lang="ja-JP" altLang="en-US" sz="2000" dirty="0" smtClean="0"/>
              <a:t>？</a:t>
            </a:r>
            <a:endParaRPr lang="en-US" altLang="ja-JP" sz="2000" dirty="0" smtClean="0"/>
          </a:p>
          <a:p>
            <a:r>
              <a:rPr lang="en-US" altLang="ja-JP" sz="2400" dirty="0" smtClean="0"/>
              <a:t>XMP</a:t>
            </a:r>
            <a:r>
              <a:rPr lang="ja-JP" altLang="en-US" sz="2400" dirty="0" smtClean="0"/>
              <a:t>スレッド</a:t>
            </a:r>
            <a:r>
              <a:rPr lang="ja-JP" altLang="en-US" sz="2400" dirty="0"/>
              <a:t>が、</a:t>
            </a:r>
            <a:r>
              <a:rPr lang="en-US" altLang="ja-JP" sz="2400" dirty="0" smtClean="0"/>
              <a:t>XMP</a:t>
            </a:r>
            <a:r>
              <a:rPr lang="ja-JP" altLang="en-US" sz="2400" dirty="0" smtClean="0"/>
              <a:t>構文</a:t>
            </a:r>
            <a:r>
              <a:rPr lang="en-US" altLang="ja-JP" sz="2400" dirty="0"/>
              <a:t>(</a:t>
            </a:r>
            <a:r>
              <a:rPr lang="ja-JP" altLang="en-US" sz="2400" dirty="0"/>
              <a:t>グローバル</a:t>
            </a:r>
            <a:r>
              <a:rPr lang="en-US" altLang="ja-JP" sz="2400" dirty="0"/>
              <a:t>/</a:t>
            </a:r>
            <a:r>
              <a:rPr lang="ja-JP" altLang="en-US" sz="2400" dirty="0"/>
              <a:t>ローカル</a:t>
            </a:r>
            <a:r>
              <a:rPr lang="en-US" altLang="ja-JP" sz="2400" dirty="0"/>
              <a:t>)</a:t>
            </a:r>
            <a:r>
              <a:rPr lang="ja-JP" altLang="en-US" sz="2400" dirty="0"/>
              <a:t>をどのように実行するか</a:t>
            </a:r>
            <a:r>
              <a:rPr lang="ja-JP" altLang="en-US" sz="2400" dirty="0" smtClean="0"/>
              <a:t>？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グローバル</a:t>
            </a:r>
            <a:r>
              <a:rPr lang="ja-JP" altLang="en-US" sz="2000" dirty="0"/>
              <a:t>構文は、シングルスレッドでなければ</a:t>
            </a:r>
            <a:r>
              <a:rPr lang="ja-JP" altLang="en-US" sz="2000" dirty="0" smtClean="0"/>
              <a:t>ならない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= </a:t>
            </a:r>
            <a:r>
              <a:rPr lang="ja-JP" altLang="en-US" sz="2000" dirty="0" smtClean="0"/>
              <a:t>明示的タスクレットの中では不可？</a:t>
            </a:r>
            <a:endParaRPr lang="ja-JP" altLang="en-US" sz="2000" dirty="0"/>
          </a:p>
          <a:p>
            <a:pPr lvl="1"/>
            <a:r>
              <a:rPr lang="ja-JP" altLang="en-US" sz="2000" dirty="0"/>
              <a:t>ローカル構文は、各スレッドが重複して実行してもよい</a:t>
            </a:r>
            <a:r>
              <a:rPr lang="ja-JP" altLang="en-US" sz="2000" dirty="0" smtClean="0"/>
              <a:t>？</a:t>
            </a:r>
            <a:endParaRPr lang="ja-JP" altLang="en-US" sz="2000" dirty="0"/>
          </a:p>
          <a:p>
            <a:r>
              <a:rPr lang="en-US" altLang="ja-JP" sz="2400" dirty="0" smtClean="0"/>
              <a:t>XMP</a:t>
            </a:r>
            <a:r>
              <a:rPr lang="ja-JP" altLang="en-US" sz="2400" dirty="0"/>
              <a:t>スレッドと</a:t>
            </a:r>
            <a:r>
              <a:rPr lang="en-US" altLang="ja-JP" sz="2400" dirty="0"/>
              <a:t>coarray</a:t>
            </a:r>
            <a:r>
              <a:rPr lang="ja-JP" altLang="en-US" sz="2400" dirty="0"/>
              <a:t>機能の</a:t>
            </a:r>
            <a:r>
              <a:rPr lang="ja-JP" altLang="en-US" sz="2400" dirty="0" smtClean="0"/>
              <a:t>関係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2218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>
                <a:latin typeface="Consolas" charset="0"/>
                <a:ea typeface="Consolas" charset="0"/>
                <a:cs typeface="Consolas" charset="0"/>
              </a:rPr>
              <a:t>tasklet</a:t>
            </a:r>
            <a:r>
              <a:rPr kumimoji="1" lang="ja-JP" altLang="en-US" dirty="0" smtClean="0"/>
              <a:t>指示文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Consolas" charset="0"/>
                <a:ea typeface="Consolas" charset="0"/>
                <a:cs typeface="Consolas" charset="0"/>
              </a:rPr>
              <a:t>!$xmp </a:t>
            </a:r>
            <a:r>
              <a:rPr kumimoji="1" lang="en-US" altLang="ja-JP" dirty="0" err="1" smtClean="0">
                <a:latin typeface="Consolas" charset="0"/>
                <a:ea typeface="Consolas" charset="0"/>
                <a:cs typeface="Consolas" charset="0"/>
              </a:rPr>
              <a:t>tasklet</a:t>
            </a:r>
            <a:r>
              <a:rPr kumimoji="1" lang="en-US" altLang="ja-JP" dirty="0" smtClean="0">
                <a:latin typeface="Consolas" charset="0"/>
                <a:ea typeface="Consolas" charset="0"/>
                <a:cs typeface="Consolas" charset="0"/>
              </a:rPr>
              <a:t> in(a) out(x)</a:t>
            </a:r>
          </a:p>
          <a:p>
            <a:pPr lvl="1"/>
            <a:r>
              <a:rPr kumimoji="1" lang="en-US" altLang="ja-JP" dirty="0" smtClean="0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true</a:t>
            </a:r>
            <a:r>
              <a:rPr kumimoji="1" lang="ja-JP" altLang="en-US" dirty="0" smtClean="0"/>
              <a:t>であれば実行可能。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実行開始時に</a:t>
            </a:r>
            <a:r>
              <a:rPr lang="en-US" altLang="ja-JP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false</a:t>
            </a:r>
            <a:r>
              <a:rPr kumimoji="1" lang="ja-JP" altLang="en-US" dirty="0" smtClean="0"/>
              <a:t>に。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実行完了時に</a:t>
            </a:r>
            <a:r>
              <a:rPr lang="en-US" altLang="ja-JP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ja-JP" altLang="en-US" dirty="0" smtClean="0"/>
              <a:t>を</a:t>
            </a:r>
            <a:r>
              <a:rPr lang="en-US" altLang="ja-JP" dirty="0" smtClean="0"/>
              <a:t>true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OMP</a:t>
            </a:r>
            <a:r>
              <a:rPr kumimoji="1" lang="ja-JP" altLang="en-US" dirty="0" smtClean="0"/>
              <a:t>とは異なり、タスクレットが実行される順序は、生成された順序に拠らない。</a:t>
            </a:r>
            <a:endParaRPr lang="en-US" altLang="ja-JP" dirty="0"/>
          </a:p>
          <a:p>
            <a:pPr marL="1162050" lvl="2" indent="-247650">
              <a:buNone/>
            </a:pPr>
            <a:r>
              <a:rPr lang="ja-JP" altLang="en-US" dirty="0" smtClean="0"/>
              <a:t>∵ </a:t>
            </a:r>
            <a:r>
              <a:rPr lang="en-US" altLang="ja-JP" dirty="0" smtClean="0"/>
              <a:t>(</a:t>
            </a:r>
            <a:r>
              <a:rPr lang="ja-JP" altLang="en-US" dirty="0" smtClean="0"/>
              <a:t>グローバルスケジューラがない限り</a:t>
            </a:r>
            <a:r>
              <a:rPr lang="en-US" altLang="ja-JP" dirty="0" smtClean="0"/>
              <a:t>)</a:t>
            </a:r>
            <a:r>
              <a:rPr lang="ja-JP" altLang="en-US" dirty="0" smtClean="0"/>
              <a:t>異なるノード上のタスクレットの生成順序を定義できない。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818793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486</Words>
  <Application>Microsoft Macintosh PowerPoint</Application>
  <PresentationFormat>画面に合わせる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.AppleSystemUIFont</vt:lpstr>
      <vt:lpstr>Consolas</vt:lpstr>
      <vt:lpstr>Hiragino Sans W3</vt:lpstr>
      <vt:lpstr>Arial</vt:lpstr>
      <vt:lpstr>ホワイト</vt:lpstr>
      <vt:lpstr>XMP2.0仕様の検討</vt:lpstr>
      <vt:lpstr>タスクレット機能に関する検討項目</vt:lpstr>
      <vt:lpstr>実行モデル</vt:lpstr>
      <vt:lpstr>スレッドの動作</vt:lpstr>
      <vt:lpstr>要検討 (1)</vt:lpstr>
      <vt:lpstr>要検討 (2)</vt:lpstr>
      <vt:lpstr>tasklet指示文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Hitoshi Murai</dc:creator>
  <cp:lastModifiedBy>Hitoshi Murai</cp:lastModifiedBy>
  <cp:revision>35</cp:revision>
  <dcterms:created xsi:type="dcterms:W3CDTF">2016-05-27T05:34:57Z</dcterms:created>
  <dcterms:modified xsi:type="dcterms:W3CDTF">2016-05-28T06:27:02Z</dcterms:modified>
</cp:coreProperties>
</file>