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40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7820961729365229E-2"/>
          <c:y val="5.0843274402546788E-2"/>
          <c:w val="0.91312698250102864"/>
          <c:h val="0.67017818152586706"/>
        </c:manualLayout>
      </c:layout>
      <c:lineChart>
        <c:grouping val="standard"/>
        <c:varyColors val="0"/>
        <c:ser>
          <c:idx val="2"/>
          <c:order val="0"/>
          <c:tx>
            <c:strRef>
              <c:f>'NB&amp;BL-nv1-16-syncall-latency'!$H$66:$H$67</c:f>
              <c:strCache>
                <c:ptCount val="2"/>
                <c:pt idx="0">
                  <c:v>blocking</c:v>
                </c:pt>
                <c:pt idx="1">
                  <c:v>send/recv</c:v>
                </c:pt>
              </c:strCache>
            </c:strRef>
          </c:tx>
          <c:spPr>
            <a:ln w="1905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'NB&amp;BL-nv1-16-syncall-latency'!$D$68:$E$125</c:f>
              <c:multiLvlStrCache>
                <c:ptCount val="58"/>
                <c:lvl>
                  <c:pt idx="0">
                    <c:v>1</c:v>
                  </c:pt>
                  <c:pt idx="1">
                    <c:v>2</c:v>
                  </c:pt>
                  <c:pt idx="2">
                    <c:v>4</c:v>
                  </c:pt>
                  <c:pt idx="3">
                    <c:v>8</c:v>
                  </c:pt>
                  <c:pt idx="4">
                    <c:v>16</c:v>
                  </c:pt>
                  <c:pt idx="5">
                    <c:v>32</c:v>
                  </c:pt>
                  <c:pt idx="6">
                    <c:v>64</c:v>
                  </c:pt>
                  <c:pt idx="7">
                    <c:v>128</c:v>
                  </c:pt>
                  <c:pt idx="8">
                    <c:v>256</c:v>
                  </c:pt>
                  <c:pt idx="9">
                    <c:v>512</c:v>
                  </c:pt>
                  <c:pt idx="12">
                    <c:v>1</c:v>
                  </c:pt>
                  <c:pt idx="13">
                    <c:v>2</c:v>
                  </c:pt>
                  <c:pt idx="14">
                    <c:v>4</c:v>
                  </c:pt>
                  <c:pt idx="15">
                    <c:v>8</c:v>
                  </c:pt>
                  <c:pt idx="16">
                    <c:v>16</c:v>
                  </c:pt>
                  <c:pt idx="17">
                    <c:v>32</c:v>
                  </c:pt>
                  <c:pt idx="18">
                    <c:v>64</c:v>
                  </c:pt>
                  <c:pt idx="19">
                    <c:v>128</c:v>
                  </c:pt>
                  <c:pt idx="20">
                    <c:v>256</c:v>
                  </c:pt>
                  <c:pt idx="21">
                    <c:v>512</c:v>
                  </c:pt>
                  <c:pt idx="24">
                    <c:v>1</c:v>
                  </c:pt>
                  <c:pt idx="25">
                    <c:v>2</c:v>
                  </c:pt>
                  <c:pt idx="26">
                    <c:v>4</c:v>
                  </c:pt>
                  <c:pt idx="27">
                    <c:v>8</c:v>
                  </c:pt>
                  <c:pt idx="28">
                    <c:v>16</c:v>
                  </c:pt>
                  <c:pt idx="29">
                    <c:v>32</c:v>
                  </c:pt>
                  <c:pt idx="30">
                    <c:v>64</c:v>
                  </c:pt>
                  <c:pt idx="31">
                    <c:v>128</c:v>
                  </c:pt>
                  <c:pt idx="32">
                    <c:v>256</c:v>
                  </c:pt>
                  <c:pt idx="33">
                    <c:v>512</c:v>
                  </c:pt>
                  <c:pt idx="36">
                    <c:v>1</c:v>
                  </c:pt>
                  <c:pt idx="37">
                    <c:v>2</c:v>
                  </c:pt>
                  <c:pt idx="38">
                    <c:v>4</c:v>
                  </c:pt>
                  <c:pt idx="39">
                    <c:v>8</c:v>
                  </c:pt>
                  <c:pt idx="40">
                    <c:v>16</c:v>
                  </c:pt>
                  <c:pt idx="41">
                    <c:v>32</c:v>
                  </c:pt>
                  <c:pt idx="42">
                    <c:v>64</c:v>
                  </c:pt>
                  <c:pt idx="43">
                    <c:v>128</c:v>
                  </c:pt>
                  <c:pt idx="44">
                    <c:v>256</c:v>
                  </c:pt>
                  <c:pt idx="45">
                    <c:v>512</c:v>
                  </c:pt>
                  <c:pt idx="48">
                    <c:v>1</c:v>
                  </c:pt>
                  <c:pt idx="49">
                    <c:v>2</c:v>
                  </c:pt>
                  <c:pt idx="50">
                    <c:v>4</c:v>
                  </c:pt>
                  <c:pt idx="51">
                    <c:v>8</c:v>
                  </c:pt>
                  <c:pt idx="52">
                    <c:v>16</c:v>
                  </c:pt>
                  <c:pt idx="53">
                    <c:v>32</c:v>
                  </c:pt>
                  <c:pt idx="54">
                    <c:v>64</c:v>
                  </c:pt>
                  <c:pt idx="55">
                    <c:v>128</c:v>
                  </c:pt>
                  <c:pt idx="56">
                    <c:v>256</c:v>
                  </c:pt>
                  <c:pt idx="57">
                    <c:v>512</c:v>
                  </c:pt>
                </c:lvl>
                <c:lvl>
                  <c:pt idx="0">
                    <c:v>1</c:v>
                  </c:pt>
                  <c:pt idx="10">
                    <c:v> </c:v>
                  </c:pt>
                  <c:pt idx="12">
                    <c:v>2</c:v>
                  </c:pt>
                  <c:pt idx="22">
                    <c:v> </c:v>
                  </c:pt>
                  <c:pt idx="24">
                    <c:v>4</c:v>
                  </c:pt>
                  <c:pt idx="34">
                    <c:v> </c:v>
                  </c:pt>
                  <c:pt idx="36">
                    <c:v>8</c:v>
                  </c:pt>
                  <c:pt idx="46">
                    <c:v> </c:v>
                  </c:pt>
                  <c:pt idx="48">
                    <c:v>16</c:v>
                  </c:pt>
                </c:lvl>
              </c:multiLvlStrCache>
            </c:multiLvlStrRef>
          </c:cat>
          <c:val>
            <c:numRef>
              <c:f>'NB&amp;BL-nv1-16-syncall-latency'!$H$68:$H$125</c:f>
              <c:numCache>
                <c:formatCode>0.00E+00</c:formatCode>
                <c:ptCount val="58"/>
                <c:pt idx="0">
                  <c:v>2.1500000000000002E-6</c:v>
                </c:pt>
                <c:pt idx="1">
                  <c:v>2.03E-6</c:v>
                </c:pt>
                <c:pt idx="2">
                  <c:v>2.48E-6</c:v>
                </c:pt>
                <c:pt idx="3">
                  <c:v>2.52E-6</c:v>
                </c:pt>
                <c:pt idx="4">
                  <c:v>3.23E-6</c:v>
                </c:pt>
                <c:pt idx="5">
                  <c:v>3.4000000000000001E-6</c:v>
                </c:pt>
                <c:pt idx="6">
                  <c:v>3.7299999999999999E-6</c:v>
                </c:pt>
                <c:pt idx="7">
                  <c:v>4.2799999999999997E-6</c:v>
                </c:pt>
                <c:pt idx="8">
                  <c:v>5.5099999999999998E-6</c:v>
                </c:pt>
                <c:pt idx="9">
                  <c:v>6.8499999999999996E-6</c:v>
                </c:pt>
                <c:pt idx="12">
                  <c:v>3.6799999999999999E-6</c:v>
                </c:pt>
                <c:pt idx="13">
                  <c:v>3.7000000000000002E-6</c:v>
                </c:pt>
                <c:pt idx="14">
                  <c:v>4.5299999999999998E-6</c:v>
                </c:pt>
                <c:pt idx="15">
                  <c:v>4.5499999999999996E-6</c:v>
                </c:pt>
                <c:pt idx="16">
                  <c:v>5.6899999999999997E-6</c:v>
                </c:pt>
                <c:pt idx="17">
                  <c:v>6.0100000000000001E-6</c:v>
                </c:pt>
                <c:pt idx="18">
                  <c:v>6.4099999999999996E-6</c:v>
                </c:pt>
                <c:pt idx="19">
                  <c:v>7.1600000000000001E-6</c:v>
                </c:pt>
                <c:pt idx="20">
                  <c:v>9.1200000000000008E-6</c:v>
                </c:pt>
                <c:pt idx="21">
                  <c:v>1.13E-5</c:v>
                </c:pt>
                <c:pt idx="24" formatCode="General">
                  <c:v>6.8199999999999999E-6</c:v>
                </c:pt>
                <c:pt idx="25" formatCode="General">
                  <c:v>6.8499999999999996E-6</c:v>
                </c:pt>
                <c:pt idx="26" formatCode="General">
                  <c:v>8.6400000000000003E-6</c:v>
                </c:pt>
                <c:pt idx="27" formatCode="General">
                  <c:v>8.6500000000000002E-6</c:v>
                </c:pt>
                <c:pt idx="28" formatCode="General">
                  <c:v>1.06E-5</c:v>
                </c:pt>
                <c:pt idx="29" formatCode="General">
                  <c:v>1.1E-5</c:v>
                </c:pt>
                <c:pt idx="30" formatCode="General">
                  <c:v>1.1800000000000001E-5</c:v>
                </c:pt>
                <c:pt idx="31" formatCode="General">
                  <c:v>1.29E-5</c:v>
                </c:pt>
                <c:pt idx="32" formatCode="General">
                  <c:v>1.6200000000000001E-5</c:v>
                </c:pt>
                <c:pt idx="33" formatCode="General">
                  <c:v>2.05E-5</c:v>
                </c:pt>
                <c:pt idx="36" formatCode="General">
                  <c:v>1.3900000000000001E-5</c:v>
                </c:pt>
                <c:pt idx="37" formatCode="General">
                  <c:v>1.38E-5</c:v>
                </c:pt>
                <c:pt idx="38" formatCode="General">
                  <c:v>1.7499999999999998E-5</c:v>
                </c:pt>
                <c:pt idx="39" formatCode="General">
                  <c:v>1.7499999999999998E-5</c:v>
                </c:pt>
                <c:pt idx="40" formatCode="General">
                  <c:v>2.1100000000000001E-5</c:v>
                </c:pt>
                <c:pt idx="41" formatCode="General">
                  <c:v>2.1500000000000001E-5</c:v>
                </c:pt>
                <c:pt idx="42" formatCode="General">
                  <c:v>2.3E-5</c:v>
                </c:pt>
                <c:pt idx="43" formatCode="General">
                  <c:v>2.48E-5</c:v>
                </c:pt>
                <c:pt idx="44" formatCode="General">
                  <c:v>3.1099999999999997E-5</c:v>
                </c:pt>
                <c:pt idx="45" formatCode="General">
                  <c:v>4.3900000000000003E-5</c:v>
                </c:pt>
                <c:pt idx="48" formatCode="General">
                  <c:v>2.6699999999999998E-5</c:v>
                </c:pt>
                <c:pt idx="49" formatCode="General">
                  <c:v>2.6800000000000001E-5</c:v>
                </c:pt>
                <c:pt idx="50" formatCode="General">
                  <c:v>3.4199999999999998E-5</c:v>
                </c:pt>
                <c:pt idx="51" formatCode="General">
                  <c:v>3.4600000000000001E-5</c:v>
                </c:pt>
                <c:pt idx="52" formatCode="General">
                  <c:v>4.0800000000000002E-5</c:v>
                </c:pt>
                <c:pt idx="53" formatCode="General">
                  <c:v>4.21E-5</c:v>
                </c:pt>
                <c:pt idx="54" formatCode="General">
                  <c:v>4.4700000000000002E-5</c:v>
                </c:pt>
                <c:pt idx="55" formatCode="General">
                  <c:v>4.8199999999999999E-5</c:v>
                </c:pt>
                <c:pt idx="56" formatCode="General">
                  <c:v>6.5199999999999999E-5</c:v>
                </c:pt>
                <c:pt idx="57" formatCode="General">
                  <c:v>8.9599999999999996E-5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'NB&amp;BL-nv1-16-syncall-latency'!$F$66:$F$67</c:f>
              <c:strCache>
                <c:ptCount val="2"/>
                <c:pt idx="0">
                  <c:v>blocking</c:v>
                </c:pt>
                <c:pt idx="1">
                  <c:v>put</c:v>
                </c:pt>
              </c:strCache>
            </c:strRef>
          </c:tx>
          <c:spPr>
            <a:ln w="19050" cap="rnd">
              <a:solidFill>
                <a:srgbClr val="FF3399"/>
              </a:solidFill>
              <a:round/>
            </a:ln>
            <a:effectLst/>
          </c:spPr>
          <c:marker>
            <c:symbol val="plus"/>
            <c:size val="5"/>
            <c:spPr>
              <a:noFill/>
              <a:ln w="9525">
                <a:solidFill>
                  <a:srgbClr val="FF3399"/>
                </a:solidFill>
              </a:ln>
              <a:effectLst/>
            </c:spPr>
          </c:marker>
          <c:cat>
            <c:multiLvlStrRef>
              <c:f>'NB&amp;BL-nv1-16-syncall-latency'!$D$68:$E$125</c:f>
              <c:multiLvlStrCache>
                <c:ptCount val="58"/>
                <c:lvl>
                  <c:pt idx="0">
                    <c:v>1</c:v>
                  </c:pt>
                  <c:pt idx="1">
                    <c:v>2</c:v>
                  </c:pt>
                  <c:pt idx="2">
                    <c:v>4</c:v>
                  </c:pt>
                  <c:pt idx="3">
                    <c:v>8</c:v>
                  </c:pt>
                  <c:pt idx="4">
                    <c:v>16</c:v>
                  </c:pt>
                  <c:pt idx="5">
                    <c:v>32</c:v>
                  </c:pt>
                  <c:pt idx="6">
                    <c:v>64</c:v>
                  </c:pt>
                  <c:pt idx="7">
                    <c:v>128</c:v>
                  </c:pt>
                  <c:pt idx="8">
                    <c:v>256</c:v>
                  </c:pt>
                  <c:pt idx="9">
                    <c:v>512</c:v>
                  </c:pt>
                  <c:pt idx="12">
                    <c:v>1</c:v>
                  </c:pt>
                  <c:pt idx="13">
                    <c:v>2</c:v>
                  </c:pt>
                  <c:pt idx="14">
                    <c:v>4</c:v>
                  </c:pt>
                  <c:pt idx="15">
                    <c:v>8</c:v>
                  </c:pt>
                  <c:pt idx="16">
                    <c:v>16</c:v>
                  </c:pt>
                  <c:pt idx="17">
                    <c:v>32</c:v>
                  </c:pt>
                  <c:pt idx="18">
                    <c:v>64</c:v>
                  </c:pt>
                  <c:pt idx="19">
                    <c:v>128</c:v>
                  </c:pt>
                  <c:pt idx="20">
                    <c:v>256</c:v>
                  </c:pt>
                  <c:pt idx="21">
                    <c:v>512</c:v>
                  </c:pt>
                  <c:pt idx="24">
                    <c:v>1</c:v>
                  </c:pt>
                  <c:pt idx="25">
                    <c:v>2</c:v>
                  </c:pt>
                  <c:pt idx="26">
                    <c:v>4</c:v>
                  </c:pt>
                  <c:pt idx="27">
                    <c:v>8</c:v>
                  </c:pt>
                  <c:pt idx="28">
                    <c:v>16</c:v>
                  </c:pt>
                  <c:pt idx="29">
                    <c:v>32</c:v>
                  </c:pt>
                  <c:pt idx="30">
                    <c:v>64</c:v>
                  </c:pt>
                  <c:pt idx="31">
                    <c:v>128</c:v>
                  </c:pt>
                  <c:pt idx="32">
                    <c:v>256</c:v>
                  </c:pt>
                  <c:pt idx="33">
                    <c:v>512</c:v>
                  </c:pt>
                  <c:pt idx="36">
                    <c:v>1</c:v>
                  </c:pt>
                  <c:pt idx="37">
                    <c:v>2</c:v>
                  </c:pt>
                  <c:pt idx="38">
                    <c:v>4</c:v>
                  </c:pt>
                  <c:pt idx="39">
                    <c:v>8</c:v>
                  </c:pt>
                  <c:pt idx="40">
                    <c:v>16</c:v>
                  </c:pt>
                  <c:pt idx="41">
                    <c:v>32</c:v>
                  </c:pt>
                  <c:pt idx="42">
                    <c:v>64</c:v>
                  </c:pt>
                  <c:pt idx="43">
                    <c:v>128</c:v>
                  </c:pt>
                  <c:pt idx="44">
                    <c:v>256</c:v>
                  </c:pt>
                  <c:pt idx="45">
                    <c:v>512</c:v>
                  </c:pt>
                  <c:pt idx="48">
                    <c:v>1</c:v>
                  </c:pt>
                  <c:pt idx="49">
                    <c:v>2</c:v>
                  </c:pt>
                  <c:pt idx="50">
                    <c:v>4</c:v>
                  </c:pt>
                  <c:pt idx="51">
                    <c:v>8</c:v>
                  </c:pt>
                  <c:pt idx="52">
                    <c:v>16</c:v>
                  </c:pt>
                  <c:pt idx="53">
                    <c:v>32</c:v>
                  </c:pt>
                  <c:pt idx="54">
                    <c:v>64</c:v>
                  </c:pt>
                  <c:pt idx="55">
                    <c:v>128</c:v>
                  </c:pt>
                  <c:pt idx="56">
                    <c:v>256</c:v>
                  </c:pt>
                  <c:pt idx="57">
                    <c:v>512</c:v>
                  </c:pt>
                </c:lvl>
                <c:lvl>
                  <c:pt idx="0">
                    <c:v>1</c:v>
                  </c:pt>
                  <c:pt idx="10">
                    <c:v> </c:v>
                  </c:pt>
                  <c:pt idx="12">
                    <c:v>2</c:v>
                  </c:pt>
                  <c:pt idx="22">
                    <c:v> </c:v>
                  </c:pt>
                  <c:pt idx="24">
                    <c:v>4</c:v>
                  </c:pt>
                  <c:pt idx="34">
                    <c:v> </c:v>
                  </c:pt>
                  <c:pt idx="36">
                    <c:v>8</c:v>
                  </c:pt>
                  <c:pt idx="46">
                    <c:v> </c:v>
                  </c:pt>
                  <c:pt idx="48">
                    <c:v>16</c:v>
                  </c:pt>
                </c:lvl>
              </c:multiLvlStrCache>
            </c:multiLvlStrRef>
          </c:cat>
          <c:val>
            <c:numRef>
              <c:f>'NB&amp;BL-nv1-16-syncall-latency'!$F$68:$F$125</c:f>
              <c:numCache>
                <c:formatCode>General</c:formatCode>
                <c:ptCount val="58"/>
                <c:pt idx="0">
                  <c:v>6.8499999999999996E-6</c:v>
                </c:pt>
                <c:pt idx="1">
                  <c:v>6.9299999999999997E-6</c:v>
                </c:pt>
                <c:pt idx="2">
                  <c:v>6.8700000000000003E-6</c:v>
                </c:pt>
                <c:pt idx="3">
                  <c:v>7.2599999999999999E-6</c:v>
                </c:pt>
                <c:pt idx="4">
                  <c:v>7.17E-6</c:v>
                </c:pt>
                <c:pt idx="5">
                  <c:v>7.3200000000000002E-6</c:v>
                </c:pt>
                <c:pt idx="6">
                  <c:v>7.4800000000000004E-6</c:v>
                </c:pt>
                <c:pt idx="7">
                  <c:v>7.7800000000000001E-6</c:v>
                </c:pt>
                <c:pt idx="8">
                  <c:v>8.3499999999999997E-6</c:v>
                </c:pt>
                <c:pt idx="9">
                  <c:v>8.8000000000000004E-6</c:v>
                </c:pt>
                <c:pt idx="12" formatCode="0.00E+00">
                  <c:v>9.7000000000000003E-6</c:v>
                </c:pt>
                <c:pt idx="13" formatCode="0.00E+00">
                  <c:v>9.8300000000000008E-6</c:v>
                </c:pt>
                <c:pt idx="14" formatCode="0.00E+00">
                  <c:v>9.8300000000000008E-6</c:v>
                </c:pt>
                <c:pt idx="15" formatCode="0.00E+00">
                  <c:v>1.04E-5</c:v>
                </c:pt>
                <c:pt idx="16" formatCode="0.00E+00">
                  <c:v>1.04E-5</c:v>
                </c:pt>
                <c:pt idx="17" formatCode="0.00E+00">
                  <c:v>1.0699999999999999E-5</c:v>
                </c:pt>
                <c:pt idx="18" formatCode="0.00E+00">
                  <c:v>1.1E-5</c:v>
                </c:pt>
                <c:pt idx="19" formatCode="0.00E+00">
                  <c:v>1.1600000000000001E-5</c:v>
                </c:pt>
                <c:pt idx="20" formatCode="0.00E+00">
                  <c:v>1.27E-5</c:v>
                </c:pt>
                <c:pt idx="21" formatCode="0.00E+00">
                  <c:v>1.36E-5</c:v>
                </c:pt>
                <c:pt idx="24" formatCode="0.00E+00">
                  <c:v>1.49E-5</c:v>
                </c:pt>
                <c:pt idx="25" formatCode="0.00E+00">
                  <c:v>1.5299999999999999E-5</c:v>
                </c:pt>
                <c:pt idx="26" formatCode="0.00E+00">
                  <c:v>1.5400000000000002E-5</c:v>
                </c:pt>
                <c:pt idx="27" formatCode="0.00E+00">
                  <c:v>1.63E-5</c:v>
                </c:pt>
                <c:pt idx="28" formatCode="0.00E+00">
                  <c:v>1.6399999999999999E-5</c:v>
                </c:pt>
                <c:pt idx="29" formatCode="0.00E+00">
                  <c:v>1.6799999999999998E-5</c:v>
                </c:pt>
                <c:pt idx="30" formatCode="0.00E+00">
                  <c:v>1.7499999999999998E-5</c:v>
                </c:pt>
                <c:pt idx="31" formatCode="0.00E+00">
                  <c:v>1.8700000000000001E-5</c:v>
                </c:pt>
                <c:pt idx="32" formatCode="0.00E+00">
                  <c:v>2.09E-5</c:v>
                </c:pt>
                <c:pt idx="33" formatCode="0.00E+00">
                  <c:v>2.2799999999999999E-5</c:v>
                </c:pt>
                <c:pt idx="36">
                  <c:v>2.65E-5</c:v>
                </c:pt>
                <c:pt idx="37">
                  <c:v>2.6999999999999999E-5</c:v>
                </c:pt>
                <c:pt idx="38">
                  <c:v>2.6999999999999999E-5</c:v>
                </c:pt>
                <c:pt idx="39">
                  <c:v>2.9099999999999999E-5</c:v>
                </c:pt>
                <c:pt idx="40">
                  <c:v>2.94E-5</c:v>
                </c:pt>
                <c:pt idx="41">
                  <c:v>3.01E-5</c:v>
                </c:pt>
                <c:pt idx="42">
                  <c:v>3.1399999999999998E-5</c:v>
                </c:pt>
                <c:pt idx="43">
                  <c:v>3.3899999999999997E-5</c:v>
                </c:pt>
                <c:pt idx="44">
                  <c:v>3.8399999999999998E-5</c:v>
                </c:pt>
                <c:pt idx="45">
                  <c:v>4.1999999999999998E-5</c:v>
                </c:pt>
                <c:pt idx="48">
                  <c:v>4.8000000000000001E-5</c:v>
                </c:pt>
                <c:pt idx="49">
                  <c:v>4.8699999999999998E-5</c:v>
                </c:pt>
                <c:pt idx="50">
                  <c:v>4.8699999999999998E-5</c:v>
                </c:pt>
                <c:pt idx="51">
                  <c:v>5.3300000000000001E-5</c:v>
                </c:pt>
                <c:pt idx="52">
                  <c:v>5.3999999999999998E-5</c:v>
                </c:pt>
                <c:pt idx="53">
                  <c:v>5.5399999999999998E-5</c:v>
                </c:pt>
                <c:pt idx="54">
                  <c:v>5.8E-5</c:v>
                </c:pt>
                <c:pt idx="55">
                  <c:v>6.3E-5</c:v>
                </c:pt>
                <c:pt idx="56">
                  <c:v>7.2000000000000002E-5</c:v>
                </c:pt>
                <c:pt idx="57">
                  <c:v>7.9300000000000003E-5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'NB&amp;BL-nv1-16-syncall-latency'!$G$66:$G$67</c:f>
              <c:strCache>
                <c:ptCount val="2"/>
                <c:pt idx="0">
                  <c:v>blocking</c:v>
                </c:pt>
                <c:pt idx="1">
                  <c:v>get</c:v>
                </c:pt>
              </c:strCache>
            </c:strRef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cat>
            <c:multiLvlStrRef>
              <c:f>'NB&amp;BL-nv1-16-syncall-latency'!$D$68:$E$125</c:f>
              <c:multiLvlStrCache>
                <c:ptCount val="58"/>
                <c:lvl>
                  <c:pt idx="0">
                    <c:v>1</c:v>
                  </c:pt>
                  <c:pt idx="1">
                    <c:v>2</c:v>
                  </c:pt>
                  <c:pt idx="2">
                    <c:v>4</c:v>
                  </c:pt>
                  <c:pt idx="3">
                    <c:v>8</c:v>
                  </c:pt>
                  <c:pt idx="4">
                    <c:v>16</c:v>
                  </c:pt>
                  <c:pt idx="5">
                    <c:v>32</c:v>
                  </c:pt>
                  <c:pt idx="6">
                    <c:v>64</c:v>
                  </c:pt>
                  <c:pt idx="7">
                    <c:v>128</c:v>
                  </c:pt>
                  <c:pt idx="8">
                    <c:v>256</c:v>
                  </c:pt>
                  <c:pt idx="9">
                    <c:v>512</c:v>
                  </c:pt>
                  <c:pt idx="12">
                    <c:v>1</c:v>
                  </c:pt>
                  <c:pt idx="13">
                    <c:v>2</c:v>
                  </c:pt>
                  <c:pt idx="14">
                    <c:v>4</c:v>
                  </c:pt>
                  <c:pt idx="15">
                    <c:v>8</c:v>
                  </c:pt>
                  <c:pt idx="16">
                    <c:v>16</c:v>
                  </c:pt>
                  <c:pt idx="17">
                    <c:v>32</c:v>
                  </c:pt>
                  <c:pt idx="18">
                    <c:v>64</c:v>
                  </c:pt>
                  <c:pt idx="19">
                    <c:v>128</c:v>
                  </c:pt>
                  <c:pt idx="20">
                    <c:v>256</c:v>
                  </c:pt>
                  <c:pt idx="21">
                    <c:v>512</c:v>
                  </c:pt>
                  <c:pt idx="24">
                    <c:v>1</c:v>
                  </c:pt>
                  <c:pt idx="25">
                    <c:v>2</c:v>
                  </c:pt>
                  <c:pt idx="26">
                    <c:v>4</c:v>
                  </c:pt>
                  <c:pt idx="27">
                    <c:v>8</c:v>
                  </c:pt>
                  <c:pt idx="28">
                    <c:v>16</c:v>
                  </c:pt>
                  <c:pt idx="29">
                    <c:v>32</c:v>
                  </c:pt>
                  <c:pt idx="30">
                    <c:v>64</c:v>
                  </c:pt>
                  <c:pt idx="31">
                    <c:v>128</c:v>
                  </c:pt>
                  <c:pt idx="32">
                    <c:v>256</c:v>
                  </c:pt>
                  <c:pt idx="33">
                    <c:v>512</c:v>
                  </c:pt>
                  <c:pt idx="36">
                    <c:v>1</c:v>
                  </c:pt>
                  <c:pt idx="37">
                    <c:v>2</c:v>
                  </c:pt>
                  <c:pt idx="38">
                    <c:v>4</c:v>
                  </c:pt>
                  <c:pt idx="39">
                    <c:v>8</c:v>
                  </c:pt>
                  <c:pt idx="40">
                    <c:v>16</c:v>
                  </c:pt>
                  <c:pt idx="41">
                    <c:v>32</c:v>
                  </c:pt>
                  <c:pt idx="42">
                    <c:v>64</c:v>
                  </c:pt>
                  <c:pt idx="43">
                    <c:v>128</c:v>
                  </c:pt>
                  <c:pt idx="44">
                    <c:v>256</c:v>
                  </c:pt>
                  <c:pt idx="45">
                    <c:v>512</c:v>
                  </c:pt>
                  <c:pt idx="48">
                    <c:v>1</c:v>
                  </c:pt>
                  <c:pt idx="49">
                    <c:v>2</c:v>
                  </c:pt>
                  <c:pt idx="50">
                    <c:v>4</c:v>
                  </c:pt>
                  <c:pt idx="51">
                    <c:v>8</c:v>
                  </c:pt>
                  <c:pt idx="52">
                    <c:v>16</c:v>
                  </c:pt>
                  <c:pt idx="53">
                    <c:v>32</c:v>
                  </c:pt>
                  <c:pt idx="54">
                    <c:v>64</c:v>
                  </c:pt>
                  <c:pt idx="55">
                    <c:v>128</c:v>
                  </c:pt>
                  <c:pt idx="56">
                    <c:v>256</c:v>
                  </c:pt>
                  <c:pt idx="57">
                    <c:v>512</c:v>
                  </c:pt>
                </c:lvl>
                <c:lvl>
                  <c:pt idx="0">
                    <c:v>1</c:v>
                  </c:pt>
                  <c:pt idx="10">
                    <c:v> </c:v>
                  </c:pt>
                  <c:pt idx="12">
                    <c:v>2</c:v>
                  </c:pt>
                  <c:pt idx="22">
                    <c:v> </c:v>
                  </c:pt>
                  <c:pt idx="24">
                    <c:v>4</c:v>
                  </c:pt>
                  <c:pt idx="34">
                    <c:v> </c:v>
                  </c:pt>
                  <c:pt idx="36">
                    <c:v>8</c:v>
                  </c:pt>
                  <c:pt idx="46">
                    <c:v> </c:v>
                  </c:pt>
                  <c:pt idx="48">
                    <c:v>16</c:v>
                  </c:pt>
                </c:lvl>
              </c:multiLvlStrCache>
            </c:multiLvlStrRef>
          </c:cat>
          <c:val>
            <c:numRef>
              <c:f>'NB&amp;BL-nv1-16-syncall-latency'!$G$68:$G$125</c:f>
              <c:numCache>
                <c:formatCode>General</c:formatCode>
                <c:ptCount val="58"/>
                <c:pt idx="0">
                  <c:v>7.2799999999999998E-6</c:v>
                </c:pt>
                <c:pt idx="1">
                  <c:v>7.2200000000000003E-6</c:v>
                </c:pt>
                <c:pt idx="2">
                  <c:v>7.2599999999999999E-6</c:v>
                </c:pt>
                <c:pt idx="3">
                  <c:v>7.1999999999999997E-6</c:v>
                </c:pt>
                <c:pt idx="4">
                  <c:v>7.2899999999999997E-6</c:v>
                </c:pt>
                <c:pt idx="5">
                  <c:v>7.34E-6</c:v>
                </c:pt>
                <c:pt idx="6">
                  <c:v>7.6000000000000001E-6</c:v>
                </c:pt>
                <c:pt idx="7">
                  <c:v>7.8699999999999992E-6</c:v>
                </c:pt>
                <c:pt idx="8">
                  <c:v>8.4999999999999999E-6</c:v>
                </c:pt>
                <c:pt idx="9">
                  <c:v>8.9600000000000006E-6</c:v>
                </c:pt>
                <c:pt idx="12" formatCode="0.00E+00">
                  <c:v>1.06E-5</c:v>
                </c:pt>
                <c:pt idx="13" formatCode="0.00E+00">
                  <c:v>1.06E-5</c:v>
                </c:pt>
                <c:pt idx="14" formatCode="0.00E+00">
                  <c:v>1.0699999999999999E-5</c:v>
                </c:pt>
                <c:pt idx="15" formatCode="0.00E+00">
                  <c:v>1.06E-5</c:v>
                </c:pt>
                <c:pt idx="16" formatCode="0.00E+00">
                  <c:v>1.06E-5</c:v>
                </c:pt>
                <c:pt idx="17" formatCode="0.00E+00">
                  <c:v>1.0900000000000001E-5</c:v>
                </c:pt>
                <c:pt idx="18" formatCode="0.00E+00">
                  <c:v>1.13E-5</c:v>
                </c:pt>
                <c:pt idx="19" formatCode="0.00E+00">
                  <c:v>1.1800000000000001E-5</c:v>
                </c:pt>
                <c:pt idx="20" formatCode="0.00E+00">
                  <c:v>1.31E-5</c:v>
                </c:pt>
                <c:pt idx="21" formatCode="0.00E+00">
                  <c:v>1.4E-5</c:v>
                </c:pt>
                <c:pt idx="24">
                  <c:v>1.7E-5</c:v>
                </c:pt>
                <c:pt idx="25">
                  <c:v>1.7E-5</c:v>
                </c:pt>
                <c:pt idx="26">
                  <c:v>1.7E-5</c:v>
                </c:pt>
                <c:pt idx="27">
                  <c:v>1.6900000000000001E-5</c:v>
                </c:pt>
                <c:pt idx="28">
                  <c:v>1.7099999999999999E-5</c:v>
                </c:pt>
                <c:pt idx="29">
                  <c:v>1.7499999999999998E-5</c:v>
                </c:pt>
                <c:pt idx="30">
                  <c:v>1.8199999999999999E-5</c:v>
                </c:pt>
                <c:pt idx="31">
                  <c:v>1.9400000000000001E-5</c:v>
                </c:pt>
                <c:pt idx="32">
                  <c:v>2.19E-5</c:v>
                </c:pt>
                <c:pt idx="33">
                  <c:v>2.3600000000000001E-5</c:v>
                </c:pt>
                <c:pt idx="36">
                  <c:v>3.0000000000000001E-5</c:v>
                </c:pt>
                <c:pt idx="37">
                  <c:v>3.0000000000000001E-5</c:v>
                </c:pt>
                <c:pt idx="38">
                  <c:v>3.0000000000000001E-5</c:v>
                </c:pt>
                <c:pt idx="39">
                  <c:v>2.9899999999999998E-5</c:v>
                </c:pt>
                <c:pt idx="40">
                  <c:v>3.04E-5</c:v>
                </c:pt>
                <c:pt idx="41">
                  <c:v>3.1199999999999999E-5</c:v>
                </c:pt>
                <c:pt idx="42">
                  <c:v>3.26E-5</c:v>
                </c:pt>
                <c:pt idx="43">
                  <c:v>3.4999999999999997E-5</c:v>
                </c:pt>
                <c:pt idx="44">
                  <c:v>3.9499999999999998E-5</c:v>
                </c:pt>
                <c:pt idx="45">
                  <c:v>4.3000000000000002E-5</c:v>
                </c:pt>
                <c:pt idx="48">
                  <c:v>5.6900000000000001E-5</c:v>
                </c:pt>
                <c:pt idx="49">
                  <c:v>5.7099999999999999E-5</c:v>
                </c:pt>
                <c:pt idx="50">
                  <c:v>5.7000000000000003E-5</c:v>
                </c:pt>
                <c:pt idx="51">
                  <c:v>5.7000000000000003E-5</c:v>
                </c:pt>
                <c:pt idx="52">
                  <c:v>5.7899999999999998E-5</c:v>
                </c:pt>
                <c:pt idx="53">
                  <c:v>5.9299999999999998E-5</c:v>
                </c:pt>
                <c:pt idx="54">
                  <c:v>6.2100000000000005E-5</c:v>
                </c:pt>
                <c:pt idx="55">
                  <c:v>6.7100000000000005E-5</c:v>
                </c:pt>
                <c:pt idx="56">
                  <c:v>7.5799999999999999E-5</c:v>
                </c:pt>
                <c:pt idx="57">
                  <c:v>8.2899999999999996E-5</c:v>
                </c:pt>
              </c:numCache>
            </c:numRef>
          </c:val>
          <c:smooth val="0"/>
        </c:ser>
        <c:ser>
          <c:idx val="6"/>
          <c:order val="4"/>
          <c:tx>
            <c:strRef>
              <c:f>'NB&amp;BL-nv1-16-syncall-latency'!$L$66:$L$67</c:f>
              <c:strCache>
                <c:ptCount val="2"/>
                <c:pt idx="0">
                  <c:v>nonblocking</c:v>
                </c:pt>
                <c:pt idx="1">
                  <c:v>isend/irecv</c:v>
                </c:pt>
              </c:strCache>
            </c:strRef>
          </c:tx>
          <c:spPr>
            <a:ln w="63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multiLvlStrRef>
              <c:f>'NB&amp;BL-nv1-16-syncall-latency'!$D$68:$E$125</c:f>
              <c:multiLvlStrCache>
                <c:ptCount val="58"/>
                <c:lvl>
                  <c:pt idx="0">
                    <c:v>1</c:v>
                  </c:pt>
                  <c:pt idx="1">
                    <c:v>2</c:v>
                  </c:pt>
                  <c:pt idx="2">
                    <c:v>4</c:v>
                  </c:pt>
                  <c:pt idx="3">
                    <c:v>8</c:v>
                  </c:pt>
                  <c:pt idx="4">
                    <c:v>16</c:v>
                  </c:pt>
                  <c:pt idx="5">
                    <c:v>32</c:v>
                  </c:pt>
                  <c:pt idx="6">
                    <c:v>64</c:v>
                  </c:pt>
                  <c:pt idx="7">
                    <c:v>128</c:v>
                  </c:pt>
                  <c:pt idx="8">
                    <c:v>256</c:v>
                  </c:pt>
                  <c:pt idx="9">
                    <c:v>512</c:v>
                  </c:pt>
                  <c:pt idx="12">
                    <c:v>1</c:v>
                  </c:pt>
                  <c:pt idx="13">
                    <c:v>2</c:v>
                  </c:pt>
                  <c:pt idx="14">
                    <c:v>4</c:v>
                  </c:pt>
                  <c:pt idx="15">
                    <c:v>8</c:v>
                  </c:pt>
                  <c:pt idx="16">
                    <c:v>16</c:v>
                  </c:pt>
                  <c:pt idx="17">
                    <c:v>32</c:v>
                  </c:pt>
                  <c:pt idx="18">
                    <c:v>64</c:v>
                  </c:pt>
                  <c:pt idx="19">
                    <c:v>128</c:v>
                  </c:pt>
                  <c:pt idx="20">
                    <c:v>256</c:v>
                  </c:pt>
                  <c:pt idx="21">
                    <c:v>512</c:v>
                  </c:pt>
                  <c:pt idx="24">
                    <c:v>1</c:v>
                  </c:pt>
                  <c:pt idx="25">
                    <c:v>2</c:v>
                  </c:pt>
                  <c:pt idx="26">
                    <c:v>4</c:v>
                  </c:pt>
                  <c:pt idx="27">
                    <c:v>8</c:v>
                  </c:pt>
                  <c:pt idx="28">
                    <c:v>16</c:v>
                  </c:pt>
                  <c:pt idx="29">
                    <c:v>32</c:v>
                  </c:pt>
                  <c:pt idx="30">
                    <c:v>64</c:v>
                  </c:pt>
                  <c:pt idx="31">
                    <c:v>128</c:v>
                  </c:pt>
                  <c:pt idx="32">
                    <c:v>256</c:v>
                  </c:pt>
                  <c:pt idx="33">
                    <c:v>512</c:v>
                  </c:pt>
                  <c:pt idx="36">
                    <c:v>1</c:v>
                  </c:pt>
                  <c:pt idx="37">
                    <c:v>2</c:v>
                  </c:pt>
                  <c:pt idx="38">
                    <c:v>4</c:v>
                  </c:pt>
                  <c:pt idx="39">
                    <c:v>8</c:v>
                  </c:pt>
                  <c:pt idx="40">
                    <c:v>16</c:v>
                  </c:pt>
                  <c:pt idx="41">
                    <c:v>32</c:v>
                  </c:pt>
                  <c:pt idx="42">
                    <c:v>64</c:v>
                  </c:pt>
                  <c:pt idx="43">
                    <c:v>128</c:v>
                  </c:pt>
                  <c:pt idx="44">
                    <c:v>256</c:v>
                  </c:pt>
                  <c:pt idx="45">
                    <c:v>512</c:v>
                  </c:pt>
                  <c:pt idx="48">
                    <c:v>1</c:v>
                  </c:pt>
                  <c:pt idx="49">
                    <c:v>2</c:v>
                  </c:pt>
                  <c:pt idx="50">
                    <c:v>4</c:v>
                  </c:pt>
                  <c:pt idx="51">
                    <c:v>8</c:v>
                  </c:pt>
                  <c:pt idx="52">
                    <c:v>16</c:v>
                  </c:pt>
                  <c:pt idx="53">
                    <c:v>32</c:v>
                  </c:pt>
                  <c:pt idx="54">
                    <c:v>64</c:v>
                  </c:pt>
                  <c:pt idx="55">
                    <c:v>128</c:v>
                  </c:pt>
                  <c:pt idx="56">
                    <c:v>256</c:v>
                  </c:pt>
                  <c:pt idx="57">
                    <c:v>512</c:v>
                  </c:pt>
                </c:lvl>
                <c:lvl>
                  <c:pt idx="0">
                    <c:v>1</c:v>
                  </c:pt>
                  <c:pt idx="10">
                    <c:v> </c:v>
                  </c:pt>
                  <c:pt idx="12">
                    <c:v>2</c:v>
                  </c:pt>
                  <c:pt idx="22">
                    <c:v> </c:v>
                  </c:pt>
                  <c:pt idx="24">
                    <c:v>4</c:v>
                  </c:pt>
                  <c:pt idx="34">
                    <c:v> </c:v>
                  </c:pt>
                  <c:pt idx="36">
                    <c:v>8</c:v>
                  </c:pt>
                  <c:pt idx="46">
                    <c:v> </c:v>
                  </c:pt>
                  <c:pt idx="48">
                    <c:v>16</c:v>
                  </c:pt>
                </c:lvl>
              </c:multiLvlStrCache>
            </c:multiLvlStrRef>
          </c:cat>
          <c:val>
            <c:numRef>
              <c:f>'NB&amp;BL-nv1-16-syncall-latency'!$L$68:$L$125</c:f>
              <c:numCache>
                <c:formatCode>General</c:formatCode>
                <c:ptCount val="58"/>
                <c:pt idx="0">
                  <c:v>4.0099999999999997E-6</c:v>
                </c:pt>
                <c:pt idx="1">
                  <c:v>3.8600000000000003E-6</c:v>
                </c:pt>
                <c:pt idx="2">
                  <c:v>3.8299999999999998E-6</c:v>
                </c:pt>
                <c:pt idx="3">
                  <c:v>3.8800000000000001E-6</c:v>
                </c:pt>
                <c:pt idx="4">
                  <c:v>4.4499999999999997E-6</c:v>
                </c:pt>
                <c:pt idx="5">
                  <c:v>4.6E-6</c:v>
                </c:pt>
                <c:pt idx="6">
                  <c:v>4.8899999999999998E-6</c:v>
                </c:pt>
                <c:pt idx="7">
                  <c:v>5.4099999999999999E-6</c:v>
                </c:pt>
                <c:pt idx="8">
                  <c:v>6.6800000000000004E-6</c:v>
                </c:pt>
                <c:pt idx="9">
                  <c:v>8.1799999999999996E-6</c:v>
                </c:pt>
                <c:pt idx="12">
                  <c:v>6.3899999999999998E-6</c:v>
                </c:pt>
                <c:pt idx="13">
                  <c:v>6.1299999999999998E-6</c:v>
                </c:pt>
                <c:pt idx="14">
                  <c:v>6.1600000000000003E-6</c:v>
                </c:pt>
                <c:pt idx="15">
                  <c:v>6.1600000000000003E-6</c:v>
                </c:pt>
                <c:pt idx="16">
                  <c:v>7.0999999999999998E-6</c:v>
                </c:pt>
                <c:pt idx="17">
                  <c:v>7.3200000000000002E-6</c:v>
                </c:pt>
                <c:pt idx="18">
                  <c:v>7.6899999999999992E-6</c:v>
                </c:pt>
                <c:pt idx="19">
                  <c:v>8.2900000000000002E-6</c:v>
                </c:pt>
                <c:pt idx="20">
                  <c:v>9.7399999999999999E-6</c:v>
                </c:pt>
                <c:pt idx="21">
                  <c:v>1.17E-5</c:v>
                </c:pt>
                <c:pt idx="24">
                  <c:v>1.0499999999999999E-5</c:v>
                </c:pt>
                <c:pt idx="25">
                  <c:v>1.01E-5</c:v>
                </c:pt>
                <c:pt idx="26">
                  <c:v>1.01E-5</c:v>
                </c:pt>
                <c:pt idx="27">
                  <c:v>1.01E-5</c:v>
                </c:pt>
                <c:pt idx="28">
                  <c:v>1.1399999999999999E-5</c:v>
                </c:pt>
                <c:pt idx="29">
                  <c:v>1.1800000000000001E-5</c:v>
                </c:pt>
                <c:pt idx="30">
                  <c:v>1.26E-5</c:v>
                </c:pt>
                <c:pt idx="31">
                  <c:v>1.33E-5</c:v>
                </c:pt>
                <c:pt idx="32">
                  <c:v>1.5400000000000002E-5</c:v>
                </c:pt>
                <c:pt idx="33">
                  <c:v>1.8099999999999999E-5</c:v>
                </c:pt>
                <c:pt idx="36">
                  <c:v>1.8700000000000001E-5</c:v>
                </c:pt>
                <c:pt idx="37">
                  <c:v>1.77E-5</c:v>
                </c:pt>
                <c:pt idx="38">
                  <c:v>1.7600000000000001E-5</c:v>
                </c:pt>
                <c:pt idx="39">
                  <c:v>1.77E-5</c:v>
                </c:pt>
                <c:pt idx="40">
                  <c:v>2.09E-5</c:v>
                </c:pt>
                <c:pt idx="41">
                  <c:v>2.1699999999999999E-5</c:v>
                </c:pt>
                <c:pt idx="42">
                  <c:v>2.3099999999999999E-5</c:v>
                </c:pt>
                <c:pt idx="43">
                  <c:v>2.41E-5</c:v>
                </c:pt>
                <c:pt idx="44">
                  <c:v>2.7399999999999999E-5</c:v>
                </c:pt>
                <c:pt idx="45">
                  <c:v>4.3300000000000002E-5</c:v>
                </c:pt>
                <c:pt idx="48">
                  <c:v>3.1699999999999998E-5</c:v>
                </c:pt>
                <c:pt idx="49">
                  <c:v>3.0000000000000001E-5</c:v>
                </c:pt>
                <c:pt idx="50">
                  <c:v>3.0000000000000001E-5</c:v>
                </c:pt>
                <c:pt idx="51">
                  <c:v>3.0199999999999999E-5</c:v>
                </c:pt>
                <c:pt idx="52">
                  <c:v>3.6100000000000003E-5</c:v>
                </c:pt>
                <c:pt idx="53">
                  <c:v>3.7799999999999997E-5</c:v>
                </c:pt>
                <c:pt idx="54">
                  <c:v>4.1300000000000001E-5</c:v>
                </c:pt>
                <c:pt idx="55">
                  <c:v>4.46E-5</c:v>
                </c:pt>
                <c:pt idx="56">
                  <c:v>6.6699999999999995E-5</c:v>
                </c:pt>
                <c:pt idx="57">
                  <c:v>9.5600000000000006E-5</c:v>
                </c:pt>
              </c:numCache>
            </c:numRef>
          </c:val>
          <c:smooth val="0"/>
        </c:ser>
        <c:ser>
          <c:idx val="4"/>
          <c:order val="5"/>
          <c:tx>
            <c:strRef>
              <c:f>'NB&amp;BL-nv1-16-syncall-latency'!$J$66:$J$67</c:f>
              <c:strCache>
                <c:ptCount val="2"/>
                <c:pt idx="0">
                  <c:v>nonblocking</c:v>
                </c:pt>
                <c:pt idx="1">
                  <c:v>put</c:v>
                </c:pt>
              </c:strCache>
            </c:strRef>
          </c:tx>
          <c:spPr>
            <a:ln w="9525" cap="rnd">
              <a:solidFill>
                <a:srgbClr val="FF3399"/>
              </a:solidFill>
              <a:round/>
            </a:ln>
            <a:effectLst/>
          </c:spPr>
          <c:marker>
            <c:symbol val="plus"/>
            <c:size val="3"/>
            <c:spPr>
              <a:noFill/>
              <a:ln w="9525">
                <a:solidFill>
                  <a:srgbClr val="FF00FF"/>
                </a:solidFill>
              </a:ln>
              <a:effectLst/>
            </c:spPr>
          </c:marker>
          <c:cat>
            <c:multiLvlStrRef>
              <c:f>'NB&amp;BL-nv1-16-syncall-latency'!$D$68:$E$125</c:f>
              <c:multiLvlStrCache>
                <c:ptCount val="58"/>
                <c:lvl>
                  <c:pt idx="0">
                    <c:v>1</c:v>
                  </c:pt>
                  <c:pt idx="1">
                    <c:v>2</c:v>
                  </c:pt>
                  <c:pt idx="2">
                    <c:v>4</c:v>
                  </c:pt>
                  <c:pt idx="3">
                    <c:v>8</c:v>
                  </c:pt>
                  <c:pt idx="4">
                    <c:v>16</c:v>
                  </c:pt>
                  <c:pt idx="5">
                    <c:v>32</c:v>
                  </c:pt>
                  <c:pt idx="6">
                    <c:v>64</c:v>
                  </c:pt>
                  <c:pt idx="7">
                    <c:v>128</c:v>
                  </c:pt>
                  <c:pt idx="8">
                    <c:v>256</c:v>
                  </c:pt>
                  <c:pt idx="9">
                    <c:v>512</c:v>
                  </c:pt>
                  <c:pt idx="12">
                    <c:v>1</c:v>
                  </c:pt>
                  <c:pt idx="13">
                    <c:v>2</c:v>
                  </c:pt>
                  <c:pt idx="14">
                    <c:v>4</c:v>
                  </c:pt>
                  <c:pt idx="15">
                    <c:v>8</c:v>
                  </c:pt>
                  <c:pt idx="16">
                    <c:v>16</c:v>
                  </c:pt>
                  <c:pt idx="17">
                    <c:v>32</c:v>
                  </c:pt>
                  <c:pt idx="18">
                    <c:v>64</c:v>
                  </c:pt>
                  <c:pt idx="19">
                    <c:v>128</c:v>
                  </c:pt>
                  <c:pt idx="20">
                    <c:v>256</c:v>
                  </c:pt>
                  <c:pt idx="21">
                    <c:v>512</c:v>
                  </c:pt>
                  <c:pt idx="24">
                    <c:v>1</c:v>
                  </c:pt>
                  <c:pt idx="25">
                    <c:v>2</c:v>
                  </c:pt>
                  <c:pt idx="26">
                    <c:v>4</c:v>
                  </c:pt>
                  <c:pt idx="27">
                    <c:v>8</c:v>
                  </c:pt>
                  <c:pt idx="28">
                    <c:v>16</c:v>
                  </c:pt>
                  <c:pt idx="29">
                    <c:v>32</c:v>
                  </c:pt>
                  <c:pt idx="30">
                    <c:v>64</c:v>
                  </c:pt>
                  <c:pt idx="31">
                    <c:v>128</c:v>
                  </c:pt>
                  <c:pt idx="32">
                    <c:v>256</c:v>
                  </c:pt>
                  <c:pt idx="33">
                    <c:v>512</c:v>
                  </c:pt>
                  <c:pt idx="36">
                    <c:v>1</c:v>
                  </c:pt>
                  <c:pt idx="37">
                    <c:v>2</c:v>
                  </c:pt>
                  <c:pt idx="38">
                    <c:v>4</c:v>
                  </c:pt>
                  <c:pt idx="39">
                    <c:v>8</c:v>
                  </c:pt>
                  <c:pt idx="40">
                    <c:v>16</c:v>
                  </c:pt>
                  <c:pt idx="41">
                    <c:v>32</c:v>
                  </c:pt>
                  <c:pt idx="42">
                    <c:v>64</c:v>
                  </c:pt>
                  <c:pt idx="43">
                    <c:v>128</c:v>
                  </c:pt>
                  <c:pt idx="44">
                    <c:v>256</c:v>
                  </c:pt>
                  <c:pt idx="45">
                    <c:v>512</c:v>
                  </c:pt>
                  <c:pt idx="48">
                    <c:v>1</c:v>
                  </c:pt>
                  <c:pt idx="49">
                    <c:v>2</c:v>
                  </c:pt>
                  <c:pt idx="50">
                    <c:v>4</c:v>
                  </c:pt>
                  <c:pt idx="51">
                    <c:v>8</c:v>
                  </c:pt>
                  <c:pt idx="52">
                    <c:v>16</c:v>
                  </c:pt>
                  <c:pt idx="53">
                    <c:v>32</c:v>
                  </c:pt>
                  <c:pt idx="54">
                    <c:v>64</c:v>
                  </c:pt>
                  <c:pt idx="55">
                    <c:v>128</c:v>
                  </c:pt>
                  <c:pt idx="56">
                    <c:v>256</c:v>
                  </c:pt>
                  <c:pt idx="57">
                    <c:v>512</c:v>
                  </c:pt>
                </c:lvl>
                <c:lvl>
                  <c:pt idx="0">
                    <c:v>1</c:v>
                  </c:pt>
                  <c:pt idx="10">
                    <c:v> </c:v>
                  </c:pt>
                  <c:pt idx="12">
                    <c:v>2</c:v>
                  </c:pt>
                  <c:pt idx="22">
                    <c:v> </c:v>
                  </c:pt>
                  <c:pt idx="24">
                    <c:v>4</c:v>
                  </c:pt>
                  <c:pt idx="34">
                    <c:v> </c:v>
                  </c:pt>
                  <c:pt idx="36">
                    <c:v>8</c:v>
                  </c:pt>
                  <c:pt idx="46">
                    <c:v> </c:v>
                  </c:pt>
                  <c:pt idx="48">
                    <c:v>16</c:v>
                  </c:pt>
                </c:lvl>
              </c:multiLvlStrCache>
            </c:multiLvlStrRef>
          </c:cat>
          <c:val>
            <c:numRef>
              <c:f>'NB&amp;BL-nv1-16-syncall-latency'!$J$68:$J$125</c:f>
              <c:numCache>
                <c:formatCode>General</c:formatCode>
                <c:ptCount val="58"/>
                <c:pt idx="0">
                  <c:v>6.7700000000000004E-6</c:v>
                </c:pt>
                <c:pt idx="1">
                  <c:v>6.8399999999999997E-6</c:v>
                </c:pt>
                <c:pt idx="2">
                  <c:v>6.8199999999999999E-6</c:v>
                </c:pt>
                <c:pt idx="3">
                  <c:v>6.8800000000000002E-6</c:v>
                </c:pt>
                <c:pt idx="4">
                  <c:v>6.81E-6</c:v>
                </c:pt>
                <c:pt idx="5">
                  <c:v>6.9E-6</c:v>
                </c:pt>
                <c:pt idx="6">
                  <c:v>6.9700000000000002E-6</c:v>
                </c:pt>
                <c:pt idx="7">
                  <c:v>7.2300000000000002E-6</c:v>
                </c:pt>
                <c:pt idx="8">
                  <c:v>7.7700000000000001E-6</c:v>
                </c:pt>
                <c:pt idx="9">
                  <c:v>8.2400000000000007E-6</c:v>
                </c:pt>
                <c:pt idx="12">
                  <c:v>9.2799999999999992E-6</c:v>
                </c:pt>
                <c:pt idx="13">
                  <c:v>9.3400000000000004E-6</c:v>
                </c:pt>
                <c:pt idx="14">
                  <c:v>9.2799999999999992E-6</c:v>
                </c:pt>
                <c:pt idx="15">
                  <c:v>9.0499999999999997E-6</c:v>
                </c:pt>
                <c:pt idx="16">
                  <c:v>9.0299999999999999E-6</c:v>
                </c:pt>
                <c:pt idx="17">
                  <c:v>9.1700000000000003E-6</c:v>
                </c:pt>
                <c:pt idx="18">
                  <c:v>9.3400000000000004E-6</c:v>
                </c:pt>
                <c:pt idx="19">
                  <c:v>9.6399999999999992E-6</c:v>
                </c:pt>
                <c:pt idx="20">
                  <c:v>1.0200000000000001E-5</c:v>
                </c:pt>
                <c:pt idx="21">
                  <c:v>1.0699999999999999E-5</c:v>
                </c:pt>
                <c:pt idx="24">
                  <c:v>1.3699999999999999E-5</c:v>
                </c:pt>
                <c:pt idx="25">
                  <c:v>1.36E-5</c:v>
                </c:pt>
                <c:pt idx="26">
                  <c:v>1.36E-5</c:v>
                </c:pt>
                <c:pt idx="27">
                  <c:v>1.27E-5</c:v>
                </c:pt>
                <c:pt idx="28">
                  <c:v>1.27E-5</c:v>
                </c:pt>
                <c:pt idx="29">
                  <c:v>1.2799999999999999E-5</c:v>
                </c:pt>
                <c:pt idx="30">
                  <c:v>1.2999999999999999E-5</c:v>
                </c:pt>
                <c:pt idx="31">
                  <c:v>1.33E-5</c:v>
                </c:pt>
                <c:pt idx="32">
                  <c:v>1.38E-5</c:v>
                </c:pt>
                <c:pt idx="33">
                  <c:v>1.4100000000000001E-5</c:v>
                </c:pt>
                <c:pt idx="36">
                  <c:v>2.5899999999999999E-5</c:v>
                </c:pt>
                <c:pt idx="37">
                  <c:v>2.55E-5</c:v>
                </c:pt>
                <c:pt idx="38">
                  <c:v>2.5400000000000001E-5</c:v>
                </c:pt>
                <c:pt idx="39">
                  <c:v>2.2099999999999998E-5</c:v>
                </c:pt>
                <c:pt idx="40">
                  <c:v>2.2099999999999998E-5</c:v>
                </c:pt>
                <c:pt idx="41">
                  <c:v>2.2099999999999998E-5</c:v>
                </c:pt>
                <c:pt idx="42">
                  <c:v>2.2099999999999998E-5</c:v>
                </c:pt>
                <c:pt idx="43">
                  <c:v>2.2200000000000001E-5</c:v>
                </c:pt>
                <c:pt idx="44">
                  <c:v>2.26E-5</c:v>
                </c:pt>
                <c:pt idx="45">
                  <c:v>2.34E-5</c:v>
                </c:pt>
                <c:pt idx="48">
                  <c:v>4.6100000000000002E-5</c:v>
                </c:pt>
                <c:pt idx="49">
                  <c:v>4.4100000000000001E-5</c:v>
                </c:pt>
                <c:pt idx="50">
                  <c:v>4.4100000000000001E-5</c:v>
                </c:pt>
                <c:pt idx="51">
                  <c:v>3.8600000000000003E-5</c:v>
                </c:pt>
                <c:pt idx="52">
                  <c:v>3.8699999999999999E-5</c:v>
                </c:pt>
                <c:pt idx="53">
                  <c:v>3.8699999999999999E-5</c:v>
                </c:pt>
                <c:pt idx="54">
                  <c:v>3.8699999999999999E-5</c:v>
                </c:pt>
                <c:pt idx="55">
                  <c:v>3.8800000000000001E-5</c:v>
                </c:pt>
                <c:pt idx="56">
                  <c:v>3.8899999999999997E-5</c:v>
                </c:pt>
                <c:pt idx="57">
                  <c:v>4.0299999999999997E-5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6957008"/>
        <c:axId val="438839672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'NB&amp;BL-nv1-16-syncall-latency'!$I$66:$I$67</c15:sqref>
                        </c15:formulaRef>
                      </c:ext>
                    </c:extLst>
                    <c:strCache>
                      <c:ptCount val="2"/>
                      <c:pt idx="0">
                        <c:v>blocking</c:v>
                      </c:pt>
                      <c:pt idx="1">
                        <c:v>send/recv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multiLvlStrRef>
                    <c:extLst>
                      <c:ext uri="{02D57815-91ED-43cb-92C2-25804820EDAC}">
                        <c15:formulaRef>
                          <c15:sqref>'NB&amp;BL-nv1-16-syncall-latency'!$D$68:$E$125</c15:sqref>
                        </c15:formulaRef>
                      </c:ext>
                    </c:extLst>
                    <c:multiLvlStrCache>
                      <c:ptCount val="58"/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4</c:v>
                        </c:pt>
                        <c:pt idx="3">
                          <c:v>8</c:v>
                        </c:pt>
                        <c:pt idx="4">
                          <c:v>16</c:v>
                        </c:pt>
                        <c:pt idx="5">
                          <c:v>32</c:v>
                        </c:pt>
                        <c:pt idx="6">
                          <c:v>64</c:v>
                        </c:pt>
                        <c:pt idx="7">
                          <c:v>128</c:v>
                        </c:pt>
                        <c:pt idx="8">
                          <c:v>256</c:v>
                        </c:pt>
                        <c:pt idx="9">
                          <c:v>512</c:v>
                        </c:pt>
                        <c:pt idx="12">
                          <c:v>1</c:v>
                        </c:pt>
                        <c:pt idx="13">
                          <c:v>2</c:v>
                        </c:pt>
                        <c:pt idx="14">
                          <c:v>4</c:v>
                        </c:pt>
                        <c:pt idx="15">
                          <c:v>8</c:v>
                        </c:pt>
                        <c:pt idx="16">
                          <c:v>16</c:v>
                        </c:pt>
                        <c:pt idx="17">
                          <c:v>32</c:v>
                        </c:pt>
                        <c:pt idx="18">
                          <c:v>64</c:v>
                        </c:pt>
                        <c:pt idx="19">
                          <c:v>128</c:v>
                        </c:pt>
                        <c:pt idx="20">
                          <c:v>256</c:v>
                        </c:pt>
                        <c:pt idx="21">
                          <c:v>512</c:v>
                        </c:pt>
                        <c:pt idx="24">
                          <c:v>1</c:v>
                        </c:pt>
                        <c:pt idx="25">
                          <c:v>2</c:v>
                        </c:pt>
                        <c:pt idx="26">
                          <c:v>4</c:v>
                        </c:pt>
                        <c:pt idx="27">
                          <c:v>8</c:v>
                        </c:pt>
                        <c:pt idx="28">
                          <c:v>16</c:v>
                        </c:pt>
                        <c:pt idx="29">
                          <c:v>32</c:v>
                        </c:pt>
                        <c:pt idx="30">
                          <c:v>64</c:v>
                        </c:pt>
                        <c:pt idx="31">
                          <c:v>128</c:v>
                        </c:pt>
                        <c:pt idx="32">
                          <c:v>256</c:v>
                        </c:pt>
                        <c:pt idx="33">
                          <c:v>512</c:v>
                        </c:pt>
                        <c:pt idx="36">
                          <c:v>1</c:v>
                        </c:pt>
                        <c:pt idx="37">
                          <c:v>2</c:v>
                        </c:pt>
                        <c:pt idx="38">
                          <c:v>4</c:v>
                        </c:pt>
                        <c:pt idx="39">
                          <c:v>8</c:v>
                        </c:pt>
                        <c:pt idx="40">
                          <c:v>16</c:v>
                        </c:pt>
                        <c:pt idx="41">
                          <c:v>32</c:v>
                        </c:pt>
                        <c:pt idx="42">
                          <c:v>64</c:v>
                        </c:pt>
                        <c:pt idx="43">
                          <c:v>128</c:v>
                        </c:pt>
                        <c:pt idx="44">
                          <c:v>256</c:v>
                        </c:pt>
                        <c:pt idx="45">
                          <c:v>512</c:v>
                        </c:pt>
                        <c:pt idx="48">
                          <c:v>1</c:v>
                        </c:pt>
                        <c:pt idx="49">
                          <c:v>2</c:v>
                        </c:pt>
                        <c:pt idx="50">
                          <c:v>4</c:v>
                        </c:pt>
                        <c:pt idx="51">
                          <c:v>8</c:v>
                        </c:pt>
                        <c:pt idx="52">
                          <c:v>16</c:v>
                        </c:pt>
                        <c:pt idx="53">
                          <c:v>32</c:v>
                        </c:pt>
                        <c:pt idx="54">
                          <c:v>64</c:v>
                        </c:pt>
                        <c:pt idx="55">
                          <c:v>128</c:v>
                        </c:pt>
                        <c:pt idx="56">
                          <c:v>256</c:v>
                        </c:pt>
                        <c:pt idx="57">
                          <c:v>512</c:v>
                        </c:pt>
                      </c:lvl>
                      <c:lvl>
                        <c:pt idx="0">
                          <c:v>1</c:v>
                        </c:pt>
                        <c:pt idx="10">
                          <c:v> </c:v>
                        </c:pt>
                        <c:pt idx="12">
                          <c:v>2</c:v>
                        </c:pt>
                        <c:pt idx="22">
                          <c:v> </c:v>
                        </c:pt>
                        <c:pt idx="24">
                          <c:v>4</c:v>
                        </c:pt>
                        <c:pt idx="34">
                          <c:v> </c:v>
                        </c:pt>
                        <c:pt idx="36">
                          <c:v>8</c:v>
                        </c:pt>
                        <c:pt idx="46">
                          <c:v> </c:v>
                        </c:pt>
                        <c:pt idx="48">
                          <c:v>16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'NB&amp;BL-nv1-16-syncall-latency'!$I$68:$I$125</c15:sqref>
                        </c15:formulaRef>
                      </c:ext>
                    </c:extLst>
                    <c:numCache>
                      <c:formatCode>General</c:formatCode>
                      <c:ptCount val="58"/>
                    </c:numCache>
                  </c:numRef>
                </c:val>
                <c:smooth val="0"/>
              </c15:ser>
            </c15:filteredLineSeries>
            <c15:filteredLineSeries>
              <c15:ser>
                <c:idx val="5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'NB&amp;BL-nv1-16-syncall-latency'!$K$66:$K$67</c15:sqref>
                        </c15:formulaRef>
                      </c:ext>
                    </c:extLst>
                    <c:strCache>
                      <c:ptCount val="2"/>
                      <c:pt idx="0">
                        <c:v>nonblocking</c:v>
                      </c:pt>
                      <c:pt idx="1">
                        <c:v>get</c:v>
                      </c:pt>
                    </c:strCache>
                  </c:strRef>
                </c:tx>
                <c:spPr>
                  <a:ln w="9525" cap="rnd">
                    <a:solidFill>
                      <a:srgbClr val="0070C0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'NB&amp;BL-nv1-16-syncall-latency'!$D$68:$E$125</c15:sqref>
                        </c15:formulaRef>
                      </c:ext>
                    </c:extLst>
                    <c:multiLvlStrCache>
                      <c:ptCount val="58"/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4</c:v>
                        </c:pt>
                        <c:pt idx="3">
                          <c:v>8</c:v>
                        </c:pt>
                        <c:pt idx="4">
                          <c:v>16</c:v>
                        </c:pt>
                        <c:pt idx="5">
                          <c:v>32</c:v>
                        </c:pt>
                        <c:pt idx="6">
                          <c:v>64</c:v>
                        </c:pt>
                        <c:pt idx="7">
                          <c:v>128</c:v>
                        </c:pt>
                        <c:pt idx="8">
                          <c:v>256</c:v>
                        </c:pt>
                        <c:pt idx="9">
                          <c:v>512</c:v>
                        </c:pt>
                        <c:pt idx="12">
                          <c:v>1</c:v>
                        </c:pt>
                        <c:pt idx="13">
                          <c:v>2</c:v>
                        </c:pt>
                        <c:pt idx="14">
                          <c:v>4</c:v>
                        </c:pt>
                        <c:pt idx="15">
                          <c:v>8</c:v>
                        </c:pt>
                        <c:pt idx="16">
                          <c:v>16</c:v>
                        </c:pt>
                        <c:pt idx="17">
                          <c:v>32</c:v>
                        </c:pt>
                        <c:pt idx="18">
                          <c:v>64</c:v>
                        </c:pt>
                        <c:pt idx="19">
                          <c:v>128</c:v>
                        </c:pt>
                        <c:pt idx="20">
                          <c:v>256</c:v>
                        </c:pt>
                        <c:pt idx="21">
                          <c:v>512</c:v>
                        </c:pt>
                        <c:pt idx="24">
                          <c:v>1</c:v>
                        </c:pt>
                        <c:pt idx="25">
                          <c:v>2</c:v>
                        </c:pt>
                        <c:pt idx="26">
                          <c:v>4</c:v>
                        </c:pt>
                        <c:pt idx="27">
                          <c:v>8</c:v>
                        </c:pt>
                        <c:pt idx="28">
                          <c:v>16</c:v>
                        </c:pt>
                        <c:pt idx="29">
                          <c:v>32</c:v>
                        </c:pt>
                        <c:pt idx="30">
                          <c:v>64</c:v>
                        </c:pt>
                        <c:pt idx="31">
                          <c:v>128</c:v>
                        </c:pt>
                        <c:pt idx="32">
                          <c:v>256</c:v>
                        </c:pt>
                        <c:pt idx="33">
                          <c:v>512</c:v>
                        </c:pt>
                        <c:pt idx="36">
                          <c:v>1</c:v>
                        </c:pt>
                        <c:pt idx="37">
                          <c:v>2</c:v>
                        </c:pt>
                        <c:pt idx="38">
                          <c:v>4</c:v>
                        </c:pt>
                        <c:pt idx="39">
                          <c:v>8</c:v>
                        </c:pt>
                        <c:pt idx="40">
                          <c:v>16</c:v>
                        </c:pt>
                        <c:pt idx="41">
                          <c:v>32</c:v>
                        </c:pt>
                        <c:pt idx="42">
                          <c:v>64</c:v>
                        </c:pt>
                        <c:pt idx="43">
                          <c:v>128</c:v>
                        </c:pt>
                        <c:pt idx="44">
                          <c:v>256</c:v>
                        </c:pt>
                        <c:pt idx="45">
                          <c:v>512</c:v>
                        </c:pt>
                        <c:pt idx="48">
                          <c:v>1</c:v>
                        </c:pt>
                        <c:pt idx="49">
                          <c:v>2</c:v>
                        </c:pt>
                        <c:pt idx="50">
                          <c:v>4</c:v>
                        </c:pt>
                        <c:pt idx="51">
                          <c:v>8</c:v>
                        </c:pt>
                        <c:pt idx="52">
                          <c:v>16</c:v>
                        </c:pt>
                        <c:pt idx="53">
                          <c:v>32</c:v>
                        </c:pt>
                        <c:pt idx="54">
                          <c:v>64</c:v>
                        </c:pt>
                        <c:pt idx="55">
                          <c:v>128</c:v>
                        </c:pt>
                        <c:pt idx="56">
                          <c:v>256</c:v>
                        </c:pt>
                        <c:pt idx="57">
                          <c:v>512</c:v>
                        </c:pt>
                      </c:lvl>
                      <c:lvl>
                        <c:pt idx="0">
                          <c:v>1</c:v>
                        </c:pt>
                        <c:pt idx="10">
                          <c:v> </c:v>
                        </c:pt>
                        <c:pt idx="12">
                          <c:v>2</c:v>
                        </c:pt>
                        <c:pt idx="22">
                          <c:v> </c:v>
                        </c:pt>
                        <c:pt idx="24">
                          <c:v>4</c:v>
                        </c:pt>
                        <c:pt idx="34">
                          <c:v> </c:v>
                        </c:pt>
                        <c:pt idx="36">
                          <c:v>8</c:v>
                        </c:pt>
                        <c:pt idx="46">
                          <c:v> </c:v>
                        </c:pt>
                        <c:pt idx="48">
                          <c:v>16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'NB&amp;BL-nv1-16-syncall-latency'!$K$68:$K$125</c15:sqref>
                        </c15:formulaRef>
                      </c:ext>
                    </c:extLst>
                    <c:numCache>
                      <c:formatCode>General</c:formatCode>
                      <c:ptCount val="58"/>
                      <c:pt idx="0">
                        <c:v>7.3200000000000002E-6</c:v>
                      </c:pt>
                      <c:pt idx="1">
                        <c:v>7.2599999999999999E-6</c:v>
                      </c:pt>
                      <c:pt idx="2">
                        <c:v>7.3100000000000003E-6</c:v>
                      </c:pt>
                      <c:pt idx="3">
                        <c:v>7.2599999999999999E-6</c:v>
                      </c:pt>
                      <c:pt idx="4">
                        <c:v>7.34E-6</c:v>
                      </c:pt>
                      <c:pt idx="5">
                        <c:v>7.4200000000000001E-6</c:v>
                      </c:pt>
                      <c:pt idx="6">
                        <c:v>7.6399999999999997E-6</c:v>
                      </c:pt>
                      <c:pt idx="7">
                        <c:v>7.9000000000000006E-6</c:v>
                      </c:pt>
                      <c:pt idx="8">
                        <c:v>8.5599999999999994E-6</c:v>
                      </c:pt>
                      <c:pt idx="9">
                        <c:v>8.9900000000000003E-6</c:v>
                      </c:pt>
                      <c:pt idx="12">
                        <c:v>1.0699999999999999E-5</c:v>
                      </c:pt>
                      <c:pt idx="13">
                        <c:v>1.0699999999999999E-5</c:v>
                      </c:pt>
                      <c:pt idx="14">
                        <c:v>1.0699999999999999E-5</c:v>
                      </c:pt>
                      <c:pt idx="15">
                        <c:v>1.0699999999999999E-5</c:v>
                      </c:pt>
                      <c:pt idx="16">
                        <c:v>1.0699999999999999E-5</c:v>
                      </c:pt>
                      <c:pt idx="17">
                        <c:v>1.1E-5</c:v>
                      </c:pt>
                      <c:pt idx="18">
                        <c:v>1.13E-5</c:v>
                      </c:pt>
                      <c:pt idx="19">
                        <c:v>1.19E-5</c:v>
                      </c:pt>
                      <c:pt idx="20">
                        <c:v>1.31E-5</c:v>
                      </c:pt>
                      <c:pt idx="21">
                        <c:v>1.4100000000000001E-5</c:v>
                      </c:pt>
                      <c:pt idx="24">
                        <c:v>1.7E-5</c:v>
                      </c:pt>
                      <c:pt idx="25">
                        <c:v>1.7E-5</c:v>
                      </c:pt>
                      <c:pt idx="26">
                        <c:v>1.7E-5</c:v>
                      </c:pt>
                      <c:pt idx="27">
                        <c:v>1.7E-5</c:v>
                      </c:pt>
                      <c:pt idx="28">
                        <c:v>1.7200000000000001E-5</c:v>
                      </c:pt>
                      <c:pt idx="29">
                        <c:v>1.7499999999999998E-5</c:v>
                      </c:pt>
                      <c:pt idx="30">
                        <c:v>1.8300000000000001E-5</c:v>
                      </c:pt>
                      <c:pt idx="31">
                        <c:v>1.95E-5</c:v>
                      </c:pt>
                      <c:pt idx="32">
                        <c:v>2.19E-5</c:v>
                      </c:pt>
                      <c:pt idx="33">
                        <c:v>2.37E-5</c:v>
                      </c:pt>
                      <c:pt idx="36">
                        <c:v>3.0800000000000003E-5</c:v>
                      </c:pt>
                      <c:pt idx="37">
                        <c:v>3.0700000000000001E-5</c:v>
                      </c:pt>
                      <c:pt idx="38">
                        <c:v>3.0700000000000001E-5</c:v>
                      </c:pt>
                      <c:pt idx="39">
                        <c:v>3.0800000000000003E-5</c:v>
                      </c:pt>
                      <c:pt idx="40">
                        <c:v>3.1199999999999999E-5</c:v>
                      </c:pt>
                      <c:pt idx="41">
                        <c:v>3.1900000000000003E-5</c:v>
                      </c:pt>
                      <c:pt idx="42">
                        <c:v>3.3300000000000003E-5</c:v>
                      </c:pt>
                      <c:pt idx="43">
                        <c:v>3.5800000000000003E-5</c:v>
                      </c:pt>
                      <c:pt idx="44">
                        <c:v>4.0299999999999997E-5</c:v>
                      </c:pt>
                      <c:pt idx="45">
                        <c:v>4.3800000000000001E-5</c:v>
                      </c:pt>
                      <c:pt idx="48">
                        <c:v>5.7099999999999999E-5</c:v>
                      </c:pt>
                      <c:pt idx="49">
                        <c:v>5.7099999999999999E-5</c:v>
                      </c:pt>
                      <c:pt idx="50">
                        <c:v>5.7299999999999997E-5</c:v>
                      </c:pt>
                      <c:pt idx="51">
                        <c:v>5.7299999999999997E-5</c:v>
                      </c:pt>
                      <c:pt idx="52">
                        <c:v>5.8100000000000003E-5</c:v>
                      </c:pt>
                      <c:pt idx="53">
                        <c:v>5.9700000000000001E-5</c:v>
                      </c:pt>
                      <c:pt idx="54">
                        <c:v>6.2500000000000001E-5</c:v>
                      </c:pt>
                      <c:pt idx="55">
                        <c:v>6.7299999999999996E-5</c:v>
                      </c:pt>
                      <c:pt idx="56">
                        <c:v>7.6199999999999995E-5</c:v>
                      </c:pt>
                      <c:pt idx="57">
                        <c:v>8.3300000000000005E-5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5269570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defRPr>
                </a:pPr>
                <a:r>
                  <a:rPr lang="en-US" altLang="ja-JP" sz="100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data</a:t>
                </a:r>
                <a:r>
                  <a:rPr lang="en-US" altLang="ja-JP" sz="1000" baseline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 size [8-byte elements]  /  number of variables</a:t>
                </a:r>
                <a:endParaRPr lang="ja-JP" altLang="en-US" sz="100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c:rich>
          </c:tx>
          <c:layout>
            <c:manualLayout>
              <c:xMode val="edge"/>
              <c:yMode val="edge"/>
              <c:x val="0.33590567787546921"/>
              <c:y val="0.912287850271410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defRPr>
              </a:pPr>
              <a:endParaRPr lang="ja-JP"/>
            </a:p>
          </c:txPr>
        </c:title>
        <c:numFmt formatCode="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pPr>
            <a:endParaRPr lang="ja-JP"/>
          </a:p>
        </c:txPr>
        <c:crossAx val="438839672"/>
        <c:crosses val="autoZero"/>
        <c:auto val="1"/>
        <c:lblAlgn val="ctr"/>
        <c:lblOffset val="100"/>
        <c:noMultiLvlLbl val="0"/>
      </c:catAx>
      <c:valAx>
        <c:axId val="438839672"/>
        <c:scaling>
          <c:orientation val="minMax"/>
          <c:max val="1.0000000000000003E-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defRPr>
                </a:pPr>
                <a:r>
                  <a:rPr lang="en-US" altLang="ja-JP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latency [</a:t>
                </a:r>
                <a:r>
                  <a:rPr lang="en-US" altLang="ja-JP">
                    <a:latin typeface="Symbol" panose="05050102010706020507" pitchFamily="18" charset="2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m</a:t>
                </a:r>
                <a:r>
                  <a:rPr lang="en-US" altLang="ja-JP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s]</a:t>
                </a:r>
              </a:p>
            </c:rich>
          </c:tx>
          <c:layout>
            <c:manualLayout>
              <c:xMode val="edge"/>
              <c:yMode val="edge"/>
              <c:x val="0"/>
              <c:y val="0.268361575485419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defRPr>
              </a:pPr>
              <a:endParaRPr lang="ja-JP"/>
            </a:p>
          </c:txPr>
        </c:title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pPr>
            <a:endParaRPr lang="ja-JP"/>
          </a:p>
        </c:txPr>
        <c:crossAx val="526957008"/>
        <c:crosses val="autoZero"/>
        <c:crossBetween val="between"/>
        <c:dispUnits>
          <c:custUnit val="1.0000000000000004E-6"/>
        </c:dispUnits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8505203882169124"/>
          <c:y val="0.10108983995264027"/>
          <c:w val="0.63507650114286274"/>
          <c:h val="0.14992223332735588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13AB-B9FA-409F-ACF0-508D02FD574D}" type="datetimeFigureOut">
              <a:rPr kumimoji="1" lang="ja-JP" altLang="en-US" smtClean="0"/>
              <a:t>2019/10/4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0709-7DA9-4D1B-82C4-14F4C966C8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721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13AB-B9FA-409F-ACF0-508D02FD574D}" type="datetimeFigureOut">
              <a:rPr kumimoji="1" lang="ja-JP" altLang="en-US" smtClean="0"/>
              <a:t>2019/10/4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0709-7DA9-4D1B-82C4-14F4C966C8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430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13AB-B9FA-409F-ACF0-508D02FD574D}" type="datetimeFigureOut">
              <a:rPr kumimoji="1" lang="ja-JP" altLang="en-US" smtClean="0"/>
              <a:t>2019/10/4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0709-7DA9-4D1B-82C4-14F4C966C8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3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13AB-B9FA-409F-ACF0-508D02FD574D}" type="datetimeFigureOut">
              <a:rPr kumimoji="1" lang="ja-JP" altLang="en-US" smtClean="0"/>
              <a:t>2019/10/4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0709-7DA9-4D1B-82C4-14F4C966C8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71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13AB-B9FA-409F-ACF0-508D02FD574D}" type="datetimeFigureOut">
              <a:rPr kumimoji="1" lang="ja-JP" altLang="en-US" smtClean="0"/>
              <a:t>2019/10/4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0709-7DA9-4D1B-82C4-14F4C966C8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57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13AB-B9FA-409F-ACF0-508D02FD574D}" type="datetimeFigureOut">
              <a:rPr kumimoji="1" lang="ja-JP" altLang="en-US" smtClean="0"/>
              <a:t>2019/10/4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0709-7DA9-4D1B-82C4-14F4C966C8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86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13AB-B9FA-409F-ACF0-508D02FD574D}" type="datetimeFigureOut">
              <a:rPr kumimoji="1" lang="ja-JP" altLang="en-US" smtClean="0"/>
              <a:t>2019/10/4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0709-7DA9-4D1B-82C4-14F4C966C8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63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13AB-B9FA-409F-ACF0-508D02FD574D}" type="datetimeFigureOut">
              <a:rPr kumimoji="1" lang="ja-JP" altLang="en-US" smtClean="0"/>
              <a:t>2019/10/4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0709-7DA9-4D1B-82C4-14F4C966C8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75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13AB-B9FA-409F-ACF0-508D02FD574D}" type="datetimeFigureOut">
              <a:rPr kumimoji="1" lang="ja-JP" altLang="en-US" smtClean="0"/>
              <a:t>2019/10/4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0709-7DA9-4D1B-82C4-14F4C966C8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480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13AB-B9FA-409F-ACF0-508D02FD574D}" type="datetimeFigureOut">
              <a:rPr kumimoji="1" lang="ja-JP" altLang="en-US" smtClean="0"/>
              <a:t>2019/10/4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0709-7DA9-4D1B-82C4-14F4C966C8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71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13AB-B9FA-409F-ACF0-508D02FD574D}" type="datetimeFigureOut">
              <a:rPr kumimoji="1" lang="ja-JP" altLang="en-US" smtClean="0"/>
              <a:t>2019/10/4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0709-7DA9-4D1B-82C4-14F4C966C8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450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713AB-B9FA-409F-ACF0-508D02FD574D}" type="datetimeFigureOut">
              <a:rPr kumimoji="1" lang="ja-JP" altLang="en-US" smtClean="0"/>
              <a:t>2019/10/4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90709-7DA9-4D1B-82C4-14F4C966C8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3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7123357"/>
              </p:ext>
            </p:extLst>
          </p:nvPr>
        </p:nvGraphicFramePr>
        <p:xfrm>
          <a:off x="2095500" y="1909002"/>
          <a:ext cx="8001000" cy="30399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107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2" y="1182352"/>
            <a:ext cx="12016257" cy="456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75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</Words>
  <Application>Microsoft Office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Arial Unicode MS</vt:lpstr>
      <vt:lpstr>ＭＳ Ｐゴシック</vt:lpstr>
      <vt:lpstr>Arial</vt:lpstr>
      <vt:lpstr>Calibri</vt:lpstr>
      <vt:lpstr>Calibri Light</vt:lpstr>
      <vt:lpstr>Symbol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Iwashita, Hidetoshi/岩下 英俊</dc:creator>
  <cp:lastModifiedBy>Iwashita, Hidetoshi/岩下 英俊</cp:lastModifiedBy>
  <cp:revision>2</cp:revision>
  <cp:lastPrinted>2019-10-04T07:56:34Z</cp:lastPrinted>
  <dcterms:created xsi:type="dcterms:W3CDTF">2019-10-04T07:50:18Z</dcterms:created>
  <dcterms:modified xsi:type="dcterms:W3CDTF">2019-10-04T07:59:08Z</dcterms:modified>
</cp:coreProperties>
</file>