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git_commit.sh</a:t>
            </a:r>
            <a:r>
              <a:rPr lang="zh-CN" altLang="en-US" dirty="0" smtClean="0"/>
              <a:t>脚本使用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git_add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）将如果根目录有，但是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目录没有的文件先进行干净提交，就是源码提交，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信息为“</a:t>
            </a:r>
            <a:r>
              <a:rPr lang="en-US" altLang="zh-CN" dirty="0" smtClean="0"/>
              <a:t>just add</a:t>
            </a:r>
            <a:r>
              <a:rPr lang="zh-CN" altLang="en-US" dirty="0" smtClean="0"/>
              <a:t>”，然后在将我们的修改进行二次提交，这时候就需要我们手动提交了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）如果根目录没有，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目录也没有，也就是我们新增加的文件，就会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目录下，但是不会自动提交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目录下有，根目录有，就会将我们的修改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目录下，等我们手动提交。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如何执行此脚本？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在代码的根目录下，执行</a:t>
            </a:r>
            <a:r>
              <a:rPr lang="en-US" altLang="zh-CN" dirty="0" smtClean="0"/>
              <a:t>source git_commit.sh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 git_commit.sh </a:t>
            </a:r>
            <a:r>
              <a:rPr lang="zh-CN" altLang="en-US" dirty="0" smtClean="0"/>
              <a:t>即可（在当前窗口只需要执行一次，不需要多次执行）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当我们执行脚本后，使用下面两个函数，一个是</a:t>
            </a:r>
            <a:r>
              <a:rPr lang="en-US" altLang="zh-CN" dirty="0" err="1" smtClean="0"/>
              <a:t>git_status</a:t>
            </a:r>
            <a:r>
              <a:rPr lang="zh-CN" altLang="en-US" dirty="0" smtClean="0"/>
              <a:t>，一个是</a:t>
            </a:r>
            <a:r>
              <a:rPr lang="en-US" altLang="zh-CN" dirty="0" err="1" smtClean="0"/>
              <a:t>git_add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git_status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git_status</a:t>
            </a:r>
            <a:r>
              <a:rPr lang="zh-CN" altLang="en-US" dirty="0" smtClean="0"/>
              <a:t>介绍：</a:t>
            </a:r>
            <a:r>
              <a:rPr lang="en-US" altLang="zh-CN" dirty="0" err="1" smtClean="0"/>
              <a:t>git_status</a:t>
            </a:r>
            <a:r>
              <a:rPr lang="zh-CN" altLang="en-US" dirty="0" smtClean="0"/>
              <a:t>主要是获取跟目录需要提交的列表，假设我在根目录修改了某些文件，此时可以用</a:t>
            </a:r>
            <a:r>
              <a:rPr lang="en-US" altLang="zh-CN" dirty="0" err="1" smtClean="0"/>
              <a:t>git_status</a:t>
            </a:r>
            <a:r>
              <a:rPr lang="zh-CN" altLang="en-US" dirty="0" smtClean="0"/>
              <a:t>来获取我们到底修改了那些东西。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2016-09-01_1236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857628"/>
            <a:ext cx="7114286" cy="19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en-US" altLang="zh-CN" dirty="0" err="1" smtClean="0"/>
              <a:t>git_status</a:t>
            </a:r>
            <a:r>
              <a:rPr lang="zh-CN" altLang="en-US" dirty="0" smtClean="0"/>
              <a:t>一共有以下用法，</a:t>
            </a:r>
            <a:endParaRPr lang="en-US" altLang="zh-CN" dirty="0" smtClean="0"/>
          </a:p>
          <a:p>
            <a:r>
              <a:rPr lang="en-US" altLang="zh-CN" dirty="0" smtClean="0"/>
              <a:t>-a</a:t>
            </a:r>
            <a:r>
              <a:rPr lang="zh-CN" altLang="en-US" dirty="0" smtClean="0"/>
              <a:t>选项，即</a:t>
            </a:r>
            <a:r>
              <a:rPr lang="en-US" altLang="zh-CN" dirty="0" err="1" smtClean="0"/>
              <a:t>git_status</a:t>
            </a:r>
            <a:r>
              <a:rPr lang="en-US" altLang="zh-CN" dirty="0" smtClean="0"/>
              <a:t>  -a </a:t>
            </a:r>
            <a:r>
              <a:rPr lang="en-US" altLang="zh-CN" dirty="0" err="1" smtClean="0"/>
              <a:t>filepath</a:t>
            </a:r>
            <a:r>
              <a:rPr lang="en-US" altLang="zh-CN" dirty="0" smtClean="0"/>
              <a:t>,-a</a:t>
            </a:r>
            <a:r>
              <a:rPr lang="zh-CN" altLang="en-US" dirty="0" smtClean="0"/>
              <a:t>是在默认配置的路径添加</a:t>
            </a:r>
            <a:r>
              <a:rPr lang="en-US" altLang="zh-CN" dirty="0" err="1" smtClean="0"/>
              <a:t>filepath</a:t>
            </a:r>
            <a:r>
              <a:rPr lang="zh-CN" altLang="en-US" dirty="0" smtClean="0"/>
              <a:t>，默认路径在脚本中是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例如执行</a:t>
            </a:r>
            <a:r>
              <a:rPr lang="en-US" altLang="zh-CN" dirty="0" err="1" smtClean="0"/>
              <a:t>git_status</a:t>
            </a:r>
            <a:r>
              <a:rPr lang="en-US" altLang="zh-CN" dirty="0" smtClean="0"/>
              <a:t> -a device</a:t>
            </a:r>
            <a:r>
              <a:rPr lang="zh-CN" altLang="en-US" dirty="0" smtClean="0"/>
              <a:t>指令，就会在</a:t>
            </a:r>
            <a:r>
              <a:rPr lang="en-US" altLang="zh-CN" dirty="0" smtClean="0"/>
              <a:t>frameworks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目录下寻找我们修改的文件。效果如下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2016-09-01_1242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500306"/>
            <a:ext cx="4190476" cy="628571"/>
          </a:xfrm>
          <a:prstGeom prst="rect">
            <a:avLst/>
          </a:prstGeom>
        </p:spPr>
      </p:pic>
      <p:pic>
        <p:nvPicPr>
          <p:cNvPr id="6" name="图片 5" descr="2016-09-01_1236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643446"/>
            <a:ext cx="7114286" cy="19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en-US" altLang="zh-CN" dirty="0" smtClean="0"/>
              <a:t>-d</a:t>
            </a:r>
            <a:r>
              <a:rPr lang="zh-CN" altLang="en-US" dirty="0" smtClean="0"/>
              <a:t>选项是指定目录，不含有默认路径，例如</a:t>
            </a:r>
            <a:r>
              <a:rPr lang="en-US" altLang="zh-CN" dirty="0" err="1" smtClean="0"/>
              <a:t>git_status</a:t>
            </a:r>
            <a:r>
              <a:rPr lang="en-US" altLang="zh-CN" dirty="0" smtClean="0"/>
              <a:t> -d device/ </a:t>
            </a:r>
            <a:r>
              <a:rPr lang="zh-CN" altLang="en-US" dirty="0" smtClean="0"/>
              <a:t>就只会在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目录下寻找我们修改的目录，效果如下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2016-09-01_125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85926"/>
            <a:ext cx="6580953" cy="1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5097467"/>
          </a:xfrm>
        </p:spPr>
        <p:txBody>
          <a:bodyPr/>
          <a:lstStyle/>
          <a:p>
            <a:r>
              <a:rPr lang="en-US" altLang="zh-CN" dirty="0" smtClean="0"/>
              <a:t>--help</a:t>
            </a:r>
            <a:r>
              <a:rPr lang="zh-CN" altLang="en-US" dirty="0" smtClean="0"/>
              <a:t>选项，是提供</a:t>
            </a:r>
            <a:r>
              <a:rPr lang="en-US" altLang="zh-CN" dirty="0" err="1" smtClean="0"/>
              <a:t>git_status</a:t>
            </a:r>
            <a:r>
              <a:rPr lang="zh-CN" altLang="en-US" dirty="0" smtClean="0"/>
              <a:t>的用法，效果如下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-a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-d</a:t>
            </a:r>
            <a:r>
              <a:rPr lang="zh-CN" altLang="en-US" dirty="0" smtClean="0"/>
              <a:t>后面的路径不要是</a:t>
            </a:r>
            <a:r>
              <a:rPr lang="en-US" altLang="zh-CN" dirty="0" smtClean="0"/>
              <a:t>.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./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5" name="图片 4" descr="2016-09-01_1253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85926"/>
            <a:ext cx="7104762" cy="1533333"/>
          </a:xfrm>
          <a:prstGeom prst="rect">
            <a:avLst/>
          </a:prstGeom>
        </p:spPr>
      </p:pic>
      <p:pic>
        <p:nvPicPr>
          <p:cNvPr id="6" name="图片 5" descr="2016-09-01_1255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500570"/>
            <a:ext cx="8361905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git_add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git_add</a:t>
            </a:r>
            <a:r>
              <a:rPr lang="zh-CN" altLang="en-US" dirty="0" smtClean="0"/>
              <a:t>是在执行过</a:t>
            </a:r>
            <a:r>
              <a:rPr lang="en-US" altLang="zh-CN" dirty="0" err="1" smtClean="0"/>
              <a:t>git_status</a:t>
            </a:r>
            <a:r>
              <a:rPr lang="zh-CN" altLang="en-US" dirty="0" smtClean="0"/>
              <a:t>指令后才可以使用，不然会提示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--help</a:t>
            </a:r>
            <a:r>
              <a:rPr lang="zh-CN" altLang="en-US" dirty="0" smtClean="0"/>
              <a:t>，查看</a:t>
            </a:r>
            <a:r>
              <a:rPr lang="en-US" altLang="zh-CN" dirty="0" err="1" smtClean="0"/>
              <a:t>git_add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6-09-01_1258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714620"/>
            <a:ext cx="6690782" cy="428628"/>
          </a:xfrm>
          <a:prstGeom prst="rect">
            <a:avLst/>
          </a:prstGeom>
        </p:spPr>
      </p:pic>
      <p:pic>
        <p:nvPicPr>
          <p:cNvPr id="5" name="图片 4" descr="2016-09-01_1300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357694"/>
            <a:ext cx="7133334" cy="1566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-d</a:t>
            </a:r>
            <a:r>
              <a:rPr lang="zh-CN" altLang="en-US" dirty="0" smtClean="0"/>
              <a:t>是</a:t>
            </a:r>
            <a:r>
              <a:rPr lang="zh-CN" altLang="en-US" dirty="0" smtClean="0"/>
              <a:t>配置一个中间代码存储的文件夹，不建议使用</a:t>
            </a:r>
            <a:endParaRPr lang="en-US" altLang="zh-CN" dirty="0" smtClean="0"/>
          </a:p>
          <a:p>
            <a:r>
              <a:rPr lang="zh-CN" altLang="en-US" dirty="0" smtClean="0"/>
              <a:t>什么都不加，使用默认的中间代码存储文件夹即可，效果如下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2016-09-01_131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182"/>
            <a:ext cx="9038096" cy="297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378</Words>
  <PresentationFormat>全屏显示(4:3)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git_commit.sh脚本使用</vt:lpstr>
      <vt:lpstr>如何执行此脚本？</vt:lpstr>
      <vt:lpstr>使用方式</vt:lpstr>
      <vt:lpstr>git_status用法</vt:lpstr>
      <vt:lpstr>幻灯片 5</vt:lpstr>
      <vt:lpstr>幻灯片 6</vt:lpstr>
      <vt:lpstr>幻灯片 7</vt:lpstr>
      <vt:lpstr>git_add用法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git_commit.sh脚本使用</dc:title>
  <dc:creator>许林超</dc:creator>
  <cp:lastModifiedBy>xulinchao</cp:lastModifiedBy>
  <cp:revision>10</cp:revision>
  <dcterms:created xsi:type="dcterms:W3CDTF">2016-09-01T03:04:07Z</dcterms:created>
  <dcterms:modified xsi:type="dcterms:W3CDTF">2016-09-01T06:02:57Z</dcterms:modified>
</cp:coreProperties>
</file>