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肉蝦" initials="肉蝦" lastIdx="1" clrIdx="0">
    <p:extLst>
      <p:ext uri="{19B8F6BF-5375-455C-9EA6-DF929625EA0E}">
        <p15:presenceInfo xmlns:p15="http://schemas.microsoft.com/office/powerpoint/2012/main" userId="肉蝦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C3D1A-2EF1-43BF-97A4-70E869C4F6D6}" v="949" dt="2019-11-27T09:19:3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0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0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3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8097E5-F2AD-4DC9-8021-E2EDF5073C8D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2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857F-124F-4B47-8BB0-09853563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SVM of Evolution in Ping Pong by shrimp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51E62-D957-4D52-95BB-5B38C548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姓名：蔡政霖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0552029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53DD-EBF2-464E-BA88-CD6BA70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9E378-D6D2-4408-A1D6-F10BF9A3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zh-TW" altLang="en-US" dirty="0"/>
              <a:t>要用</a:t>
            </a:r>
            <a:r>
              <a:rPr lang="en-US" altLang="zh-TW" dirty="0"/>
              <a:t>SVM</a:t>
            </a:r>
            <a:r>
              <a:rPr lang="zh-TW" altLang="en-US" dirty="0"/>
              <a:t>完乒乓球遊戲，</a:t>
            </a:r>
            <a:r>
              <a:rPr lang="en-US" altLang="zh-TW" dirty="0"/>
              <a:t>SVM</a:t>
            </a:r>
            <a:r>
              <a:rPr lang="zh-TW" altLang="en-US" dirty="0"/>
              <a:t>要是自己編寫的，我不想花太多思緒在設計</a:t>
            </a:r>
            <a:r>
              <a:rPr lang="en-US" altLang="zh-TW" dirty="0"/>
              <a:t>Rule base</a:t>
            </a:r>
            <a:r>
              <a:rPr lang="zh-TW" altLang="en-US" dirty="0"/>
              <a:t>、</a:t>
            </a:r>
            <a:r>
              <a:rPr lang="en-US" altLang="zh-TW" dirty="0"/>
              <a:t>Data analysis</a:t>
            </a:r>
            <a:r>
              <a:rPr lang="zh-TW" altLang="en-US" dirty="0"/>
              <a:t>，我要它一邊打一邊進步，不要讓我浪費時間去思考它如何進步。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zh-TW" altLang="en-US" dirty="0"/>
              <a:t>功能需求：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 dirty="0"/>
              <a:t>增強式</a:t>
            </a:r>
            <a:r>
              <a:rPr lang="en-US" altLang="zh-TW" dirty="0"/>
              <a:t>SVM</a:t>
            </a:r>
            <a:r>
              <a:rPr lang="zh-TW" altLang="en-US" dirty="0"/>
              <a:t>，放著給他跑，他會不斷進步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 dirty="0"/>
              <a:t>能進</a:t>
            </a:r>
            <a:r>
              <a:rPr lang="en-US" altLang="zh-TW" dirty="0"/>
              <a:t>6</a:t>
            </a:r>
            <a:r>
              <a:rPr lang="zh-TW" altLang="en-US" dirty="0"/>
              <a:t>強賽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zh-TW" altLang="en-US" dirty="0"/>
              <a:t>效能規格：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altLang="zh-TW" dirty="0"/>
              <a:t>FPS</a:t>
            </a:r>
            <a:r>
              <a:rPr lang="zh-TW" altLang="en-US" dirty="0"/>
              <a:t>至少到達</a:t>
            </a:r>
            <a:r>
              <a:rPr lang="en-US" altLang="zh-TW" dirty="0"/>
              <a:t>55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>
                <a:ea typeface="微軟正黑體"/>
              </a:rPr>
              <a:t>用</a:t>
            </a:r>
            <a:r>
              <a:rPr lang="en-US" altLang="zh-TW" dirty="0">
                <a:ea typeface="微軟正黑體"/>
              </a:rPr>
              <a:t>B504</a:t>
            </a:r>
            <a:r>
              <a:rPr lang="zh-TW" altLang="en-US">
                <a:ea typeface="微軟正黑體"/>
              </a:rPr>
              <a:t>的電腦</a:t>
            </a:r>
          </a:p>
          <a:p>
            <a:pPr indent="-305435"/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778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9EB4-6ADE-4342-8997-B033A8F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 break bown：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5E2AE9D-F148-477C-8462-45B95C26E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621" y="1868467"/>
            <a:ext cx="6772275" cy="40195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F6669A-570B-4422-BE13-FCD19FE25CDD}"/>
              </a:ext>
            </a:extLst>
          </p:cNvPr>
          <p:cNvSpPr txBox="1"/>
          <p:nvPr/>
        </p:nvSpPr>
        <p:spPr>
          <a:xfrm>
            <a:off x="8248651" y="2470150"/>
            <a:ext cx="33464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Block 1 : SVM train</a:t>
            </a:r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2</a:t>
            </a:r>
            <a:r>
              <a:rPr lang="zh-TW" altLang="en-US">
                <a:ea typeface="微軟正黑體"/>
              </a:rPr>
              <a:t> </a:t>
            </a:r>
            <a:r>
              <a:rPr lang="zh-TW">
                <a:ea typeface="微軟正黑體"/>
              </a:rPr>
              <a:t>: SVM </a:t>
            </a:r>
            <a:r>
              <a:rPr lang="en-US" altLang="zh-TW" dirty="0">
                <a:ea typeface="微軟正黑體"/>
              </a:rPr>
              <a:t>p</a:t>
            </a:r>
            <a:r>
              <a:rPr lang="zh-TW">
                <a:ea typeface="微軟正黑體"/>
              </a:rPr>
              <a:t>r</a:t>
            </a:r>
            <a:r>
              <a:rPr lang="en-US" altLang="zh-TW" dirty="0">
                <a:ea typeface="微軟正黑體"/>
              </a:rPr>
              <a:t>edict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微軟正黑體"/>
              </a:rPr>
              <a:t>Block 3 : </a:t>
            </a:r>
            <a:r>
              <a:rPr lang="en-US" altLang="zh-TW" dirty="0">
                <a:ea typeface="微軟正黑體"/>
              </a:rPr>
              <a:t>data transform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4</a:t>
            </a:r>
            <a:r>
              <a:rPr lang="zh-TW">
                <a:ea typeface="微軟正黑體"/>
              </a:rPr>
              <a:t> : </a:t>
            </a:r>
            <a:r>
              <a:rPr lang="en-US" altLang="zh-TW" dirty="0">
                <a:ea typeface="微軟正黑體"/>
              </a:rPr>
              <a:t>repeat Architecture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5</a:t>
            </a:r>
            <a:r>
              <a:rPr lang="zh-TW">
                <a:ea typeface="微軟正黑體"/>
              </a:rPr>
              <a:t> : </a:t>
            </a:r>
            <a:r>
              <a:rPr lang="en-US" altLang="zh-TW" dirty="0">
                <a:ea typeface="微軟正黑體"/>
              </a:rPr>
              <a:t>ping</a:t>
            </a:r>
            <a:r>
              <a:rPr lang="zh-TW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pong play mode</a:t>
            </a:r>
            <a:endParaRPr lang="zh-TW" dirty="0">
              <a:ea typeface="+mn-lt"/>
              <a:cs typeface="+mn-lt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539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input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 lnSpcReduction="10000"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修正好的Data(pickle檔)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以前的Data(Big data)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新系統的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model 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Big data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transform</a:t>
            </a:r>
            <a:endParaRPr lang="zh-TW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未修正的Data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(</a:t>
            </a: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pickle檔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)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4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CMD star code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5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model</a:t>
            </a:r>
          </a:p>
        </p:txBody>
      </p:sp>
    </p:spTree>
    <p:extLst>
      <p:ext uri="{BB962C8B-B14F-4D97-AF65-F5344CB8AC3E}">
        <p14:creationId xmlns:p14="http://schemas.microsoft.com/office/powerpoint/2010/main" val="36109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output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model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 test 辨識錯的 Data</a:t>
            </a:r>
            <a:endParaRPr lang="zh-TW" alt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 test 辨識</a:t>
            </a:r>
            <a:r>
              <a:rPr lang="zh-TW" alt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對</a:t>
            </a:r>
            <a:r>
              <a:rPr lang="zh-TW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的 Data</a:t>
            </a:r>
            <a:endParaRPr lang="zh-TW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transform</a:t>
            </a:r>
            <a:endParaRPr lang="zh-TW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修正好的Data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(</a:t>
            </a: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pickle檔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)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4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The  Final Model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5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Plat Label</a:t>
            </a:r>
          </a:p>
        </p:txBody>
      </p:sp>
    </p:spTree>
    <p:extLst>
      <p:ext uri="{BB962C8B-B14F-4D97-AF65-F5344CB8AC3E}">
        <p14:creationId xmlns:p14="http://schemas.microsoft.com/office/powerpoint/2010/main" val="29757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parameter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parameter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transform</a:t>
            </a:r>
            <a:endParaRPr lang="zh-TW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我不告訴你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4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5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7170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1026-8942-42A8-B0B3-7CA75FD2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設計 : 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529969A-BB8A-4C8A-AF59-4D245A98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01" y="1568958"/>
            <a:ext cx="7981950" cy="50419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4D70F6-9796-4502-B623-20808B52150F}"/>
              </a:ext>
            </a:extLst>
          </p:cNvPr>
          <p:cNvSpPr/>
          <p:nvPr/>
        </p:nvSpPr>
        <p:spPr>
          <a:xfrm>
            <a:off x="5940425" y="2088092"/>
            <a:ext cx="4148666" cy="352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6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5023</TotalTime>
  <Words>95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石板</vt:lpstr>
      <vt:lpstr>SVM of Evolution in Ping Pong by shrimp</vt:lpstr>
      <vt:lpstr>需求：</vt:lpstr>
      <vt:lpstr>分析 - break bown：</vt:lpstr>
      <vt:lpstr>分析 -  input : </vt:lpstr>
      <vt:lpstr>分析 -  output : </vt:lpstr>
      <vt:lpstr>分析 -  parameter : </vt:lpstr>
      <vt:lpstr>設計 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專案管理 KNN 自動打乒乓球</dc:title>
  <dc:creator>肉蝦</dc:creator>
  <cp:lastModifiedBy>政霖 蔡</cp:lastModifiedBy>
  <cp:revision>202</cp:revision>
  <dcterms:created xsi:type="dcterms:W3CDTF">2019-10-11T07:06:53Z</dcterms:created>
  <dcterms:modified xsi:type="dcterms:W3CDTF">2019-11-27T09:21:48Z</dcterms:modified>
</cp:coreProperties>
</file>