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9" r:id="rId5"/>
    <p:sldId id="264" r:id="rId6"/>
    <p:sldId id="265" r:id="rId7"/>
    <p:sldId id="266" r:id="rId8"/>
    <p:sldId id="267" r:id="rId9"/>
    <p:sldId id="26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肉蝦" initials="肉蝦" lastIdx="1" clrIdx="0">
    <p:extLst>
      <p:ext uri="{19B8F6BF-5375-455C-9EA6-DF929625EA0E}">
        <p15:presenceInfo xmlns:p15="http://schemas.microsoft.com/office/powerpoint/2012/main" userId="肉蝦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65AF9-04DB-47A8-B14F-6C6806318711}" v="815" dt="2019-12-04T09:19:03.374"/>
    <p1510:client id="{9E0C3D1A-2EF1-43BF-97A4-70E869C4F6D6}" v="992" dt="2019-11-27T09:51:43.152"/>
    <p1510:client id="{FD706B40-9ADB-4E94-A0D6-C6935243014B}" v="961" dt="2019-12-11T08:07:16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82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37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434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1027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98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708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363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36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65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04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17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65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92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59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03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00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21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8097E5-F2AD-4DC9-8021-E2EDF5073C8D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226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C857F-124F-4B47-8BB0-098535630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SVM of Evolution in Ping Pong by shrimp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A51E62-D957-4D52-95BB-5B38C548C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姓名：蔡政霖</a:t>
            </a:r>
            <a:endParaRPr lang="en-US" altLang="zh-TW" dirty="0"/>
          </a:p>
          <a:p>
            <a:r>
              <a:rPr lang="zh-TW" altLang="en-US" dirty="0"/>
              <a:t>學號：</a:t>
            </a:r>
            <a:r>
              <a:rPr lang="en-US" altLang="zh-TW" dirty="0"/>
              <a:t>0552029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7363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9EB4-6ADE-4342-8997-B033A8F5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分析 - break bown：</a:t>
            </a:r>
            <a:endParaRPr lang="zh-TW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AF6669A-570B-4422-BE13-FCD19FE25CDD}"/>
              </a:ext>
            </a:extLst>
          </p:cNvPr>
          <p:cNvSpPr txBox="1"/>
          <p:nvPr/>
        </p:nvSpPr>
        <p:spPr>
          <a:xfrm>
            <a:off x="8419248" y="2458777"/>
            <a:ext cx="334645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微軟正黑體"/>
              </a:rPr>
              <a:t>Block 1 : SVM train</a:t>
            </a:r>
          </a:p>
          <a:p>
            <a:r>
              <a:rPr lang="zh-TW">
                <a:ea typeface="微軟正黑體"/>
              </a:rPr>
              <a:t>Block </a:t>
            </a:r>
            <a:r>
              <a:rPr lang="en-US" altLang="zh-TW" dirty="0">
                <a:ea typeface="微軟正黑體"/>
              </a:rPr>
              <a:t>2</a:t>
            </a:r>
            <a:r>
              <a:rPr lang="zh-TW" altLang="en-US">
                <a:ea typeface="微軟正黑體"/>
              </a:rPr>
              <a:t> </a:t>
            </a:r>
            <a:r>
              <a:rPr lang="zh-TW">
                <a:ea typeface="微軟正黑體"/>
              </a:rPr>
              <a:t>: SVM </a:t>
            </a:r>
            <a:r>
              <a:rPr lang="en-US" altLang="zh-TW" dirty="0">
                <a:ea typeface="微軟正黑體"/>
              </a:rPr>
              <a:t>p</a:t>
            </a:r>
            <a:r>
              <a:rPr lang="zh-TW">
                <a:ea typeface="微軟正黑體"/>
              </a:rPr>
              <a:t>r</a:t>
            </a:r>
            <a:r>
              <a:rPr lang="en-US" altLang="zh-TW" dirty="0">
                <a:ea typeface="微軟正黑體"/>
              </a:rPr>
              <a:t>edict</a:t>
            </a:r>
            <a:endParaRPr lang="zh-TW" dirty="0">
              <a:ea typeface="+mn-lt"/>
              <a:cs typeface="+mn-lt"/>
            </a:endParaRPr>
          </a:p>
          <a:p>
            <a:r>
              <a:rPr lang="zh-TW">
                <a:ea typeface="微軟正黑體"/>
              </a:rPr>
              <a:t>Block 3 : </a:t>
            </a:r>
            <a:r>
              <a:rPr lang="en-US" altLang="zh-TW">
                <a:ea typeface="微軟正黑體"/>
              </a:rPr>
              <a:t>data fix</a:t>
            </a:r>
            <a:endParaRPr lang="zh-TW" dirty="0">
              <a:ea typeface="+mn-lt"/>
              <a:cs typeface="+mn-lt"/>
            </a:endParaRPr>
          </a:p>
          <a:p>
            <a:r>
              <a:rPr lang="en-US" altLang="zh-TW" dirty="0">
                <a:ea typeface="微軟正黑體"/>
              </a:rPr>
              <a:t>Block</a:t>
            </a:r>
            <a:r>
              <a:rPr lang="zh-TW" altLang="en-US" dirty="0">
                <a:ea typeface="微軟正黑體"/>
              </a:rPr>
              <a:t> 4</a:t>
            </a:r>
            <a:r>
              <a:rPr lang="en-US" altLang="zh-TW" dirty="0">
                <a:ea typeface="微軟正黑體"/>
              </a:rPr>
              <a:t> :</a:t>
            </a:r>
            <a:r>
              <a:rPr lang="zh-TW" altLang="en-US" dirty="0">
                <a:ea typeface="微軟正黑體"/>
              </a:rPr>
              <a:t> </a:t>
            </a:r>
            <a:r>
              <a:rPr lang="en-US" dirty="0">
                <a:ea typeface="微軟正黑體"/>
              </a:rPr>
              <a:t>data transform</a:t>
            </a:r>
            <a:endParaRPr lang="en-US" dirty="0"/>
          </a:p>
          <a:p>
            <a:r>
              <a:rPr lang="zh-TW">
                <a:ea typeface="微軟正黑體"/>
              </a:rPr>
              <a:t>Block </a:t>
            </a:r>
            <a:r>
              <a:rPr lang="en-US" altLang="zh-TW" dirty="0">
                <a:ea typeface="微軟正黑體"/>
              </a:rPr>
              <a:t>5 </a:t>
            </a:r>
            <a:r>
              <a:rPr lang="zh-TW">
                <a:ea typeface="微軟正黑體"/>
              </a:rPr>
              <a:t>: </a:t>
            </a:r>
            <a:r>
              <a:rPr lang="en-US" altLang="zh-TW" dirty="0">
                <a:ea typeface="微軟正黑體"/>
              </a:rPr>
              <a:t>repeat Architecture</a:t>
            </a:r>
            <a:endParaRPr lang="zh-TW" dirty="0">
              <a:ea typeface="+mn-lt"/>
              <a:cs typeface="+mn-lt"/>
            </a:endParaRPr>
          </a:p>
          <a:p>
            <a:r>
              <a:rPr lang="zh-TW">
                <a:ea typeface="微軟正黑體"/>
              </a:rPr>
              <a:t>Block </a:t>
            </a:r>
            <a:r>
              <a:rPr lang="en-US" altLang="zh-TW" dirty="0">
                <a:ea typeface="微軟正黑體"/>
              </a:rPr>
              <a:t>6 </a:t>
            </a:r>
            <a:r>
              <a:rPr lang="zh-TW">
                <a:ea typeface="微軟正黑體"/>
              </a:rPr>
              <a:t>: </a:t>
            </a:r>
            <a:r>
              <a:rPr lang="en-US" altLang="zh-TW" dirty="0">
                <a:ea typeface="微軟正黑體"/>
              </a:rPr>
              <a:t>ping</a:t>
            </a:r>
            <a:r>
              <a:rPr lang="zh-TW" dirty="0">
                <a:ea typeface="微軟正黑體"/>
              </a:rPr>
              <a:t> </a:t>
            </a:r>
            <a:r>
              <a:rPr lang="en-US" altLang="zh-TW" dirty="0">
                <a:ea typeface="微軟正黑體"/>
              </a:rPr>
              <a:t>pong play mode</a:t>
            </a:r>
            <a:endParaRPr lang="zh-TW" dirty="0">
              <a:ea typeface="+mn-lt"/>
              <a:cs typeface="+mn-lt"/>
            </a:endParaRPr>
          </a:p>
          <a:p>
            <a:endParaRPr lang="zh-TW" altLang="en-US" dirty="0">
              <a:ea typeface="微軟正黑體"/>
            </a:endParaRPr>
          </a:p>
        </p:txBody>
      </p:sp>
      <p:pic>
        <p:nvPicPr>
          <p:cNvPr id="7" name="圖片 7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CF07D1A6-720E-4D7C-8E98-559662C76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34" y="1711319"/>
            <a:ext cx="7955080" cy="4703786"/>
          </a:xfrm>
        </p:spPr>
      </p:pic>
    </p:spTree>
    <p:extLst>
      <p:ext uri="{BB962C8B-B14F-4D97-AF65-F5344CB8AC3E}">
        <p14:creationId xmlns:p14="http://schemas.microsoft.com/office/powerpoint/2010/main" val="2153908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756CA-3D22-44C4-A510-D235794F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分析 -  input :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D6801-3699-4530-8B40-96B38EC96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11283"/>
            <a:ext cx="10353762" cy="4492667"/>
          </a:xfrm>
        </p:spPr>
        <p:txBody>
          <a:bodyPr>
            <a:normAutofit fontScale="92500" lnSpcReduction="20000"/>
          </a:bodyPr>
          <a:lstStyle/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 1 : SVM train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Train data pickle</a:t>
            </a:r>
            <a:endParaRPr 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New model data pickle</a:t>
            </a:r>
            <a:endParaRPr 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endParaRPr lang="zh-TW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2</a:t>
            </a: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: SVM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p</a:t>
            </a: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r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edict</a:t>
            </a:r>
            <a:endParaRPr 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en-US" altLang="zh-TW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新系統的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 model </a:t>
            </a: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Big data</a:t>
            </a: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 3 :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data fix</a:t>
            </a:r>
            <a:endParaRPr 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en-US" altLang="zh-TW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未修正的Data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 (</a:t>
            </a:r>
            <a:r>
              <a:rPr lang="en-US" altLang="zh-TW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pickle檔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)</a:t>
            </a: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</a:t>
            </a: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4</a:t>
            </a: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 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:</a:t>
            </a: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data transform</a:t>
            </a:r>
            <a:endParaRPr 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Inside</a:t>
            </a:r>
            <a:r>
              <a:rPr lang="zh-TW" alt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 </a:t>
            </a:r>
            <a:r>
              <a:rPr lang="en-US" altLang="zh-TW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test</a:t>
            </a:r>
            <a:r>
              <a:rPr lang="zh-TW" altLang="en-US" sz="2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 辨識錯的 </a:t>
            </a:r>
            <a:r>
              <a:rPr lang="en-US" altLang="zh-TW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Data</a:t>
            </a:r>
            <a:endParaRPr lang="zh-TW" altLang="en-US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Inside</a:t>
            </a:r>
            <a:r>
              <a:rPr lang="zh-TW" alt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 </a:t>
            </a:r>
            <a:r>
              <a:rPr lang="en-US" altLang="zh-TW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test</a:t>
            </a:r>
            <a:r>
              <a:rPr lang="zh-TW" altLang="en-US" sz="2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 辨識對的 </a:t>
            </a:r>
            <a:r>
              <a:rPr lang="en-US" altLang="zh-TW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Data</a:t>
            </a:r>
            <a:endParaRPr lang="en-US" dirty="0"/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</a:t>
            </a:r>
            <a:r>
              <a:rPr lang="zh-TW" alt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 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5</a:t>
            </a: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: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repeat Architecture</a:t>
            </a:r>
            <a:endParaRPr 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CMD star code</a:t>
            </a: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</a:t>
            </a:r>
            <a:r>
              <a:rPr lang="zh-TW" alt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 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6</a:t>
            </a: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: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ping</a:t>
            </a: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pong play mode</a:t>
            </a: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SVM model</a:t>
            </a:r>
          </a:p>
        </p:txBody>
      </p:sp>
    </p:spTree>
    <p:extLst>
      <p:ext uri="{BB962C8B-B14F-4D97-AF65-F5344CB8AC3E}">
        <p14:creationId xmlns:p14="http://schemas.microsoft.com/office/powerpoint/2010/main" val="361099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756CA-3D22-44C4-A510-D235794F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分析 -  output :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D6801-3699-4530-8B40-96B38EC96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11283"/>
            <a:ext cx="10353762" cy="4492667"/>
          </a:xfrm>
        </p:spPr>
        <p:txBody>
          <a:bodyPr>
            <a:normAutofit fontScale="92500" lnSpcReduction="20000"/>
          </a:bodyPr>
          <a:lstStyle/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 1 : SVM train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zh-TW" alt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SVM model</a:t>
            </a: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endParaRPr lang="zh-TW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2</a:t>
            </a: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: SVM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p</a:t>
            </a: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r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edict</a:t>
            </a:r>
            <a:endParaRPr 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Inside test 辨識錯的 Data</a:t>
            </a: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zh-TW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Inside test 辨識</a:t>
            </a:r>
            <a:r>
              <a:rPr lang="zh-TW" alt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對</a:t>
            </a:r>
            <a:r>
              <a:rPr lang="zh-TW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的 Data</a:t>
            </a:r>
            <a:endParaRPr lang="zh-TW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 3 :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data fix</a:t>
            </a:r>
            <a:endParaRPr 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Train data pickle</a:t>
            </a:r>
            <a:endParaRPr lang="en-US" dirty="0"/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</a:t>
            </a: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4</a:t>
            </a: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:</a:t>
            </a: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data transform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New model data pickle</a:t>
            </a: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5</a:t>
            </a: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: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repeat Architecture</a:t>
            </a:r>
            <a:endParaRPr 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The Final Model</a:t>
            </a: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</a:t>
            </a:r>
            <a:r>
              <a:rPr lang="zh-TW" alt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 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6</a:t>
            </a: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: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ping</a:t>
            </a: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pong play mode</a:t>
            </a: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Ping pong pickle</a:t>
            </a:r>
          </a:p>
        </p:txBody>
      </p:sp>
    </p:spTree>
    <p:extLst>
      <p:ext uri="{BB962C8B-B14F-4D97-AF65-F5344CB8AC3E}">
        <p14:creationId xmlns:p14="http://schemas.microsoft.com/office/powerpoint/2010/main" val="297571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756CA-3D22-44C4-A510-D235794F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分析 -  parameter :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D6801-3699-4530-8B40-96B38EC96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11283"/>
            <a:ext cx="10353762" cy="4492667"/>
          </a:xfrm>
        </p:spPr>
        <p:txBody>
          <a:bodyPr>
            <a:normAutofit lnSpcReduction="10000"/>
          </a:bodyPr>
          <a:lstStyle/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 1 : SVM train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zh-TW" alt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SVM </a:t>
            </a: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parameter</a:t>
            </a:r>
            <a:endParaRPr lang="zh-TW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endParaRPr lang="zh-TW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2</a:t>
            </a: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: SVM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p</a:t>
            </a: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r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edict</a:t>
            </a:r>
            <a:endParaRPr 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NONE</a:t>
            </a:r>
            <a:endParaRPr lang="zh-TW" altLang="en-US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  <a:cs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marL="342355" indent="-269875">
              <a:spcBef>
                <a:spcPts val="0"/>
              </a:spcBef>
              <a:spcAft>
                <a:spcPts val="0"/>
              </a:spcAft>
            </a:pPr>
            <a:r>
              <a:rPr lang="zh-TW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 3 :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data fix</a:t>
            </a:r>
            <a:endParaRPr lang="zh-TW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</a:endParaRPr>
          </a:p>
          <a:p>
            <a:pPr marL="342355" indent="-269875">
              <a:spcBef>
                <a:spcPts val="0"/>
              </a:spcBef>
              <a:spcAft>
                <a:spcPts val="0"/>
              </a:spcAft>
            </a:pP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 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4</a:t>
            </a: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 :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data transform</a:t>
            </a:r>
            <a:endParaRPr 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en-US" altLang="zh-TW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我不告訴你</a:t>
            </a: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5</a:t>
            </a: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: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repeat Architecture</a:t>
            </a:r>
            <a:endParaRPr 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NONE</a:t>
            </a:r>
            <a:endParaRPr lang="zh-TW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Block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 6</a:t>
            </a: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: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ping</a:t>
            </a: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</a:t>
            </a: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pong play mode</a:t>
            </a: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NONE</a:t>
            </a:r>
            <a:endParaRPr lang="zh-TW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27170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9E6FA-7795-47AC-A40E-590BF0E3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設計 - 流程 &amp; 架構圖</a:t>
            </a: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E34AF1F4-0C42-4F0D-A274-8B21B2FAF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26" y="1777942"/>
            <a:ext cx="10646595" cy="484349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15F5873-133C-42CE-BD1D-D3E61CCB31F8}"/>
              </a:ext>
            </a:extLst>
          </p:cNvPr>
          <p:cNvSpPr txBox="1"/>
          <p:nvPr/>
        </p:nvSpPr>
        <p:spPr>
          <a:xfrm>
            <a:off x="8261445" y="300250"/>
            <a:ext cx="37099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zh-TW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170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CC53DD-EBF2-464E-BA88-CD6BA70D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9E378-D6D2-4408-A1D6-F10BF9A31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zh-TW" altLang="en-US" dirty="0"/>
              <a:t>要用</a:t>
            </a:r>
            <a:r>
              <a:rPr lang="en-US" altLang="zh-TW" dirty="0"/>
              <a:t>SVM</a:t>
            </a:r>
            <a:r>
              <a:rPr lang="zh-TW" altLang="en-US" dirty="0"/>
              <a:t>完乒乓球遊戲，</a:t>
            </a:r>
            <a:r>
              <a:rPr lang="en-US" altLang="zh-TW" dirty="0"/>
              <a:t>SVM</a:t>
            </a:r>
            <a:r>
              <a:rPr lang="zh-TW" altLang="en-US" dirty="0"/>
              <a:t>要是自己編寫的，我不想花太多思緒在設計</a:t>
            </a:r>
            <a:r>
              <a:rPr lang="en-US" altLang="zh-TW" dirty="0"/>
              <a:t>Rule base</a:t>
            </a:r>
            <a:r>
              <a:rPr lang="zh-TW" altLang="en-US" dirty="0"/>
              <a:t>、</a:t>
            </a:r>
            <a:r>
              <a:rPr lang="en-US" altLang="zh-TW" dirty="0"/>
              <a:t>Data analysis</a:t>
            </a:r>
            <a:r>
              <a:rPr lang="zh-TW" altLang="en-US" dirty="0"/>
              <a:t>，我要它一邊打一邊進步，不要讓我浪費時間去思考它如何進步。</a:t>
            </a: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zh-TW" altLang="en-US" dirty="0"/>
              <a:t>功能需求：</a:t>
            </a: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zh-TW" altLang="en-US" dirty="0"/>
              <a:t>增強式</a:t>
            </a:r>
            <a:r>
              <a:rPr lang="en-US" altLang="zh-TW" dirty="0"/>
              <a:t>SVM</a:t>
            </a:r>
            <a:r>
              <a:rPr lang="zh-TW" altLang="en-US" dirty="0"/>
              <a:t>，放著給他跑，他會不斷進步</a:t>
            </a: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zh-TW" altLang="en-US" dirty="0"/>
              <a:t>能進</a:t>
            </a:r>
            <a:r>
              <a:rPr lang="en-US" altLang="zh-TW" dirty="0"/>
              <a:t>6</a:t>
            </a:r>
            <a:r>
              <a:rPr lang="zh-TW" altLang="en-US" dirty="0"/>
              <a:t>強賽</a:t>
            </a: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zh-TW" altLang="en-US" dirty="0"/>
              <a:t>效能規格：</a:t>
            </a: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 altLang="zh-TW" dirty="0"/>
              <a:t>FPS</a:t>
            </a:r>
            <a:r>
              <a:rPr lang="zh-TW" altLang="en-US" dirty="0"/>
              <a:t>至少到達</a:t>
            </a:r>
            <a:r>
              <a:rPr lang="en-US" altLang="zh-TW" dirty="0"/>
              <a:t>55</a:t>
            </a: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zh-TW" altLang="en-US">
                <a:ea typeface="微軟正黑體"/>
              </a:rPr>
              <a:t>用</a:t>
            </a:r>
            <a:r>
              <a:rPr lang="en-US" altLang="zh-TW" dirty="0">
                <a:ea typeface="微軟正黑體"/>
              </a:rPr>
              <a:t>B504</a:t>
            </a:r>
            <a:r>
              <a:rPr lang="zh-TW" altLang="en-US">
                <a:ea typeface="微軟正黑體"/>
              </a:rPr>
              <a:t>的電腦</a:t>
            </a:r>
          </a:p>
          <a:p>
            <a:pPr indent="-305435"/>
            <a:endParaRPr lang="zh-TW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57784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6A1026-8942-42A8-B0B3-7CA75FD2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需求 - 情境圖 : </a:t>
            </a:r>
            <a:endParaRPr lang="zh-TW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</p:txBody>
      </p:sp>
      <p:pic>
        <p:nvPicPr>
          <p:cNvPr id="11" name="圖片 11" descr="一張含有 文字 的圖片&#10;&#10;描述是以非常高的可信度產生">
            <a:extLst>
              <a:ext uri="{FF2B5EF4-FFF2-40B4-BE49-F238E27FC236}">
                <a16:creationId xmlns:a16="http://schemas.microsoft.com/office/drawing/2014/main" id="{93ED47C5-4AEA-4763-BA60-4CBE695EC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017" y="1826117"/>
            <a:ext cx="8903884" cy="4553802"/>
          </a:xfrm>
        </p:spPr>
      </p:pic>
    </p:spTree>
    <p:extLst>
      <p:ext uri="{BB962C8B-B14F-4D97-AF65-F5344CB8AC3E}">
        <p14:creationId xmlns:p14="http://schemas.microsoft.com/office/powerpoint/2010/main" val="124546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D39CC1-21EE-4157-94F6-68A4EC7B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分析 - </a:t>
            </a: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Evolutionary Algorithm :</a:t>
            </a:r>
            <a:endParaRPr lang="zh-TW" altLang="en-US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37FF10-D62F-45DB-84B2-809055AFB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1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. G</a:t>
            </a: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enetic 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  <a:cs typeface="+mn-lt"/>
            </a:endParaRP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2.</a:t>
            </a: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Differential</a:t>
            </a:r>
            <a:r>
              <a:rPr lang="zh-TW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</a:rPr>
              <a:t>Evolution</a:t>
            </a:r>
            <a:endParaRPr 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3. Particle Swarm Optimization</a:t>
            </a: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endParaRPr lang="zh-TW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  <a:p>
            <a:pPr indent="-305435">
              <a:spcBef>
                <a:spcPts val="0"/>
              </a:spcBef>
              <a:spcAft>
                <a:spcPts val="0"/>
              </a:spcAft>
            </a:pPr>
            <a:r>
              <a:rPr lang="zh-TW" alt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進化的演算法我查到3個，我打算用基因演算法，因為比較簡單，而且另外2個我不懂。</a:t>
            </a:r>
            <a:endParaRPr lang="zh-TW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630024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D5D2C-2884-4196-BC50-235079CF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分析 - SVM 推導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19" y="1349773"/>
            <a:ext cx="1987941" cy="253943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200" y="4030293"/>
            <a:ext cx="1297162" cy="19684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860" y="1433896"/>
            <a:ext cx="2771762" cy="162690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698" y="1433896"/>
            <a:ext cx="2649992" cy="172651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3427" y="4157200"/>
            <a:ext cx="3158036" cy="20381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151860" y="6209122"/>
                <a:ext cx="268384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最</m:t>
                    </m:r>
                  </m:oMath>
                </a14:m>
                <a:r>
                  <a:rPr lang="zh-TW" altLang="en-US" dirty="0"/>
                  <a:t>大化距離等於最小化</a:t>
                </a:r>
                <a:r>
                  <a:rPr lang="en-US" altLang="zh-TW" dirty="0"/>
                  <a:t>w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60" y="6209122"/>
                <a:ext cx="2683841" cy="369332"/>
              </a:xfrm>
              <a:prstGeom prst="rect">
                <a:avLst/>
              </a:prstGeom>
              <a:blipFill>
                <a:blip r:embed="rId7"/>
                <a:stretch>
                  <a:fillRect l="-227" t="-10000" r="-159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52400" y="4190683"/>
                <a:ext cx="3087381" cy="2827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𝑤𝑖𝑑𝑡h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∗(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正樣本</m:t>
                      </m:r>
                    </m:oMath>
                  </m:oMathPara>
                </a14:m>
                <a:endParaRPr lang="en-US" altLang="zh-TW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負樣本</m:t>
                      </m:r>
                    </m:oMath>
                  </m:oMathPara>
                </a14:m>
                <a:endParaRPr lang="en-US" altLang="zh-TW" dirty="0"/>
              </a:p>
              <a:p>
                <a:pPr algn="ctr"/>
                <a:endParaRPr lang="en-US" altLang="zh-TW" dirty="0"/>
              </a:p>
              <a:p>
                <a:pPr algn="ctr"/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正</m:t>
                    </m:r>
                  </m:oMath>
                </a14:m>
                <a:r>
                  <a:rPr lang="zh-TW" altLang="en-US" dirty="0"/>
                  <a:t>樣本減去負樣本得到向量差，向量差是楚河漢界的長度，去計算向量差在</a:t>
                </a:r>
                <a:r>
                  <a:rPr lang="en-US" altLang="zh-TW" dirty="0"/>
                  <a:t>w</a:t>
                </a:r>
                <a:r>
                  <a:rPr lang="zh-TW" altLang="en-US" dirty="0"/>
                  <a:t>方向的成分有多少。</a:t>
                </a:r>
                <a:endParaRPr lang="en-US" altLang="zh-TW" dirty="0"/>
              </a:p>
              <a:p>
                <a:pPr algn="ctr"/>
                <a:endParaRPr lang="zh-TW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0683"/>
                <a:ext cx="3087381" cy="28276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251774" y="3160406"/>
                <a:ext cx="257193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帶</m:t>
                    </m:r>
                  </m:oMath>
                </a14:m>
                <a:r>
                  <a:rPr lang="zh-TW" altLang="en-US" dirty="0"/>
                  <a:t>入公式，化減公式。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774" y="3160406"/>
                <a:ext cx="2571934" cy="369332"/>
              </a:xfrm>
              <a:prstGeom prst="rect">
                <a:avLst/>
              </a:prstGeom>
              <a:blipFill>
                <a:blip r:embed="rId9"/>
                <a:stretch>
                  <a:fillRect t="-8197" r="-474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182076" y="3226595"/>
                <a:ext cx="2861235" cy="945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帶</m:t>
                    </m:r>
                  </m:oMath>
                </a14:m>
                <a:r>
                  <a:rPr lang="zh-TW" altLang="en-US" dirty="0"/>
                  <a:t>入拉格朗日乘數，</a:t>
                </a:r>
                <a:endParaRPr lang="en-US" altLang="zh-TW" dirty="0"/>
              </a:p>
              <a:p>
                <a:pPr algn="ctr"/>
                <a:r>
                  <a:rPr lang="zh-TW" altLang="en-US" dirty="0"/>
                  <a:t>對</a:t>
                </a:r>
                <a:r>
                  <a:rPr lang="en-US" altLang="zh-TW" dirty="0"/>
                  <a:t>w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b</a:t>
                </a:r>
                <a:r>
                  <a:rPr lang="zh-TW" altLang="en-US" dirty="0"/>
                  <a:t>偏微分得到表達式。</a:t>
                </a:r>
                <a:endParaRPr lang="en-US" altLang="zh-TW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nor/>
                        </m:rPr>
                        <a:rPr lang="zh-TW" altLang="en-US" dirty="0"/>
                        <m:t>拉格朗日乘數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076" y="3226595"/>
                <a:ext cx="2861235" cy="945259"/>
              </a:xfrm>
              <a:prstGeom prst="rect">
                <a:avLst/>
              </a:prstGeom>
              <a:blipFill>
                <a:blip r:embed="rId10"/>
                <a:stretch>
                  <a:fillRect l="-4051" t="-3226" r="-40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770592" y="6294269"/>
                <a:ext cx="286123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將</m:t>
                    </m:r>
                  </m:oMath>
                </a14:m>
                <a:r>
                  <a:rPr lang="zh-TW" altLang="en-US" dirty="0"/>
                  <a:t>表達式帶回，</a:t>
                </a:r>
                <a:endParaRPr lang="en-US" altLang="zh-TW" dirty="0"/>
              </a:p>
              <a:p>
                <a:pPr algn="ctr"/>
                <a:r>
                  <a:rPr lang="zh-TW" altLang="en-US" dirty="0"/>
                  <a:t>方程式化簡。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592" y="6294269"/>
                <a:ext cx="2861235" cy="646331"/>
              </a:xfrm>
              <a:prstGeom prst="rect">
                <a:avLst/>
              </a:prstGeom>
              <a:blipFill>
                <a:blip r:embed="rId11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圖片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51917" y="282700"/>
            <a:ext cx="1504950" cy="7715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40112" y="1568622"/>
            <a:ext cx="2520121" cy="16918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9195026" y="3600654"/>
                <a:ext cx="308738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dirty="0"/>
                  <a:t>整理一下後將其用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Quadratic Programming</a:t>
                </a:r>
              </a:p>
              <a:p>
                <a:pPr algn="ctr"/>
                <a:r>
                  <a:rPr lang="zh-TW" altLang="en-US" dirty="0"/>
                  <a:t>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求出最大值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5026" y="3600654"/>
                <a:ext cx="3087381" cy="923330"/>
              </a:xfrm>
              <a:prstGeom prst="rect">
                <a:avLst/>
              </a:prstGeom>
              <a:blipFill>
                <a:blip r:embed="rId14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37690" y="4686549"/>
            <a:ext cx="3203854" cy="17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6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D5D2C-2884-4196-BC50-235079CF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分析</a:t>
            </a:r>
            <a:r>
              <a:rPr lang="zh-TW" alt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- SVM predict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874736" y="2072697"/>
                <a:ext cx="392868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用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把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求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出來後</m:t>
                    </m:r>
                  </m:oMath>
                </a14:m>
                <a:r>
                  <a:rPr lang="zh-TW" altLang="en-US" dirty="0"/>
                  <a:t>帶回決策法則，後續只要輸入待判斷的向量</a:t>
                </a:r>
                <a:r>
                  <a:rPr lang="en-US" altLang="zh-TW" dirty="0"/>
                  <a:t>U</a:t>
                </a:r>
                <a:r>
                  <a:rPr lang="zh-TW" altLang="en-US" dirty="0"/>
                  <a:t>，</a:t>
                </a:r>
                <a:endParaRPr lang="en-US" altLang="zh-TW" dirty="0"/>
              </a:p>
              <a:p>
                <a:r>
                  <a:rPr lang="zh-TW" altLang="en-US" dirty="0"/>
                  <a:t>其結果大於等於</a:t>
                </a:r>
                <a:r>
                  <a:rPr lang="en-US" altLang="zh-TW" dirty="0"/>
                  <a:t>0</a:t>
                </a:r>
                <a:r>
                  <a:rPr lang="zh-TW" altLang="en-US" dirty="0"/>
                  <a:t>即為正樣本，</a:t>
                </a:r>
                <a:endParaRPr lang="en-US" altLang="zh-TW" dirty="0"/>
              </a:p>
              <a:p>
                <a:r>
                  <a:rPr lang="zh-TW" altLang="en-US" dirty="0"/>
                  <a:t>其結果小於</a:t>
                </a:r>
                <a:r>
                  <a:rPr lang="en-US" altLang="zh-TW" dirty="0"/>
                  <a:t>0</a:t>
                </a:r>
                <a:r>
                  <a:rPr lang="zh-TW" altLang="en-US" dirty="0"/>
                  <a:t>即為負樣本。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36" y="2072697"/>
                <a:ext cx="3928687" cy="1200329"/>
              </a:xfrm>
              <a:prstGeom prst="rect">
                <a:avLst/>
              </a:prstGeom>
              <a:blipFill>
                <a:blip r:embed="rId2"/>
                <a:stretch>
                  <a:fillRect l="-1398" t="-2538" r="-621" b="-7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352" y="1929912"/>
            <a:ext cx="28289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2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D5D2C-2884-4196-BC50-235079CF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分析</a:t>
            </a:r>
            <a:r>
              <a:rPr lang="zh-TW" alt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- data fix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082003-2403-40CB-B675-0F354B17E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遊戲輸了以後，根據球的落點，需要</a:t>
            </a:r>
            <a:r>
              <a:rPr lang="en-US" altLang="zh-TW" dirty="0"/>
              <a:t>N</a:t>
            </a:r>
            <a:r>
              <a:rPr lang="zh-TW" altLang="en-US" dirty="0"/>
              <a:t>個</a:t>
            </a:r>
            <a:r>
              <a:rPr lang="en-US" altLang="zh-TW" dirty="0"/>
              <a:t>frame</a:t>
            </a:r>
            <a:r>
              <a:rPr lang="zh-TW" altLang="en-US" dirty="0"/>
              <a:t>板子才會接到，修正最後</a:t>
            </a:r>
            <a:r>
              <a:rPr lang="en-US" altLang="zh-TW" dirty="0"/>
              <a:t>N</a:t>
            </a:r>
            <a:r>
              <a:rPr lang="zh-TW" altLang="en-US" dirty="0"/>
              <a:t>個</a:t>
            </a:r>
            <a:r>
              <a:rPr lang="en-US" altLang="zh-TW" dirty="0"/>
              <a:t>frame</a:t>
            </a:r>
            <a:r>
              <a:rPr lang="zh-TW" altLang="en-US" dirty="0"/>
              <a:t>的</a:t>
            </a:r>
            <a:r>
              <a:rPr lang="en-US" altLang="zh-TW" dirty="0"/>
              <a:t>label</a:t>
            </a:r>
            <a:r>
              <a:rPr lang="zh-TW" altLang="en-US" dirty="0"/>
              <a:t>，修正後輸入給</a:t>
            </a:r>
            <a:r>
              <a:rPr lang="en-US" altLang="zh-TW" dirty="0"/>
              <a:t>SVM</a:t>
            </a:r>
            <a:r>
              <a:rPr lang="zh-TW" altLang="en-US" dirty="0"/>
              <a:t>做訓練。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221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D5D2C-2884-4196-BC50-235079CF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分析</a:t>
            </a:r>
            <a:r>
              <a:rPr lang="zh-TW" alt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 - data transform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082003-2403-40CB-B675-0F354B17E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zh-TW" alt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在成功打贏(或打到速度為42)時，對data 做 inside test 後，辨識正確的隨機丟掉i分之一，辨識錯誤的隨機丟掉j分之一，丟完後的資料去訓練出一個model_2，把這個</a:t>
            </a:r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model_2</a:t>
            </a:r>
            <a:r>
              <a:rPr lang="zh-TW" alt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與沒丟資料的model互打，打輸就data fix，打輸或打平K輪後，回到丟資料的環節，打贏沒丟資料的model就輸出model_2為final_model。</a:t>
            </a:r>
          </a:p>
        </p:txBody>
      </p:sp>
    </p:spTree>
    <p:extLst>
      <p:ext uri="{BB962C8B-B14F-4D97-AF65-F5344CB8AC3E}">
        <p14:creationId xmlns:p14="http://schemas.microsoft.com/office/powerpoint/2010/main" val="36467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D5D2C-2884-4196-BC50-235079CF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分析 </a:t>
            </a:r>
            <a:r>
              <a:rPr lang="zh-TW" alt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- ping pong play mode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082003-2403-40CB-B675-0F354B17E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zh-TW" alt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微軟正黑體"/>
              </a:rPr>
              <a:t>遊玩的程式，丟model給他，開始跑，輸出結果與原始data。</a:t>
            </a:r>
            <a:endParaRPr lang="zh-TW" alt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532399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7312</TotalTime>
  <Words>279</Words>
  <Application>Microsoft Office PowerPoint</Application>
  <PresentationFormat>寬螢幕</PresentationFormat>
  <Paragraphs>107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石板</vt:lpstr>
      <vt:lpstr>SVM of Evolution in Ping Pong by shrimp</vt:lpstr>
      <vt:lpstr>需求：</vt:lpstr>
      <vt:lpstr>需求 - 情境圖 : </vt:lpstr>
      <vt:lpstr>分析 - Evolutionary Algorithm :</vt:lpstr>
      <vt:lpstr>分析 - SVM 推導</vt:lpstr>
      <vt:lpstr>分析 - SVM predict</vt:lpstr>
      <vt:lpstr>分析 - data fix</vt:lpstr>
      <vt:lpstr>分析 - data transform</vt:lpstr>
      <vt:lpstr>分析 - ping pong play mode</vt:lpstr>
      <vt:lpstr>分析 - break bown：</vt:lpstr>
      <vt:lpstr>分析 -  input : </vt:lpstr>
      <vt:lpstr>分析 -  output : </vt:lpstr>
      <vt:lpstr>分析 -  parameter : </vt:lpstr>
      <vt:lpstr>設計 - 流程 &amp; 架構圖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 專案管理 KNN 自動打乒乓球</dc:title>
  <dc:creator>肉蝦</dc:creator>
  <cp:lastModifiedBy>政霖 蔡</cp:lastModifiedBy>
  <cp:revision>535</cp:revision>
  <dcterms:created xsi:type="dcterms:W3CDTF">2019-10-11T07:06:53Z</dcterms:created>
  <dcterms:modified xsi:type="dcterms:W3CDTF">2019-12-11T08:08:58Z</dcterms:modified>
</cp:coreProperties>
</file>