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4" r:id="rId16"/>
    <p:sldId id="25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肉蝦" initials="肉蝦" lastIdx="1" clrIdx="0">
    <p:extLst>
      <p:ext uri="{19B8F6BF-5375-455C-9EA6-DF929625EA0E}">
        <p15:presenceInfo xmlns:p15="http://schemas.microsoft.com/office/powerpoint/2012/main" userId="肉蝦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4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0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8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0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36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6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8097E5-F2AD-4DC9-8021-E2EDF5073C8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2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C857F-124F-4B47-8BB0-098535630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br>
              <a:rPr lang="en-US" altLang="zh-TW" dirty="0"/>
            </a:br>
            <a:r>
              <a:rPr lang="zh-TW" altLang="en-US" dirty="0"/>
              <a:t>專案管理</a:t>
            </a:r>
            <a:br>
              <a:rPr lang="en-US" altLang="zh-TW" dirty="0"/>
            </a:br>
            <a:r>
              <a:rPr lang="en-US" altLang="zh-TW" dirty="0"/>
              <a:t>KNN</a:t>
            </a:r>
            <a:r>
              <a:rPr lang="zh-TW" altLang="en-US" dirty="0"/>
              <a:t> 自動打磚塊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51E62-D957-4D52-95BB-5B38C548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姓名：蔡政霖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0552029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36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358C6-D3A0-49A3-B119-697A492B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KNN </a:t>
            </a:r>
            <a:r>
              <a:rPr lang="zh-TW" altLang="en-US" dirty="0"/>
              <a:t>辨識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42B804-DFDE-45DF-AD46-5524D5B00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18" y="1835658"/>
            <a:ext cx="6830716" cy="4059237"/>
          </a:xfrm>
        </p:spPr>
      </p:pic>
    </p:spTree>
    <p:extLst>
      <p:ext uri="{BB962C8B-B14F-4D97-AF65-F5344CB8AC3E}">
        <p14:creationId xmlns:p14="http://schemas.microsoft.com/office/powerpoint/2010/main" val="296653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可視化資料</a:t>
            </a:r>
            <a:endParaRPr lang="zh-TW" altLang="en-US" dirty="0"/>
          </a:p>
        </p:txBody>
      </p:sp>
      <p:sp>
        <p:nvSpPr>
          <p:cNvPr id="56" name="文字版面配置區 55">
            <a:extLst>
              <a:ext uri="{FF2B5EF4-FFF2-40B4-BE49-F238E27FC236}">
                <a16:creationId xmlns:a16="http://schemas.microsoft.com/office/drawing/2014/main" id="{8B1BE59E-F25B-4E34-9499-C3941F4E5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Ball x </a:t>
            </a:r>
            <a:r>
              <a:rPr lang="zh-TW" altLang="en-US" dirty="0"/>
              <a:t>對分類的影響</a:t>
            </a:r>
          </a:p>
        </p:txBody>
      </p:sp>
      <p:pic>
        <p:nvPicPr>
          <p:cNvPr id="55" name="內容版面配置區 54">
            <a:extLst>
              <a:ext uri="{FF2B5EF4-FFF2-40B4-BE49-F238E27FC236}">
                <a16:creationId xmlns:a16="http://schemas.microsoft.com/office/drawing/2014/main" id="{0AECC7FC-6E64-4350-BD61-67BEDE0F3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5" y="2379663"/>
            <a:ext cx="4558212" cy="3411537"/>
          </a:xfrm>
        </p:spPr>
      </p:pic>
      <p:sp>
        <p:nvSpPr>
          <p:cNvPr id="57" name="文字版面配置區 56">
            <a:extLst>
              <a:ext uri="{FF2B5EF4-FFF2-40B4-BE49-F238E27FC236}">
                <a16:creationId xmlns:a16="http://schemas.microsoft.com/office/drawing/2014/main" id="{1AB8A692-758E-40FE-9395-E71B0396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Ball y</a:t>
            </a:r>
            <a:r>
              <a:rPr lang="zh-TW" altLang="en-US" dirty="0"/>
              <a:t> 對分類的影響</a:t>
            </a:r>
          </a:p>
        </p:txBody>
      </p:sp>
      <p:pic>
        <p:nvPicPr>
          <p:cNvPr id="27" name="內容版面配置區 26">
            <a:extLst>
              <a:ext uri="{FF2B5EF4-FFF2-40B4-BE49-F238E27FC236}">
                <a16:creationId xmlns:a16="http://schemas.microsoft.com/office/drawing/2014/main" id="{4AC6C9B0-DC34-4B1C-8BF0-D093B95950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57" y="2379663"/>
            <a:ext cx="4558212" cy="3411537"/>
          </a:xfrm>
        </p:spPr>
      </p:pic>
    </p:spTree>
    <p:extLst>
      <p:ext uri="{BB962C8B-B14F-4D97-AF65-F5344CB8AC3E}">
        <p14:creationId xmlns:p14="http://schemas.microsoft.com/office/powerpoint/2010/main" val="65448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可視化資料</a:t>
            </a:r>
            <a:endParaRPr lang="zh-TW" altLang="en-US" dirty="0"/>
          </a:p>
        </p:txBody>
      </p:sp>
      <p:sp>
        <p:nvSpPr>
          <p:cNvPr id="56" name="文字版面配置區 55">
            <a:extLst>
              <a:ext uri="{FF2B5EF4-FFF2-40B4-BE49-F238E27FC236}">
                <a16:creationId xmlns:a16="http://schemas.microsoft.com/office/drawing/2014/main" id="{8B1BE59E-F25B-4E34-9499-C3941F4E5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Ball u </a:t>
            </a:r>
            <a:r>
              <a:rPr lang="zh-TW" altLang="en-US" dirty="0"/>
              <a:t>對分類的影響</a:t>
            </a:r>
          </a:p>
        </p:txBody>
      </p:sp>
      <p:sp>
        <p:nvSpPr>
          <p:cNvPr id="57" name="文字版面配置區 56">
            <a:extLst>
              <a:ext uri="{FF2B5EF4-FFF2-40B4-BE49-F238E27FC236}">
                <a16:creationId xmlns:a16="http://schemas.microsoft.com/office/drawing/2014/main" id="{1AB8A692-758E-40FE-9395-E71B0396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Ball v</a:t>
            </a:r>
            <a:r>
              <a:rPr lang="zh-TW" altLang="en-US" dirty="0"/>
              <a:t> 對分類的影響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1A73039-159A-472B-B96F-D15BAD090C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5" y="2379663"/>
            <a:ext cx="4558212" cy="3411537"/>
          </a:xfr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D468238-B84C-4B78-A857-CD042EFF3A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57" y="2379663"/>
            <a:ext cx="4558212" cy="3411537"/>
          </a:xfrm>
        </p:spPr>
      </p:pic>
    </p:spTree>
    <p:extLst>
      <p:ext uri="{BB962C8B-B14F-4D97-AF65-F5344CB8AC3E}">
        <p14:creationId xmlns:p14="http://schemas.microsoft.com/office/powerpoint/2010/main" val="145700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可視化資料</a:t>
            </a:r>
            <a:endParaRPr lang="zh-TW" altLang="en-US" dirty="0"/>
          </a:p>
        </p:txBody>
      </p:sp>
      <p:sp>
        <p:nvSpPr>
          <p:cNvPr id="56" name="文字版面配置區 55">
            <a:extLst>
              <a:ext uri="{FF2B5EF4-FFF2-40B4-BE49-F238E27FC236}">
                <a16:creationId xmlns:a16="http://schemas.microsoft.com/office/drawing/2014/main" id="{8B1BE59E-F25B-4E34-9499-C3941F4E5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球與板子的</a:t>
            </a:r>
            <a:r>
              <a:rPr lang="en-US" altLang="zh-TW" dirty="0"/>
              <a:t>x</a:t>
            </a:r>
            <a:r>
              <a:rPr lang="zh-TW" altLang="en-US" dirty="0"/>
              <a:t>距離</a:t>
            </a:r>
            <a:r>
              <a:rPr lang="en-US" altLang="zh-TW" dirty="0"/>
              <a:t> </a:t>
            </a:r>
            <a:r>
              <a:rPr lang="zh-TW" altLang="en-US" dirty="0"/>
              <a:t>對分類的影響</a:t>
            </a:r>
          </a:p>
        </p:txBody>
      </p:sp>
      <p:sp>
        <p:nvSpPr>
          <p:cNvPr id="57" name="文字版面配置區 56">
            <a:extLst>
              <a:ext uri="{FF2B5EF4-FFF2-40B4-BE49-F238E27FC236}">
                <a16:creationId xmlns:a16="http://schemas.microsoft.com/office/drawing/2014/main" id="{1AB8A692-758E-40FE-9395-E71B0396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球與板子的</a:t>
            </a:r>
            <a:r>
              <a:rPr lang="en-US" altLang="zh-TW" dirty="0"/>
              <a:t>y</a:t>
            </a:r>
            <a:r>
              <a:rPr lang="zh-TW" altLang="en-US" dirty="0"/>
              <a:t>距離 對分類的影響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22088D-71D9-432B-85A3-FE78387F62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5" y="2379663"/>
            <a:ext cx="4558212" cy="3411537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C482FAF-3CA9-4E0C-B329-9FCCE27AF5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57" y="2379663"/>
            <a:ext cx="4558212" cy="3411537"/>
          </a:xfrm>
        </p:spPr>
      </p:pic>
    </p:spTree>
    <p:extLst>
      <p:ext uri="{BB962C8B-B14F-4D97-AF65-F5344CB8AC3E}">
        <p14:creationId xmlns:p14="http://schemas.microsoft.com/office/powerpoint/2010/main" val="158732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可視化資料</a:t>
            </a:r>
            <a:endParaRPr lang="zh-TW" altLang="en-US" dirty="0"/>
          </a:p>
        </p:txBody>
      </p:sp>
      <p:sp>
        <p:nvSpPr>
          <p:cNvPr id="56" name="文字版面配置區 55">
            <a:extLst>
              <a:ext uri="{FF2B5EF4-FFF2-40B4-BE49-F238E27FC236}">
                <a16:creationId xmlns:a16="http://schemas.microsoft.com/office/drawing/2014/main" id="{8B1BE59E-F25B-4E34-9499-C3941F4E5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板子座標 對分類的影響</a:t>
            </a:r>
          </a:p>
        </p:txBody>
      </p:sp>
      <p:sp>
        <p:nvSpPr>
          <p:cNvPr id="57" name="文字版面配置區 56">
            <a:extLst>
              <a:ext uri="{FF2B5EF4-FFF2-40B4-BE49-F238E27FC236}">
                <a16:creationId xmlns:a16="http://schemas.microsoft.com/office/drawing/2014/main" id="{1AB8A692-758E-40FE-9395-E71B03961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磚塊數量 對分類的影響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1A15FB-BA6E-48C9-A092-CBF2799FC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75" y="2379663"/>
            <a:ext cx="4558212" cy="3411537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05062FD-F005-4591-9FE0-BFDB416D8A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57" y="2379663"/>
            <a:ext cx="4558212" cy="3411537"/>
          </a:xfrm>
        </p:spPr>
      </p:pic>
    </p:spTree>
    <p:extLst>
      <p:ext uri="{BB962C8B-B14F-4D97-AF65-F5344CB8AC3E}">
        <p14:creationId xmlns:p14="http://schemas.microsoft.com/office/powerpoint/2010/main" val="10552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6265642-9255-4546-9D3C-B77C403E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可視化資料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319ECFD-7DEF-4268-BD4D-02711BA83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3" y="1406867"/>
            <a:ext cx="11278205" cy="5451133"/>
          </a:xfrm>
        </p:spPr>
      </p:pic>
    </p:spTree>
    <p:extLst>
      <p:ext uri="{BB962C8B-B14F-4D97-AF65-F5344CB8AC3E}">
        <p14:creationId xmlns:p14="http://schemas.microsoft.com/office/powerpoint/2010/main" val="264496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B0843-5432-4C86-8661-D336D544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秘笈分享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6E9A7-E8FC-4250-A700-8D20A318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很難只用一個紀錄檔來做訓練</a:t>
            </a:r>
            <a:endParaRPr lang="en-US" altLang="zh-TW" dirty="0"/>
          </a:p>
          <a:p>
            <a:r>
              <a:rPr lang="zh-TW" altLang="en-US" dirty="0"/>
              <a:t>特徵選用有：球的座標、平板的座標、球的移動向量、球與平板的距離、方塊的數量</a:t>
            </a:r>
            <a:r>
              <a:rPr lang="en-US" altLang="zh-TW" dirty="0"/>
              <a:t>(</a:t>
            </a:r>
            <a:r>
              <a:rPr lang="zh-TW" altLang="en-US" dirty="0"/>
              <a:t>可能沒用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Normalization</a:t>
            </a:r>
            <a:r>
              <a:rPr lang="zh-TW" altLang="en-US" dirty="0"/>
              <a:t> 有一定程度的作用，但</a:t>
            </a:r>
            <a:r>
              <a:rPr lang="en-US" altLang="zh-TW" dirty="0"/>
              <a:t>data(</a:t>
            </a:r>
            <a:r>
              <a:rPr lang="zh-TW" altLang="en-US" dirty="0"/>
              <a:t>記錄檔</a:t>
            </a:r>
            <a:r>
              <a:rPr lang="en-US" altLang="zh-TW" dirty="0"/>
              <a:t>)</a:t>
            </a:r>
            <a:r>
              <a:rPr lang="zh-TW" altLang="en-US" dirty="0"/>
              <a:t>更重要</a:t>
            </a:r>
            <a:endParaRPr lang="en-US" altLang="zh-TW" dirty="0"/>
          </a:p>
          <a:p>
            <a:r>
              <a:rPr lang="zh-TW" altLang="en-US" dirty="0"/>
              <a:t>可以把通關的紀錄檔再拿去訓練，以達到破三關，但不是每個紀錄檔都適合去訓練</a:t>
            </a:r>
            <a:endParaRPr lang="en-US" altLang="zh-TW" dirty="0"/>
          </a:p>
          <a:p>
            <a:r>
              <a:rPr lang="en-US" altLang="zh-TW" dirty="0"/>
              <a:t>FPS</a:t>
            </a:r>
            <a:r>
              <a:rPr lang="zh-TW" altLang="en-US" dirty="0"/>
              <a:t>太高例如</a:t>
            </a:r>
            <a:r>
              <a:rPr lang="en-US" altLang="zh-TW" dirty="0"/>
              <a:t>90</a:t>
            </a:r>
            <a:r>
              <a:rPr lang="zh-TW" altLang="en-US" dirty="0"/>
              <a:t>、</a:t>
            </a:r>
            <a:r>
              <a:rPr lang="en-US" altLang="zh-TW" dirty="0"/>
              <a:t>100</a:t>
            </a:r>
            <a:r>
              <a:rPr lang="zh-TW" altLang="en-US" dirty="0"/>
              <a:t>，電腦會反應不過來，導致</a:t>
            </a:r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over</a:t>
            </a:r>
          </a:p>
          <a:p>
            <a:r>
              <a:rPr lang="zh-TW" altLang="en-US" dirty="0"/>
              <a:t>高</a:t>
            </a:r>
            <a:r>
              <a:rPr lang="en-US" altLang="zh-TW" dirty="0"/>
              <a:t>FPS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打不過低</a:t>
            </a:r>
            <a:r>
              <a:rPr lang="en-US" altLang="zh-TW" dirty="0"/>
              <a:t>FPS</a:t>
            </a:r>
            <a:r>
              <a:rPr lang="zh-TW" altLang="en-US" dirty="0"/>
              <a:t>的遊戲模式，低</a:t>
            </a:r>
            <a:r>
              <a:rPr lang="en-US" altLang="zh-TW" dirty="0"/>
              <a:t>FPS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也打不過高</a:t>
            </a:r>
            <a:r>
              <a:rPr lang="en-US" altLang="zh-TW" dirty="0"/>
              <a:t>FPS</a:t>
            </a:r>
            <a:r>
              <a:rPr lang="zh-TW" altLang="en-US" dirty="0"/>
              <a:t>的遊戲模式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94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97C60-A309-427B-85EF-F78584CA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4CF283-39D8-4B5C-85FD-F1D2EDD4D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我要把輸入的檔案做些處理，現在的檔案有很多垃圾資訊，它會讓我的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發生誤判，首當其衝的是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「把每個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frame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都抓進去訓練</m:t>
                    </m:r>
                    <m:r>
                      <a:rPr lang="zh-TW" altLang="en-US" dirty="0">
                        <a:latin typeface="Cambria Math" panose="02040503050406030204" pitchFamily="18" charset="0"/>
                      </a:rPr>
                      <m:t>」</m:t>
                    </m:r>
                  </m:oMath>
                </a14:m>
                <a:r>
                  <a:rPr lang="zh-TW" altLang="en-US" dirty="0"/>
                  <a:t>，球有時候會在上面亂跑，那個階段對板子的移動毫無意義，那我訓練它完全是自找麻煩，所以我要將一些不必要的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給去掉，或是如果球往上走，板子就自動回歸中心點。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4CF283-39D8-4B5C-85FD-F1D2EDD4D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86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53DD-EBF2-464E-BA88-CD6BA70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9E378-D6D2-4408-A1D6-F10BF9A3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我要用</a:t>
            </a:r>
            <a:r>
              <a:rPr lang="en-US" altLang="zh-TW" dirty="0"/>
              <a:t>KNN</a:t>
            </a:r>
            <a:r>
              <a:rPr lang="zh-TW" altLang="en-US" dirty="0"/>
              <a:t>訓練出可以打通三關的</a:t>
            </a:r>
            <a:r>
              <a:rPr lang="en-US" altLang="zh-TW" dirty="0"/>
              <a:t>model</a:t>
            </a:r>
            <a:r>
              <a:rPr lang="zh-TW" altLang="en-US" dirty="0"/>
              <a:t>，他可能有缺陷，但底線是</a:t>
            </a:r>
            <a:r>
              <a:rPr lang="en-US" altLang="zh-TW" dirty="0"/>
              <a:t>10</a:t>
            </a:r>
            <a:r>
              <a:rPr lang="zh-TW" altLang="en-US" dirty="0"/>
              <a:t>場過</a:t>
            </a:r>
            <a:r>
              <a:rPr lang="en-US" altLang="zh-TW" dirty="0"/>
              <a:t>9</a:t>
            </a:r>
            <a:r>
              <a:rPr lang="zh-TW" altLang="en-US" dirty="0"/>
              <a:t>場。</a:t>
            </a:r>
            <a:r>
              <a:rPr lang="en-US" altLang="zh-TW" dirty="0"/>
              <a:t>KNN</a:t>
            </a:r>
            <a:r>
              <a:rPr lang="zh-TW" altLang="en-US" dirty="0"/>
              <a:t>要過三關那規則</a:t>
            </a:r>
            <a:r>
              <a:rPr lang="en-US" altLang="zh-TW" dirty="0"/>
              <a:t>(rule)</a:t>
            </a:r>
            <a:r>
              <a:rPr lang="zh-TW" altLang="en-US" dirty="0"/>
              <a:t>要能順利打通三關，並且維持</a:t>
            </a:r>
            <a:r>
              <a:rPr lang="en-US" altLang="zh-TW" dirty="0"/>
              <a:t>FPS</a:t>
            </a:r>
            <a:r>
              <a:rPr lang="zh-TW" altLang="en-US" dirty="0"/>
              <a:t>在</a:t>
            </a:r>
            <a:r>
              <a:rPr lang="en-US" altLang="zh-TW" dirty="0"/>
              <a:t>55</a:t>
            </a:r>
            <a:r>
              <a:rPr lang="zh-TW" altLang="en-US" dirty="0"/>
              <a:t>，但別人電腦的規格跟我不一樣，處理速度不一樣會導致球漏接，所以限制於只能用我的筆電。</a:t>
            </a:r>
            <a:endParaRPr lang="en-US" altLang="zh-TW" dirty="0"/>
          </a:p>
          <a:p>
            <a:r>
              <a:rPr lang="zh-TW" altLang="en-US" dirty="0"/>
              <a:t>功能需求：</a:t>
            </a:r>
            <a:endParaRPr lang="en-US" altLang="zh-TW" dirty="0"/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KNN</a:t>
            </a:r>
            <a:r>
              <a:rPr lang="zh-TW" altLang="en-US" dirty="0"/>
              <a:t>打贏三關</a:t>
            </a:r>
            <a:endParaRPr lang="en-US" altLang="zh-TW" dirty="0"/>
          </a:p>
          <a:p>
            <a:pPr lvl="1"/>
            <a:r>
              <a:rPr lang="zh-TW" altLang="en-US" dirty="0"/>
              <a:t>如果有時沒過，那每</a:t>
            </a:r>
            <a:r>
              <a:rPr lang="en-US" altLang="zh-TW" dirty="0"/>
              <a:t>10</a:t>
            </a:r>
            <a:r>
              <a:rPr lang="zh-TW" altLang="en-US" dirty="0"/>
              <a:t>場要能通過</a:t>
            </a:r>
            <a:r>
              <a:rPr lang="en-US" altLang="zh-TW" dirty="0"/>
              <a:t>9</a:t>
            </a:r>
            <a:r>
              <a:rPr lang="zh-TW" altLang="en-US" dirty="0"/>
              <a:t>場</a:t>
            </a:r>
            <a:endParaRPr lang="en-US" altLang="zh-TW" dirty="0"/>
          </a:p>
          <a:p>
            <a:r>
              <a:rPr lang="zh-TW" altLang="en-US" dirty="0"/>
              <a:t>效能規格：</a:t>
            </a:r>
            <a:endParaRPr lang="en-US" altLang="zh-TW" dirty="0"/>
          </a:p>
          <a:p>
            <a:pPr lvl="1"/>
            <a:r>
              <a:rPr lang="en-US" altLang="zh-TW" dirty="0"/>
              <a:t>FPS</a:t>
            </a:r>
            <a:r>
              <a:rPr lang="zh-TW" altLang="en-US" dirty="0"/>
              <a:t>至少到達</a:t>
            </a:r>
            <a:r>
              <a:rPr lang="en-US" altLang="zh-TW" dirty="0"/>
              <a:t>55</a:t>
            </a:r>
          </a:p>
          <a:p>
            <a:pPr lvl="1"/>
            <a:r>
              <a:rPr lang="zh-TW" altLang="en-US" dirty="0"/>
              <a:t>限用我的筆電</a:t>
            </a:r>
          </a:p>
        </p:txBody>
      </p:sp>
    </p:spTree>
    <p:extLst>
      <p:ext uri="{BB962C8B-B14F-4D97-AF65-F5344CB8AC3E}">
        <p14:creationId xmlns:p14="http://schemas.microsoft.com/office/powerpoint/2010/main" val="157784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20A64-E6B4-4239-BD24-120BA20E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整體架構分為「訓練時期」和「遊玩時期」兩個區塊，遊玩時期是輸入場面資訊，電腦直接判斷該往哪走，</a:t>
            </a:r>
            <a:r>
              <a:rPr lang="en-US" altLang="zh-TW" dirty="0"/>
              <a:t>18.2ms</a:t>
            </a:r>
            <a:r>
              <a:rPr lang="zh-TW" altLang="en-US" dirty="0"/>
              <a:t>之內要完成判斷並且做出反應，輸入的資訊有：球的座標、板子的座標、方塊的數量，訓練時期是從過去遊玩的紀錄檔拿出同樣的資訊，但處理速度不設限。</a:t>
            </a:r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球的座標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板子的座標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方塊的數量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28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20A64-E6B4-4239-BD24-120BA20E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遊玩時期要輸出板子的狀態給主程式，則訓練時期則是輸出訓練好的</a:t>
            </a:r>
            <a:r>
              <a:rPr lang="en-US" altLang="zh-TW" dirty="0"/>
              <a:t>model</a:t>
            </a:r>
          </a:p>
          <a:p>
            <a:r>
              <a:rPr lang="zh-TW" altLang="en-US" dirty="0"/>
              <a:t>遊戲的紀錄檔是主程式輸出的，可以不用設計。</a:t>
            </a:r>
            <a:endParaRPr lang="en-US" altLang="zh-TW" dirty="0"/>
          </a:p>
          <a:p>
            <a:r>
              <a:rPr lang="en-US" altLang="zh-TW" dirty="0"/>
              <a:t>Output : </a:t>
            </a:r>
          </a:p>
          <a:p>
            <a:pPr lvl="1"/>
            <a:r>
              <a:rPr lang="zh-TW" altLang="en-US" dirty="0"/>
              <a:t>遊玩時期：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板子狀態：左、右、不動</a:t>
            </a:r>
            <a:endParaRPr lang="en-US" altLang="zh-TW" dirty="0"/>
          </a:p>
          <a:p>
            <a:pPr lvl="1"/>
            <a:r>
              <a:rPr lang="zh-TW" altLang="en-US" dirty="0"/>
              <a:t>訓練時期：</a:t>
            </a:r>
            <a:endParaRPr lang="en-US" altLang="zh-TW" dirty="0"/>
          </a:p>
          <a:p>
            <a:pPr lvl="2"/>
            <a:r>
              <a:rPr lang="en-US" altLang="zh-TW" dirty="0"/>
              <a:t>1.model : sav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94561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20A64-E6B4-4239-BD24-120BA20E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一開始先進入「遊玩時期」，我要先用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打通關遊戲，通關後進入「訓練時期」，把通關遊戲的存檔拿去給</a:t>
            </a:r>
            <a:r>
              <a:rPr lang="en-US" altLang="zh-TW" dirty="0"/>
              <a:t>KNN</a:t>
            </a:r>
            <a:r>
              <a:rPr lang="zh-TW" altLang="en-US" dirty="0"/>
              <a:t>訓練，檔案格式是</a:t>
            </a:r>
            <a:r>
              <a:rPr lang="en-US" altLang="zh-TW" dirty="0"/>
              <a:t>pickle</a:t>
            </a:r>
            <a:r>
              <a:rPr lang="zh-TW" altLang="en-US" dirty="0"/>
              <a:t>檔，訓練完在進入「遊玩時期」，把</a:t>
            </a:r>
            <a:r>
              <a:rPr lang="en-US" altLang="zh-TW" dirty="0"/>
              <a:t>KNN</a:t>
            </a:r>
            <a:r>
              <a:rPr lang="zh-TW" altLang="en-US" dirty="0"/>
              <a:t>訓練完的</a:t>
            </a:r>
            <a:r>
              <a:rPr lang="en-US" altLang="zh-TW" dirty="0"/>
              <a:t>model</a:t>
            </a:r>
            <a:r>
              <a:rPr lang="zh-TW" altLang="en-US" dirty="0"/>
              <a:t>拿去打遊戲，如果打不過就在修改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，因為會不止輸入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pickle</a:t>
            </a:r>
            <a:r>
              <a:rPr lang="zh-TW" altLang="en-US" dirty="0"/>
              <a:t>檔，所以也要選擇使用哪些</a:t>
            </a:r>
            <a:r>
              <a:rPr lang="en-US" altLang="zh-TW" dirty="0"/>
              <a:t>pickle</a:t>
            </a:r>
            <a:r>
              <a:rPr lang="zh-TW" altLang="en-US" dirty="0"/>
              <a:t>檔，如果有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關沒打過，那就把</a:t>
            </a:r>
            <a:r>
              <a:rPr lang="en-US" altLang="zh-TW" dirty="0"/>
              <a:t>model</a:t>
            </a:r>
            <a:r>
              <a:rPr lang="zh-TW" altLang="en-US" dirty="0"/>
              <a:t>打通關的</a:t>
            </a:r>
            <a:r>
              <a:rPr lang="en-US" altLang="zh-TW" dirty="0"/>
              <a:t>pickle</a:t>
            </a:r>
            <a:r>
              <a:rPr lang="zh-TW" altLang="en-US" dirty="0"/>
              <a:t>檔拿去訓練。</a:t>
            </a:r>
          </a:p>
        </p:txBody>
      </p:sp>
    </p:spTree>
    <p:extLst>
      <p:ext uri="{BB962C8B-B14F-4D97-AF65-F5344CB8AC3E}">
        <p14:creationId xmlns:p14="http://schemas.microsoft.com/office/powerpoint/2010/main" val="260894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8C0BC-0FED-4811-B4F8-D1C46942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parameter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20A64-E6B4-4239-BD24-120BA20E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從遊戲開始會出現第一個參數</a:t>
            </a:r>
            <a:r>
              <a:rPr lang="en-US" altLang="zh-TW" dirty="0"/>
              <a:t>FPS</a:t>
            </a:r>
            <a:r>
              <a:rPr lang="zh-TW" altLang="en-US" dirty="0"/>
              <a:t>，根據我使用的規則會出現</a:t>
            </a:r>
            <a:r>
              <a:rPr lang="en-US" altLang="zh-TW" dirty="0"/>
              <a:t>rule base</a:t>
            </a:r>
            <a:r>
              <a:rPr lang="zh-TW" altLang="en-US" dirty="0"/>
              <a:t>的參數，用</a:t>
            </a:r>
            <a:r>
              <a:rPr lang="en-US" altLang="zh-TW" dirty="0"/>
              <a:t>KNN</a:t>
            </a:r>
            <a:r>
              <a:rPr lang="zh-TW" altLang="en-US" dirty="0"/>
              <a:t>訓練那勢必會有</a:t>
            </a:r>
            <a:r>
              <a:rPr lang="en-US" altLang="zh-TW" dirty="0"/>
              <a:t>KNN</a:t>
            </a:r>
            <a:r>
              <a:rPr lang="zh-TW" altLang="en-US" dirty="0"/>
              <a:t>的參數，我額外使用了</a:t>
            </a:r>
            <a:r>
              <a:rPr lang="en-US" altLang="zh-TW" dirty="0"/>
              <a:t>normalization</a:t>
            </a:r>
            <a:r>
              <a:rPr lang="zh-TW" altLang="en-US" dirty="0"/>
              <a:t>，他有其參數，但我用默認值，所以可以忽略。</a:t>
            </a:r>
            <a:endParaRPr lang="en-US" altLang="zh-TW" dirty="0"/>
          </a:p>
          <a:p>
            <a:r>
              <a:rPr lang="en-US" altLang="zh-TW" dirty="0"/>
              <a:t>Parameter : </a:t>
            </a:r>
          </a:p>
          <a:p>
            <a:pPr lvl="1"/>
            <a:r>
              <a:rPr lang="zh-TW" altLang="en-US" dirty="0"/>
              <a:t>遊戲參數：</a:t>
            </a:r>
            <a:endParaRPr lang="en-US" altLang="zh-TW" dirty="0"/>
          </a:p>
          <a:p>
            <a:pPr lvl="2"/>
            <a:r>
              <a:rPr lang="en-US" altLang="zh-TW" dirty="0"/>
              <a:t>1.FPS</a:t>
            </a:r>
          </a:p>
          <a:p>
            <a:pPr lvl="1"/>
            <a:r>
              <a:rPr lang="en-US" altLang="zh-TW" dirty="0"/>
              <a:t>Rule base :</a:t>
            </a:r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移動方向判斷，落點距離板子中心的</a:t>
            </a:r>
            <a:r>
              <a:rPr lang="en-US" altLang="zh-TW" dirty="0"/>
              <a:t>(</a:t>
            </a:r>
            <a:r>
              <a:rPr lang="zh-TW" altLang="en-US" dirty="0"/>
              <a:t>可承受</a:t>
            </a:r>
            <a:r>
              <a:rPr lang="en-US" altLang="zh-TW" dirty="0"/>
              <a:t>)</a:t>
            </a:r>
            <a:r>
              <a:rPr lang="zh-TW" altLang="en-US" dirty="0"/>
              <a:t>距離</a:t>
            </a:r>
            <a:endParaRPr lang="en-US" altLang="zh-TW" dirty="0"/>
          </a:p>
          <a:p>
            <a:pPr lvl="2"/>
            <a:r>
              <a:rPr lang="en-US" altLang="zh-TW" dirty="0"/>
              <a:t>2.</a:t>
            </a:r>
            <a:r>
              <a:rPr lang="zh-TW" altLang="en-US" dirty="0"/>
              <a:t>移動條件，距離擊球線的距離</a:t>
            </a:r>
            <a:endParaRPr lang="en-US" altLang="zh-TW" dirty="0"/>
          </a:p>
          <a:p>
            <a:pPr lvl="2"/>
            <a:r>
              <a:rPr lang="en-US" altLang="zh-TW" dirty="0"/>
              <a:t>3.</a:t>
            </a:r>
            <a:r>
              <a:rPr lang="zh-TW" altLang="en-US" dirty="0"/>
              <a:t>移動條件，球是否在往下掉</a:t>
            </a:r>
            <a:endParaRPr lang="en-US" altLang="zh-TW" dirty="0"/>
          </a:p>
          <a:p>
            <a:pPr lvl="1"/>
            <a:r>
              <a:rPr lang="en-US" altLang="zh-TW" dirty="0"/>
              <a:t>KNN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1.K</a:t>
            </a:r>
            <a:r>
              <a:rPr lang="zh-TW" altLang="en-US" dirty="0"/>
              <a:t>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974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9B1AF-F412-44B3-B8F9-1122F986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架構圖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FSM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F8CEA74-42F0-4F2B-95CA-DA9B06228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33948"/>
            <a:ext cx="10368948" cy="4642267"/>
          </a:xfrm>
        </p:spPr>
      </p:pic>
    </p:spTree>
    <p:extLst>
      <p:ext uri="{BB962C8B-B14F-4D97-AF65-F5344CB8AC3E}">
        <p14:creationId xmlns:p14="http://schemas.microsoft.com/office/powerpoint/2010/main" val="37696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F77E54-DB79-48A4-BDF6-56F29B4CA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752"/>
            <a:ext cx="9775076" cy="47516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3EE64A-5341-4CFA-9020-92A3015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 base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BC04FB-682C-47CC-80FD-C02811D9D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11" y="0"/>
            <a:ext cx="4311089" cy="2409138"/>
          </a:xfrm>
        </p:spPr>
      </p:pic>
    </p:spTree>
    <p:extLst>
      <p:ext uri="{BB962C8B-B14F-4D97-AF65-F5344CB8AC3E}">
        <p14:creationId xmlns:p14="http://schemas.microsoft.com/office/powerpoint/2010/main" val="41523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924C3-82B5-498B-A71B-6EAA991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KNN</a:t>
            </a:r>
            <a:r>
              <a:rPr lang="zh-TW" altLang="en-US" dirty="0"/>
              <a:t>訓練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D6FC235A-1906-4F57-AAE7-7ACE79F9D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2200648"/>
            <a:ext cx="11692681" cy="3370594"/>
          </a:xfrm>
        </p:spPr>
      </p:pic>
    </p:spTree>
    <p:extLst>
      <p:ext uri="{BB962C8B-B14F-4D97-AF65-F5344CB8AC3E}">
        <p14:creationId xmlns:p14="http://schemas.microsoft.com/office/powerpoint/2010/main" val="70874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5008</TotalTime>
  <Words>841</Words>
  <Application>Microsoft Office PowerPoint</Application>
  <PresentationFormat>寬螢幕</PresentationFormat>
  <Paragraphs>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Calisto MT</vt:lpstr>
      <vt:lpstr>Cambria Math</vt:lpstr>
      <vt:lpstr>Wingdings 2</vt:lpstr>
      <vt:lpstr>石板</vt:lpstr>
      <vt:lpstr>Homework 3 專案管理 KNN 自動打磚塊</vt:lpstr>
      <vt:lpstr>需求：</vt:lpstr>
      <vt:lpstr>分析 - input</vt:lpstr>
      <vt:lpstr>分析 - output</vt:lpstr>
      <vt:lpstr>分析 - 方法</vt:lpstr>
      <vt:lpstr>分析 - parameter</vt:lpstr>
      <vt:lpstr>設計 – 架構圖 &amp; FSM &amp; data structure</vt:lpstr>
      <vt:lpstr>設計 – rule base</vt:lpstr>
      <vt:lpstr>設計 – KNN訓練 model</vt:lpstr>
      <vt:lpstr>設計 – KNN 辨識</vt:lpstr>
      <vt:lpstr>分析 -可視化資料</vt:lpstr>
      <vt:lpstr>分析 -可視化資料</vt:lpstr>
      <vt:lpstr>分析 -可視化資料</vt:lpstr>
      <vt:lpstr>分析 -可視化資料</vt:lpstr>
      <vt:lpstr>分析 -可視化資料</vt:lpstr>
      <vt:lpstr>分析 – 秘笈分享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專案管理 KNN 自動打乒乓球</dc:title>
  <dc:creator>肉蝦</dc:creator>
  <cp:lastModifiedBy>肉蝦</cp:lastModifiedBy>
  <cp:revision>30</cp:revision>
  <dcterms:created xsi:type="dcterms:W3CDTF">2019-10-11T07:06:53Z</dcterms:created>
  <dcterms:modified xsi:type="dcterms:W3CDTF">2019-10-16T04:34:51Z</dcterms:modified>
</cp:coreProperties>
</file>