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肉蝦" initials="肉蝦" lastIdx="1" clrIdx="0">
    <p:extLst>
      <p:ext uri="{19B8F6BF-5375-455C-9EA6-DF929625EA0E}">
        <p15:presenceInfo xmlns:p15="http://schemas.microsoft.com/office/powerpoint/2012/main" userId="肉蝦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82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37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434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02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98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708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363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36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65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04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17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65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92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59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03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0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1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8097E5-F2AD-4DC9-8021-E2EDF5073C8D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5400F2-F8E1-495C-9431-AFD286416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26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C857F-124F-4B47-8BB0-098535630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SVM of Evolution in Ping Pong by shrimp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A51E62-D957-4D52-95BB-5B38C548C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姓名：蔡政霖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0552029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73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C53DD-EBF2-464E-BA88-CD6BA70D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9E378-D6D2-4408-A1D6-F10BF9A3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要用</a:t>
            </a:r>
            <a:r>
              <a:rPr lang="en-US" altLang="zh-TW" dirty="0" smtClean="0"/>
              <a:t>SVM</a:t>
            </a:r>
            <a:r>
              <a:rPr lang="zh-TW" altLang="en-US" dirty="0" smtClean="0"/>
              <a:t>完乒乓球遊戲，</a:t>
            </a:r>
            <a:r>
              <a:rPr lang="en-US" altLang="zh-TW" dirty="0" smtClean="0"/>
              <a:t>SVM</a:t>
            </a:r>
            <a:r>
              <a:rPr lang="zh-TW" altLang="en-US" dirty="0" smtClean="0"/>
              <a:t>要是自己編寫的，我不想花太多思緒在設計</a:t>
            </a:r>
            <a:r>
              <a:rPr lang="en-US" altLang="zh-TW" dirty="0" smtClean="0"/>
              <a:t>Rule base</a:t>
            </a:r>
            <a:r>
              <a:rPr lang="zh-TW" altLang="en-US" dirty="0" smtClean="0"/>
              <a:t>、</a:t>
            </a:r>
            <a:r>
              <a:rPr lang="en-US" altLang="zh-TW" dirty="0"/>
              <a:t>D</a:t>
            </a:r>
            <a:r>
              <a:rPr lang="en-US" altLang="zh-TW" dirty="0" smtClean="0"/>
              <a:t>ata analysis</a:t>
            </a:r>
            <a:r>
              <a:rPr lang="zh-TW" altLang="en-US" dirty="0" smtClean="0"/>
              <a:t>，我要它一邊打一邊進步，不要讓我浪費時間去思考它如何進步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功能需求：</a:t>
            </a:r>
            <a:endParaRPr lang="en-US" altLang="zh-TW" dirty="0"/>
          </a:p>
          <a:p>
            <a:pPr lvl="1"/>
            <a:r>
              <a:rPr lang="zh-TW" altLang="en-US" dirty="0" smtClean="0"/>
              <a:t>增強</a:t>
            </a:r>
            <a:r>
              <a:rPr lang="zh-TW" altLang="en-US" dirty="0"/>
              <a:t>式</a:t>
            </a:r>
            <a:r>
              <a:rPr lang="en-US" altLang="zh-TW" dirty="0" smtClean="0"/>
              <a:t>SVM</a:t>
            </a:r>
            <a:r>
              <a:rPr lang="zh-TW" altLang="en-US" dirty="0" smtClean="0"/>
              <a:t>，放著給他跑，他會不斷進步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能進</a:t>
            </a:r>
            <a:r>
              <a:rPr lang="en-US" altLang="zh-TW" dirty="0" smtClean="0"/>
              <a:t>6</a:t>
            </a:r>
            <a:r>
              <a:rPr lang="zh-TW" altLang="en-US" dirty="0" smtClean="0"/>
              <a:t>強</a:t>
            </a:r>
            <a:r>
              <a:rPr lang="zh-TW" altLang="en-US" dirty="0"/>
              <a:t>賽</a:t>
            </a:r>
            <a:endParaRPr lang="en-US" altLang="zh-TW" dirty="0" smtClean="0"/>
          </a:p>
          <a:p>
            <a:r>
              <a:rPr lang="zh-TW" altLang="en-US" dirty="0" smtClean="0"/>
              <a:t>效能規格：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FPS</a:t>
            </a:r>
            <a:r>
              <a:rPr lang="zh-TW" altLang="en-US" dirty="0"/>
              <a:t>至少到達</a:t>
            </a:r>
            <a:r>
              <a:rPr lang="en-US" altLang="zh-TW" dirty="0"/>
              <a:t>55</a:t>
            </a:r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B504</a:t>
            </a:r>
            <a:r>
              <a:rPr lang="zh-TW" altLang="en-US" dirty="0" smtClean="0"/>
              <a:t>的電腦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46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5023</TotalTime>
  <Words>95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Calisto MT</vt:lpstr>
      <vt:lpstr>Trebuchet MS</vt:lpstr>
      <vt:lpstr>Wingdings 2</vt:lpstr>
      <vt:lpstr>石板</vt:lpstr>
      <vt:lpstr>SVM of Evolution in Ping Pong by shrimp</vt:lpstr>
      <vt:lpstr>需求：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 專案管理 KNN 自動打乒乓球</dc:title>
  <dc:creator>肉蝦</dc:creator>
  <cp:lastModifiedBy>政霖 蔡</cp:lastModifiedBy>
  <cp:revision>34</cp:revision>
  <dcterms:created xsi:type="dcterms:W3CDTF">2019-10-11T07:06:53Z</dcterms:created>
  <dcterms:modified xsi:type="dcterms:W3CDTF">2019-11-20T06:27:55Z</dcterms:modified>
</cp:coreProperties>
</file>