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9" r:id="rId2"/>
    <p:sldId id="269" r:id="rId3"/>
    <p:sldId id="270" r:id="rId4"/>
    <p:sldId id="391" r:id="rId5"/>
    <p:sldId id="364" r:id="rId6"/>
    <p:sldId id="358" r:id="rId7"/>
    <p:sldId id="308" r:id="rId8"/>
    <p:sldId id="28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84B6F2B1-19F8-4602-BFF0-6C7B94D40D12}">
          <p14:sldIdLst>
            <p14:sldId id="259"/>
            <p14:sldId id="269"/>
            <p14:sldId id="270"/>
            <p14:sldId id="391"/>
            <p14:sldId id="364"/>
            <p14:sldId id="358"/>
            <p14:sldId id="308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政霖 蔡" initials="政霖" lastIdx="1" clrIdx="0">
    <p:extLst>
      <p:ext uri="{19B8F6BF-5375-455C-9EA6-DF929625EA0E}">
        <p15:presenceInfo xmlns:p15="http://schemas.microsoft.com/office/powerpoint/2012/main" userId="04e2e3b0d91082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89227" autoAdjust="0"/>
  </p:normalViewPr>
  <p:slideViewPr>
    <p:cSldViewPr snapToGrid="0">
      <p:cViewPr varScale="1">
        <p:scale>
          <a:sx n="102" d="100"/>
          <a:sy n="102" d="100"/>
        </p:scale>
        <p:origin x="11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6153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519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 fontScale="90000"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專案進度報告</a:t>
            </a:r>
            <a:br>
              <a:rPr lang="en-US" altLang="zh-TW" sz="4000" b="0" dirty="0"/>
            </a:br>
            <a:r>
              <a:rPr lang="en-US" altLang="zh-TW" sz="4000" b="0" dirty="0"/>
              <a:t>FPGA accelerated image processing</a:t>
            </a:r>
            <a:br>
              <a:rPr lang="en-US" altLang="zh-TW" sz="4000" b="0" dirty="0"/>
            </a:br>
            <a:r>
              <a:rPr lang="en-US" altLang="zh-TW" sz="4000" b="0" dirty="0"/>
              <a:t>and</a:t>
            </a:r>
            <a:br>
              <a:rPr lang="en-US" altLang="zh-TW" sz="4000" b="0" dirty="0"/>
            </a:br>
            <a:r>
              <a:rPr lang="en-US" altLang="zh-TW" sz="4000" b="0" dirty="0"/>
              <a:t>IPC communicates with FPGA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人：蔡政霖</a:t>
            </a:r>
            <a:endParaRPr lang="en-US" altLang="zh-TW" dirty="0"/>
          </a:p>
          <a:p>
            <a:pPr algn="l"/>
            <a:r>
              <a:rPr lang="zh-TW" altLang="en-US" dirty="0"/>
              <a:t>目前成員：蔡政霖</a:t>
            </a:r>
            <a:endParaRPr lang="en-US" altLang="zh-TW" dirty="0"/>
          </a:p>
          <a:p>
            <a:pPr algn="l"/>
            <a:r>
              <a:rPr lang="zh-TW" altLang="en-US" dirty="0"/>
              <a:t>報告日期：</a:t>
            </a:r>
            <a:r>
              <a:rPr lang="en-US" altLang="zh-TW" dirty="0"/>
              <a:t>2020/06/17</a:t>
            </a:r>
          </a:p>
          <a:p>
            <a:pPr algn="l"/>
            <a:r>
              <a:rPr lang="zh-TW" altLang="en-US" dirty="0"/>
              <a:t>開始日期：</a:t>
            </a:r>
            <a:r>
              <a:rPr lang="en-US" altLang="zh-TW" dirty="0"/>
              <a:t>2020/04/22</a:t>
            </a:r>
          </a:p>
          <a:p>
            <a:pPr algn="l"/>
            <a:r>
              <a:rPr lang="zh-TW" altLang="en-US" dirty="0"/>
              <a:t>結束日期：</a:t>
            </a:r>
            <a:r>
              <a:rPr lang="en-US" altLang="zh-TW" dirty="0"/>
              <a:t>-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功能：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讓</a:t>
            </a:r>
            <a:r>
              <a:rPr lang="en-US" altLang="zh-TW" dirty="0"/>
              <a:t>IPC</a:t>
            </a:r>
            <a:r>
              <a:rPr lang="zh-TW" altLang="en-US" dirty="0"/>
              <a:t>透過 </a:t>
            </a:r>
            <a:r>
              <a:rPr lang="en-US" altLang="zh-TW" dirty="0"/>
              <a:t>PCIe</a:t>
            </a:r>
            <a:r>
              <a:rPr lang="zh-TW" altLang="en-US" dirty="0"/>
              <a:t> → </a:t>
            </a:r>
            <a:r>
              <a:rPr lang="en-US" altLang="zh-TW" dirty="0"/>
              <a:t>AXI</a:t>
            </a:r>
            <a:r>
              <a:rPr lang="zh-TW" altLang="en-US" dirty="0"/>
              <a:t> → </a:t>
            </a:r>
            <a:r>
              <a:rPr lang="en-US" altLang="zh-TW" dirty="0"/>
              <a:t>APB</a:t>
            </a:r>
            <a:r>
              <a:rPr lang="zh-TW" altLang="en-US" dirty="0"/>
              <a:t> 傳輸影像給</a:t>
            </a:r>
            <a:r>
              <a:rPr lang="en-US" altLang="zh-TW" dirty="0"/>
              <a:t>FPGA</a:t>
            </a:r>
            <a:r>
              <a:rPr lang="zh-TW" altLang="en-US" dirty="0"/>
              <a:t>，</a:t>
            </a:r>
            <a:r>
              <a:rPr lang="en-US" altLang="zh-TW" dirty="0"/>
              <a:t>FPGA</a:t>
            </a:r>
            <a:r>
              <a:rPr lang="zh-TW" altLang="en-US" dirty="0"/>
              <a:t>進行</a:t>
            </a:r>
            <a:r>
              <a:rPr lang="en-US" altLang="zh-TW" dirty="0"/>
              <a:t>image processing</a:t>
            </a:r>
            <a:r>
              <a:rPr lang="zh-TW" altLang="en-US" dirty="0"/>
              <a:t>中的</a:t>
            </a:r>
            <a:r>
              <a:rPr lang="en-US" altLang="zh-TW" dirty="0"/>
              <a:t>Sobel</a:t>
            </a:r>
            <a:r>
              <a:rPr lang="zh-TW" altLang="en-US" dirty="0"/>
              <a:t>，再將結果回傳給</a:t>
            </a:r>
            <a:r>
              <a:rPr lang="en-US" altLang="zh-TW" dirty="0"/>
              <a:t>IPC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介面：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讓</a:t>
            </a:r>
            <a:r>
              <a:rPr lang="en-US" altLang="zh-TW" dirty="0"/>
              <a:t>IPC</a:t>
            </a:r>
            <a:r>
              <a:rPr lang="zh-TW" altLang="en-US" dirty="0"/>
              <a:t>用</a:t>
            </a:r>
            <a:r>
              <a:rPr lang="en-US" altLang="zh-TW" dirty="0"/>
              <a:t>CMD</a:t>
            </a:r>
            <a:r>
              <a:rPr lang="zh-TW" altLang="en-US" dirty="0"/>
              <a:t>下命令給作業系統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效能：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底標：</a:t>
            </a:r>
            <a:r>
              <a:rPr lang="en-US" altLang="zh-TW" dirty="0"/>
              <a:t>1s</a:t>
            </a:r>
            <a:r>
              <a:rPr lang="zh-TW" altLang="en-US" dirty="0"/>
              <a:t>處理完一張</a:t>
            </a:r>
            <a:r>
              <a:rPr lang="en-US" altLang="zh-TW" dirty="0"/>
              <a:t>1920</a:t>
            </a:r>
            <a:r>
              <a:rPr lang="zh-TW" altLang="en-US" dirty="0"/>
              <a:t>*</a:t>
            </a:r>
            <a:r>
              <a:rPr lang="en-US" altLang="zh-TW" dirty="0"/>
              <a:t>1080</a:t>
            </a:r>
            <a:r>
              <a:rPr lang="zh-TW" altLang="en-US" dirty="0"/>
              <a:t>的灰階影像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頂標：</a:t>
            </a:r>
            <a:r>
              <a:rPr lang="en-US" altLang="zh-TW" dirty="0"/>
              <a:t>30ms</a:t>
            </a:r>
            <a:r>
              <a:rPr lang="zh-TW" altLang="en-US" dirty="0"/>
              <a:t>處理完一張</a:t>
            </a:r>
            <a:r>
              <a:rPr lang="en-US" altLang="zh-TW" dirty="0"/>
              <a:t>1920</a:t>
            </a:r>
            <a:r>
              <a:rPr lang="zh-TW" altLang="en-US" dirty="0"/>
              <a:t>*</a:t>
            </a:r>
            <a:r>
              <a:rPr lang="en-US" altLang="zh-TW" dirty="0"/>
              <a:t>1080</a:t>
            </a:r>
            <a:r>
              <a:rPr lang="zh-TW" altLang="en-US" dirty="0"/>
              <a:t>的灰階影像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限制：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實驗室的</a:t>
            </a:r>
            <a:r>
              <a:rPr lang="en-US" altLang="zh-TW" dirty="0"/>
              <a:t>IPC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需求列表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模組列表</a:t>
            </a:r>
            <a:endParaRPr lang="zh-TW" altLang="en-US" dirty="0"/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81F6134E-411A-4F26-B8AB-EEDEB3FBAD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237" y="1858169"/>
            <a:ext cx="9915525" cy="3724275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A4FD942-3AF9-4AA9-A898-58AB3FACE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25485"/>
            <a:ext cx="10602992" cy="5515902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1444CA77-2270-461B-8936-5E5CD68D0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FSM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6374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60D43-7132-45BF-9AB3-0993E094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C05C4B5-E8C9-4AE3-B492-6BF1F96AA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833" y="1167795"/>
            <a:ext cx="10479967" cy="507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752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60D43-7132-45BF-9AB3-0993E094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FPGA</a:t>
            </a:r>
            <a:r>
              <a:rPr lang="zh-TW" altLang="en-US" dirty="0"/>
              <a:t> 連接圖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AEEF0FC-3668-4A36-B338-30AE12F1D2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9" t="2722" r="20550" b="3009"/>
          <a:stretch/>
        </p:blipFill>
        <p:spPr>
          <a:xfrm rot="5400000">
            <a:off x="3576638" y="-1531663"/>
            <a:ext cx="5038725" cy="1044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389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45218"/>
          </a:xfrm>
        </p:spPr>
        <p:txBody>
          <a:bodyPr>
            <a:normAutofit/>
          </a:bodyPr>
          <a:lstStyle/>
          <a:p>
            <a:r>
              <a:rPr lang="en-US" altLang="zh-TW" b="0" dirty="0"/>
              <a:t>FPGA</a:t>
            </a:r>
            <a:r>
              <a:rPr lang="zh-TW" altLang="en-US" b="0" dirty="0"/>
              <a:t> </a:t>
            </a:r>
            <a:r>
              <a:rPr lang="en-US" altLang="zh-TW" b="0" dirty="0"/>
              <a:t>IPC</a:t>
            </a:r>
            <a:r>
              <a:rPr lang="zh-TW" altLang="en-US" b="0" dirty="0"/>
              <a:t> </a:t>
            </a:r>
            <a:r>
              <a:rPr lang="en-US" altLang="zh-TW" b="0" dirty="0"/>
              <a:t>Drive</a:t>
            </a:r>
            <a:r>
              <a:rPr lang="zh-TW" altLang="en-US" b="0" dirty="0"/>
              <a:t> </a:t>
            </a:r>
            <a:r>
              <a:rPr lang="en-US" altLang="zh-TW" b="0" dirty="0"/>
              <a:t>API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03267E6A-59EA-4D92-815A-8ACF0EAFD9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912" y="1310042"/>
            <a:ext cx="8502175" cy="5009218"/>
          </a:xfrm>
        </p:spPr>
      </p:pic>
    </p:spTree>
    <p:extLst>
      <p:ext uri="{BB962C8B-B14F-4D97-AF65-F5344CB8AC3E}">
        <p14:creationId xmlns:p14="http://schemas.microsoft.com/office/powerpoint/2010/main" val="4232605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成果展示</a:t>
            </a:r>
          </a:p>
        </p:txBody>
      </p:sp>
    </p:spTree>
    <p:extLst>
      <p:ext uri="{BB962C8B-B14F-4D97-AF65-F5344CB8AC3E}">
        <p14:creationId xmlns:p14="http://schemas.microsoft.com/office/powerpoint/2010/main" val="702474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30745</TotalTime>
  <Words>135</Words>
  <Application>Microsoft Office PowerPoint</Application>
  <PresentationFormat>寬螢幕</PresentationFormat>
  <Paragraphs>27</Paragraphs>
  <Slides>8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新細明體</vt:lpstr>
      <vt:lpstr>標楷體</vt:lpstr>
      <vt:lpstr>Arial</vt:lpstr>
      <vt:lpstr>Calibri</vt:lpstr>
      <vt:lpstr>Times New Roman</vt:lpstr>
      <vt:lpstr>Office 佈景主題</vt:lpstr>
      <vt:lpstr>專案進度報告 FPGA accelerated image processing and IPC communicates with FPGA</vt:lpstr>
      <vt:lpstr>需求列表</vt:lpstr>
      <vt:lpstr>模組列表</vt:lpstr>
      <vt:lpstr>FSM</vt:lpstr>
      <vt:lpstr>專案架構</vt:lpstr>
      <vt:lpstr>FPGA 連接圖</vt:lpstr>
      <vt:lpstr>FPGA IPC Drive API</vt:lpstr>
      <vt:lpstr>成果展示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智慧養殖物聯網系統開發計畫 (文蛤苗點苗機)</dc:title>
  <dc:creator>User</dc:creator>
  <cp:lastModifiedBy>XdannyD</cp:lastModifiedBy>
  <cp:revision>634</cp:revision>
  <dcterms:created xsi:type="dcterms:W3CDTF">2019-03-11T13:47:46Z</dcterms:created>
  <dcterms:modified xsi:type="dcterms:W3CDTF">2020-06-17T06:31:42Z</dcterms:modified>
</cp:coreProperties>
</file>