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71" r:id="rId6"/>
    <p:sldId id="262" r:id="rId7"/>
    <p:sldId id="263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C20CF-7AD2-FE6E-E026-3AAE9931F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BCFA65-E8AD-1F8D-1796-20FAAB6C5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95200-E59E-4903-E1E0-3B59403B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8F404-8AF5-8D3D-D4D1-DDACD85B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9142B-A68D-C0C1-95BB-01A205AC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8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6885B-0C45-F32F-1EA6-523913B4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5212CB-9E08-2FA6-B46D-E1F19466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A2CEB-26A1-4CE0-1FCC-1CD85773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19978-782F-2756-DAD8-19BF2E06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9908A-0D6B-A049-1429-E65027A4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8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7DE58-8F65-0D96-91D3-655AF2C7B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DB2DE-DB81-9C2A-0E29-746E765D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AC8AF-7E19-E43E-4D93-BD6A49D7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5CA38-3D74-3DC1-1C74-791A7723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1E97D-B35A-667F-4080-506A7465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2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10534-851F-7AA6-EE9A-8AFAA61D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3337C-7E1A-7AE5-3265-9B8F4AE9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19CB9-47D2-CAE0-089E-6253353E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11D74-6E14-79FB-9548-83A32CF8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84ACD-65E6-2A25-223C-298F49A2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0B645-2A5A-E10E-C56E-2370C4E0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86DE2-042A-E058-B60E-C69E70654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96063-FF2E-9DA8-EFA2-176B8AD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F2578-B906-5169-DB7B-AB6CCA62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9227E-CCC2-749B-9678-98C351BC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4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EE2B2-BD5B-7B4D-DCFA-BEA31D58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BDC73-3321-F870-B912-E1BB438F5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F25343-615C-B410-0CB5-C2CAD8DF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56B4E-40DE-2450-2067-1AC9451C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8EEAA-0472-3294-ED85-C52B0A21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6812D5-17A6-F491-A486-52A96E6B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5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97E97-3EB2-1E51-A59A-140AAA1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FF481-D369-FF71-83C3-5D15DC0A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6B7ACC-C3D9-8F39-3E7D-DD2D7D5AA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CCFA0F-7D46-7A65-F1D3-0222D532D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20CE9F-3A89-ACD2-A509-88AED1383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0AA90D-3D11-BA5F-02C4-CA066800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5860D6-A00F-2B9E-C7D3-64B60CC4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84A47B-1B79-F204-44A3-103A1568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3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7F6A-9171-2AC4-DB12-B16A9E39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4BA87E-CC10-4F6F-FD1D-3CA6DB3A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801E82-EB44-C9B3-E677-7C4EEA5B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390BD-1AAD-1609-9798-A8D9FB9A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8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757AE-EC91-AA41-381D-D466ABB7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E26A42-3FA6-BACB-4DA6-189CCFCD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F2268-7DF0-59BC-55DA-ECBE1298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2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E3511-9D14-EFFA-AF3E-89DF5E74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68F53-1D1E-B0AB-73C0-433E5C661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232E7-79CB-4218-6033-61066E18D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B5F96-32C2-B6F2-E0E3-737F7EC7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A56AB-4B40-AC68-38ED-9B3C753D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F6A23-7552-4580-92AC-B44B5A1C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6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10B9-7DA5-A334-FA86-D1F5CF17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D32039-2EEE-3645-4A22-DDA520718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19547-9E60-4037-AC3E-B0480DD3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20CC5-B08C-9616-7135-381B276C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72606-75BE-A3C3-1E20-23261B49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1E10F9-BE2E-59C4-D38A-4EA334F8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3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C0DDC5-9755-DD5C-604D-59A0DE9A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7F067-6198-734E-053F-A42AAF85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8659A-01C5-ED89-9EF9-A10A1DF25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20AE-B355-44C8-80CF-8B0176788A0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319EB-63EF-0CB7-25FC-F60DC16A9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6D5BA-CF62-2812-4390-2FA6FD7F4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AA86-CE26-493A-8F60-64BBB269E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8CF5E-5995-00A1-C44E-D87FBAE1D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快磁声波</a:t>
            </a:r>
            <a:r>
              <a:rPr lang="en-US" altLang="zh-CN" dirty="0"/>
              <a:t>ring-shell</a:t>
            </a:r>
            <a:r>
              <a:rPr lang="zh-CN" altLang="en-US" dirty="0"/>
              <a:t>分布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6B1ABC-428D-716A-04FD-25F79626C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背景重离子和电子质量的情况探讨</a:t>
            </a:r>
          </a:p>
        </p:txBody>
      </p:sp>
    </p:spTree>
    <p:extLst>
      <p:ext uri="{BB962C8B-B14F-4D97-AF65-F5344CB8AC3E}">
        <p14:creationId xmlns:p14="http://schemas.microsoft.com/office/powerpoint/2010/main" val="241597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B0B0-EBF1-07D6-A04D-F4CABF5C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proton</a:t>
            </a:r>
            <a:r>
              <a:rPr lang="zh-CN" altLang="en-US" dirty="0"/>
              <a:t>替换为重离子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2FEC81-179C-66B0-F42A-7764E5697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Case1 :density of hot protons, background protons and background He =0.1:0.45:0.45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Case2 :density of hot protons, background protons and background O=0.1:0.45:0.45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=89,87,85,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2FEC81-179C-66B0-F42A-7764E5697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68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B0A83-D0BB-8F06-B8F0-AA9E7072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Case1: parameters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1CA5AFCD-1E11-6FAA-0BF0-284C627E27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19523916"/>
                  </p:ext>
                </p:extLst>
              </p:nvPr>
            </p:nvGraphicFramePr>
            <p:xfrm>
              <a:off x="838204" y="1831887"/>
              <a:ext cx="10515596" cy="4808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221792927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34968013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9809952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4442081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8887539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68853761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167286586"/>
                        </a:ext>
                      </a:extLst>
                    </a:gridCol>
                  </a:tblGrid>
                  <a:tr h="955274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020935"/>
                      </a:ext>
                    </a:extLst>
                  </a:tr>
                  <a:tr h="955274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jth</a:t>
                          </a:r>
                          <a:r>
                            <a:rPr lang="en-US" altLang="zh-CN" dirty="0"/>
                            <a:t> ring Protons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𝑗𝑑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𝑗𝑑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199679"/>
                      </a:ext>
                    </a:extLst>
                  </a:tr>
                  <a:tr h="94509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Background</a:t>
                          </a:r>
                        </a:p>
                        <a:p>
                          <a:r>
                            <a:rPr lang="en-US" altLang="zh-CN" dirty="0"/>
                            <a:t>Protons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72668"/>
                      </a:ext>
                    </a:extLst>
                  </a:tr>
                  <a:tr h="997868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Background</a:t>
                          </a:r>
                        </a:p>
                        <a:p>
                          <a:r>
                            <a:rPr lang="en-US" altLang="zh-CN" dirty="0"/>
                            <a:t>He 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1/4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altLang="zh-CN" dirty="0"/>
                            <a:t>7.5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rad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0.0225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0.0225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229008"/>
                      </a:ext>
                    </a:extLst>
                  </a:tr>
                  <a:tr h="95527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Electrons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6336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1CA5AFCD-1E11-6FAA-0BF0-284C627E27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19523916"/>
                  </p:ext>
                </p:extLst>
              </p:nvPr>
            </p:nvGraphicFramePr>
            <p:xfrm>
              <a:off x="838204" y="1831887"/>
              <a:ext cx="10515596" cy="4808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221792927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34968013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9809952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4442081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8887539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68853761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167286586"/>
                        </a:ext>
                      </a:extLst>
                    </a:gridCol>
                  </a:tblGrid>
                  <a:tr h="955274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813" t="-637" r="-502846" b="-4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37" r="-400810" b="-4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220" t="-637" r="-302439" b="-4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595" t="-637" r="-201215" b="-4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626" t="-637" r="-102033" b="-4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190" t="-637" r="-1619" b="-404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20935"/>
                      </a:ext>
                    </a:extLst>
                  </a:tr>
                  <a:tr h="955274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jth</a:t>
                          </a:r>
                          <a:r>
                            <a:rPr lang="en-US" altLang="zh-CN" dirty="0"/>
                            <a:t> ring Protons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0637" r="-400810" b="-3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626" t="-100637" r="-102033" b="-3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190" t="-100637" r="-1619" b="-304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199679"/>
                      </a:ext>
                    </a:extLst>
                  </a:tr>
                  <a:tr h="94509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Background</a:t>
                          </a:r>
                        </a:p>
                        <a:p>
                          <a:r>
                            <a:rPr lang="en-US" altLang="zh-CN" dirty="0"/>
                            <a:t>Protons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226" r="-400810" b="-20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72668"/>
                      </a:ext>
                    </a:extLst>
                  </a:tr>
                  <a:tr h="997868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Background</a:t>
                          </a:r>
                        </a:p>
                        <a:p>
                          <a:r>
                            <a:rPr lang="en-US" altLang="zh-CN" dirty="0"/>
                            <a:t>He 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1/4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86585" r="-400810" b="-96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0.0225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0.0225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229008"/>
                      </a:ext>
                    </a:extLst>
                  </a:tr>
                  <a:tr h="95527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Electrons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6336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3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5CA9714-F1FF-7558-5F25-BFEB567BE6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5CA9714-F1FF-7558-5F25-BFEB567B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57A392-7C21-1114-7002-9CC25791F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6093" y="1825625"/>
            <a:ext cx="8819814" cy="4351338"/>
          </a:xfrm>
        </p:spPr>
      </p:pic>
    </p:spTree>
    <p:extLst>
      <p:ext uri="{BB962C8B-B14F-4D97-AF65-F5344CB8AC3E}">
        <p14:creationId xmlns:p14="http://schemas.microsoft.com/office/powerpoint/2010/main" val="314836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374BCA-9A94-1911-9CAE-F21681075E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374BCA-9A94-1911-9CAE-F21681075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4695EC-62A5-32AA-8653-9577C458D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8393" y="1825625"/>
            <a:ext cx="8635213" cy="4351338"/>
          </a:xfrm>
        </p:spPr>
      </p:pic>
    </p:spTree>
    <p:extLst>
      <p:ext uri="{BB962C8B-B14F-4D97-AF65-F5344CB8AC3E}">
        <p14:creationId xmlns:p14="http://schemas.microsoft.com/office/powerpoint/2010/main" val="1059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AD99DC-CB7A-DE2B-BE3D-A5F369CFC58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AD99DC-CB7A-DE2B-BE3D-A5F369CFC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E9FD7E-C97E-9169-E307-FC020D402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1450" y="1825625"/>
            <a:ext cx="8689099" cy="4351338"/>
          </a:xfrm>
        </p:spPr>
      </p:pic>
    </p:spTree>
    <p:extLst>
      <p:ext uri="{BB962C8B-B14F-4D97-AF65-F5344CB8AC3E}">
        <p14:creationId xmlns:p14="http://schemas.microsoft.com/office/powerpoint/2010/main" val="113071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B0A83-D0BB-8F06-B8F0-AA9E7072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Case1: parameters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1CA5AFCD-1E11-6FAA-0BF0-284C627E27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5152213"/>
                  </p:ext>
                </p:extLst>
              </p:nvPr>
            </p:nvGraphicFramePr>
            <p:xfrm>
              <a:off x="838204" y="1831887"/>
              <a:ext cx="10515596" cy="4808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221792927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34968013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9809952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4442081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8887539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68853761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167286586"/>
                        </a:ext>
                      </a:extLst>
                    </a:gridCol>
                  </a:tblGrid>
                  <a:tr h="955274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020935"/>
                      </a:ext>
                    </a:extLst>
                  </a:tr>
                  <a:tr h="955274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jth</a:t>
                          </a:r>
                          <a:r>
                            <a:rPr lang="en-US" altLang="zh-CN" dirty="0"/>
                            <a:t> ring Protons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𝑗𝑑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𝑗𝑑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199679"/>
                      </a:ext>
                    </a:extLst>
                  </a:tr>
                  <a:tr h="94509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Background</a:t>
                          </a:r>
                        </a:p>
                        <a:p>
                          <a:r>
                            <a:rPr lang="en-US" altLang="zh-CN" dirty="0"/>
                            <a:t>Protons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72668"/>
                      </a:ext>
                    </a:extLst>
                  </a:tr>
                  <a:tr h="997868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Background</a:t>
                          </a:r>
                        </a:p>
                        <a:p>
                          <a:r>
                            <a:rPr lang="en-US" altLang="zh-CN" dirty="0"/>
                            <a:t>O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1/16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altLang="zh-CN" dirty="0"/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.75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rad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0.01125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0.01125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229008"/>
                      </a:ext>
                    </a:extLst>
                  </a:tr>
                  <a:tr h="95527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Electrons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6336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1CA5AFCD-1E11-6FAA-0BF0-284C627E27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5152213"/>
                  </p:ext>
                </p:extLst>
              </p:nvPr>
            </p:nvGraphicFramePr>
            <p:xfrm>
              <a:off x="838204" y="1831887"/>
              <a:ext cx="10515596" cy="4808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221792927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34968013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9809952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4442081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8887539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68853761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167286586"/>
                        </a:ext>
                      </a:extLst>
                    </a:gridCol>
                  </a:tblGrid>
                  <a:tr h="955274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813" t="-637" r="-502846" b="-4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37" r="-400810" b="-4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220" t="-637" r="-302439" b="-4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595" t="-637" r="-201215" b="-4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626" t="-637" r="-102033" b="-4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190" t="-637" r="-1619" b="-404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20935"/>
                      </a:ext>
                    </a:extLst>
                  </a:tr>
                  <a:tr h="955274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jth</a:t>
                          </a:r>
                          <a:r>
                            <a:rPr lang="en-US" altLang="zh-CN" dirty="0"/>
                            <a:t> ring Protons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0637" r="-400810" b="-3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626" t="-100637" r="-102033" b="-304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190" t="-100637" r="-1619" b="-304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199679"/>
                      </a:ext>
                    </a:extLst>
                  </a:tr>
                  <a:tr h="94509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Background</a:t>
                          </a:r>
                        </a:p>
                        <a:p>
                          <a:r>
                            <a:rPr lang="en-US" altLang="zh-CN" dirty="0"/>
                            <a:t>Protons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226" r="-400810" b="-20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72668"/>
                      </a:ext>
                    </a:extLst>
                  </a:tr>
                  <a:tr h="997868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Background</a:t>
                          </a:r>
                        </a:p>
                        <a:p>
                          <a:r>
                            <a:rPr lang="en-US" altLang="zh-CN" dirty="0"/>
                            <a:t>O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1/16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86585" r="-400810" b="-96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0.01125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0.01125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229008"/>
                      </a:ext>
                    </a:extLst>
                  </a:tr>
                  <a:tr h="95527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Electrons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6336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60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AF8E700-0797-5647-910B-F7D9638619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AF8E700-0797-5647-910B-F7D963861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649417-CE10-EB89-0146-ED1DE6581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689" y="1825625"/>
            <a:ext cx="8648622" cy="4351338"/>
          </a:xfrm>
        </p:spPr>
      </p:pic>
    </p:spTree>
    <p:extLst>
      <p:ext uri="{BB962C8B-B14F-4D97-AF65-F5344CB8AC3E}">
        <p14:creationId xmlns:p14="http://schemas.microsoft.com/office/powerpoint/2010/main" val="390228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52C0C60-B345-7E47-E3CF-A90AB49B27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52C0C60-B345-7E47-E3CF-A90AB49B2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AAF6B15-257D-45F6-F3D7-C5BF76784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1021" y="1825625"/>
            <a:ext cx="8729957" cy="4351338"/>
          </a:xfrm>
        </p:spPr>
      </p:pic>
    </p:spTree>
    <p:extLst>
      <p:ext uri="{BB962C8B-B14F-4D97-AF65-F5344CB8AC3E}">
        <p14:creationId xmlns:p14="http://schemas.microsoft.com/office/powerpoint/2010/main" val="376360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689F39-8FAB-3B7A-1B07-A39F3EB356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689F39-8FAB-3B7A-1B07-A39F3EB35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B4CD10-162E-0EF5-8274-A3C5C39CF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1260" y="1825625"/>
            <a:ext cx="8709480" cy="4351338"/>
          </a:xfrm>
        </p:spPr>
      </p:pic>
    </p:spTree>
    <p:extLst>
      <p:ext uri="{BB962C8B-B14F-4D97-AF65-F5344CB8AC3E}">
        <p14:creationId xmlns:p14="http://schemas.microsoft.com/office/powerpoint/2010/main" val="111898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5CF1AE2-9D21-5210-F882-4F8954F6DC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=89</m:t>
                    </m:r>
                  </m:oMath>
                </a14:m>
                <a:r>
                  <a:rPr lang="zh-CN" altLang="en-US" dirty="0"/>
                  <a:t>，上</a:t>
                </a:r>
                <a:r>
                  <a:rPr lang="en-US" altLang="zh-CN" dirty="0"/>
                  <a:t>He </a:t>
                </a:r>
                <a:r>
                  <a:rPr lang="zh-CN" altLang="en-US" dirty="0"/>
                  <a:t>下</a:t>
                </a:r>
                <a:r>
                  <a:rPr lang="en-US" altLang="zh-CN" dirty="0"/>
                  <a:t>O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5CF1AE2-9D21-5210-F882-4F8954F6D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8B05B73-CBC9-1AFA-AA8A-3187A4186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2402" y="1825625"/>
            <a:ext cx="7527196" cy="4351338"/>
          </a:xfrm>
        </p:spPr>
      </p:pic>
    </p:spTree>
    <p:extLst>
      <p:ext uri="{BB962C8B-B14F-4D97-AF65-F5344CB8AC3E}">
        <p14:creationId xmlns:p14="http://schemas.microsoft.com/office/powerpoint/2010/main" val="184035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BD962-3FF9-333F-3938-0DEF22ED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快磁声波特征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6DFFC5-DCB4-7727-55A1-AAAA0EA6F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存在于赤道附近，又称赤道噪声，离子伯恩斯坦波。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频率介于质子回旋频率和低混杂频率之间，整数倍处有峰值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准垂直（于磁力线）传播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dirty="0"/>
                  <a:t>方向速度分布的正梯度所激发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6DFFC5-DCB4-7727-55A1-AAAA0EA6F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6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B4ADBE6-DBA3-3333-F651-AF52AFF29A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=87</m:t>
                    </m:r>
                  </m:oMath>
                </a14:m>
                <a:r>
                  <a:rPr lang="zh-CN" altLang="en-US" dirty="0"/>
                  <a:t>，上</a:t>
                </a:r>
                <a:r>
                  <a:rPr lang="en-US" altLang="zh-CN" dirty="0"/>
                  <a:t>He </a:t>
                </a:r>
                <a:r>
                  <a:rPr lang="zh-CN" altLang="en-US" dirty="0"/>
                  <a:t>下</a:t>
                </a:r>
                <a:r>
                  <a:rPr lang="en-US" altLang="zh-CN" dirty="0"/>
                  <a:t>O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B4ADBE6-DBA3-3333-F651-AF52AFF29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0FCBF0-850E-BD8C-6CAC-5A94E28CB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3891" y="1825625"/>
            <a:ext cx="7264217" cy="4351338"/>
          </a:xfrm>
        </p:spPr>
      </p:pic>
    </p:spTree>
    <p:extLst>
      <p:ext uri="{BB962C8B-B14F-4D97-AF65-F5344CB8AC3E}">
        <p14:creationId xmlns:p14="http://schemas.microsoft.com/office/powerpoint/2010/main" val="377177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830812-DC1D-D22F-3302-0180EB6D7C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zh-CN" altLang="en-US" dirty="0"/>
                  <a:t>，上</a:t>
                </a:r>
                <a:r>
                  <a:rPr lang="en-US" altLang="zh-CN" dirty="0"/>
                  <a:t>He </a:t>
                </a:r>
                <a:r>
                  <a:rPr lang="zh-CN" altLang="en-US" dirty="0"/>
                  <a:t>下</a:t>
                </a:r>
                <a:r>
                  <a:rPr lang="en-US" altLang="zh-CN" dirty="0"/>
                  <a:t>O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830812-DC1D-D22F-3302-0180EB6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6C970B-EC94-6A9B-742C-39743024A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2805" y="1825625"/>
            <a:ext cx="7326390" cy="4351338"/>
          </a:xfrm>
        </p:spPr>
      </p:pic>
    </p:spTree>
    <p:extLst>
      <p:ext uri="{BB962C8B-B14F-4D97-AF65-F5344CB8AC3E}">
        <p14:creationId xmlns:p14="http://schemas.microsoft.com/office/powerpoint/2010/main" val="321707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7EC73-DB2D-C86C-44B9-32F3B8B2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上次留下的问题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52360E-F931-75F3-2471-2C94039C2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的函数，应考虑更多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/>
                  <a:t>的情况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考察</a:t>
                </a:r>
                <a:r>
                  <a:rPr lang="en-US" altLang="zh-CN" dirty="0"/>
                  <a:t>background proton </a:t>
                </a:r>
                <a:r>
                  <a:rPr lang="zh-CN" altLang="en-US" dirty="0"/>
                  <a:t>被替换成</a:t>
                </a:r>
                <a:r>
                  <a:rPr lang="en-US" altLang="zh-CN" dirty="0"/>
                  <a:t>He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O</a:t>
                </a:r>
                <a:r>
                  <a:rPr lang="zh-CN" altLang="en-US" dirty="0"/>
                  <a:t>的情况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对于存在</a:t>
                </a:r>
                <a:r>
                  <a:rPr lang="en-US" altLang="zh-CN" dirty="0"/>
                  <a:t>He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O</a:t>
                </a:r>
                <a:r>
                  <a:rPr lang="zh-CN" altLang="en-US" dirty="0"/>
                  <a:t>的组分时，需要更关注较小的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电子质量由</a:t>
                </a:r>
                <a:r>
                  <a:rPr lang="en-US" altLang="zh-CN" dirty="0"/>
                  <a:t>1/100</a:t>
                </a:r>
                <a:r>
                  <a:rPr lang="zh-CN" altLang="en-US" dirty="0"/>
                  <a:t>改为符合实际的</a:t>
                </a:r>
                <a:r>
                  <a:rPr lang="en-US" altLang="zh-CN" dirty="0"/>
                  <a:t>1/1836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52360E-F931-75F3-2471-2C94039C2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63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8C4B3F2-DB89-DA44-905E-6C5D1B87BF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=1:1836</m:t>
                      </m:r>
                    </m:oMath>
                  </m:oMathPara>
                </a14:m>
                <a:br>
                  <a:rPr lang="en-US" altLang="zh-CN" b="0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8C4B3F2-DB89-DA44-905E-6C5D1B87B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8F31F49-6947-7378-916E-51CEAB109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0195" y="1690688"/>
            <a:ext cx="3981033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5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B0A83-D0BB-8F06-B8F0-AA9E7072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parameters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1CA5AFCD-1E11-6FAA-0BF0-284C627E27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2138680"/>
                  </p:ext>
                </p:extLst>
              </p:nvPr>
            </p:nvGraphicFramePr>
            <p:xfrm>
              <a:off x="838204" y="1831887"/>
              <a:ext cx="10515596" cy="4099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221792927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34968013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9809952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4442081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8887539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68853761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167286586"/>
                        </a:ext>
                      </a:extLst>
                    </a:gridCol>
                  </a:tblGrid>
                  <a:tr h="1024922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𝛀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020935"/>
                      </a:ext>
                    </a:extLst>
                  </a:tr>
                  <a:tr h="1024922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jth</a:t>
                          </a:r>
                          <a:r>
                            <a:rPr lang="en-US" altLang="zh-CN" dirty="0"/>
                            <a:t> ring Protons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𝑗𝑑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𝑗𝑑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199679"/>
                      </a:ext>
                    </a:extLst>
                  </a:tr>
                  <a:tr h="102492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Background</a:t>
                          </a:r>
                        </a:p>
                        <a:p>
                          <a:r>
                            <a:rPr lang="en-US" altLang="zh-CN" dirty="0"/>
                            <a:t>Protons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0.9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72668"/>
                      </a:ext>
                    </a:extLst>
                  </a:tr>
                  <a:tr h="102492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Electrons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-1836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1836</m:t>
                                  </m:r>
                                </m:e>
                              </m:rad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6336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1CA5AFCD-1E11-6FAA-0BF0-284C627E27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2138680"/>
                  </p:ext>
                </p:extLst>
              </p:nvPr>
            </p:nvGraphicFramePr>
            <p:xfrm>
              <a:off x="838204" y="1831887"/>
              <a:ext cx="10515596" cy="4099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1221792927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34968013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9809952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4442081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418887539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688537612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3167286586"/>
                        </a:ext>
                      </a:extLst>
                    </a:gridCol>
                  </a:tblGrid>
                  <a:tr h="1024922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813" t="-592" r="-50284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92" r="-40081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220" t="-592" r="-3024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595" t="-592" r="-2012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626" t="-592" r="-1020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190" t="-592" r="-161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20935"/>
                      </a:ext>
                    </a:extLst>
                  </a:tr>
                  <a:tr h="1024922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jth</a:t>
                          </a:r>
                          <a:r>
                            <a:rPr lang="en-US" altLang="zh-CN" dirty="0"/>
                            <a:t> ring Protons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190" r="-400810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626" t="-101190" r="-102033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190" t="-101190" r="-1619" b="-2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199679"/>
                      </a:ext>
                    </a:extLst>
                  </a:tr>
                  <a:tr h="102492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Background</a:t>
                          </a:r>
                        </a:p>
                        <a:p>
                          <a:r>
                            <a:rPr lang="en-US" altLang="zh-CN" dirty="0"/>
                            <a:t>Protons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400810" b="-100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0.045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72668"/>
                      </a:ext>
                    </a:extLst>
                  </a:tr>
                  <a:tr h="102492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Electrons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-1836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1786" r="-40081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0.894427</a:t>
                          </a:r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6336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141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8F5BA17-8B67-F3E7-EFED-3CAF879EF9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8F5BA17-8B67-F3E7-EFED-3CAF879EF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F7733D1-0E79-3824-CE3F-25EED4E8F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3696" y="1825625"/>
            <a:ext cx="8464608" cy="4351338"/>
          </a:xfrm>
        </p:spPr>
      </p:pic>
    </p:spTree>
    <p:extLst>
      <p:ext uri="{BB962C8B-B14F-4D97-AF65-F5344CB8AC3E}">
        <p14:creationId xmlns:p14="http://schemas.microsoft.com/office/powerpoint/2010/main" val="170280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6A59FA0-82A3-B2C7-42FB-C9190E5D62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6A59FA0-82A3-B2C7-42FB-C9190E5D6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FEC9C48-B81B-CA90-A2B4-B44F949EC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4311" y="1825625"/>
            <a:ext cx="8503378" cy="4351338"/>
          </a:xfrm>
        </p:spPr>
      </p:pic>
    </p:spTree>
    <p:extLst>
      <p:ext uri="{BB962C8B-B14F-4D97-AF65-F5344CB8AC3E}">
        <p14:creationId xmlns:p14="http://schemas.microsoft.com/office/powerpoint/2010/main" val="132954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4933BAC-7A11-7393-AD84-5FC3A555C3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4933BAC-7A11-7393-AD84-5FC3A555C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93ACFFA-0E1A-F01C-BB7D-10F8303A8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171604-D1B1-A61C-97CA-96ACA659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22" y="1825625"/>
            <a:ext cx="8574156" cy="44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49D01-5942-5178-0295-A109E429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1836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B5CD349-228E-DE57-98F1-91BFF8A98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96567"/>
            <a:ext cx="10515600" cy="2708074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BAB3A0-B76E-A28D-C934-CF65CBA6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10" y="1288493"/>
            <a:ext cx="10405364" cy="27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403</Words>
  <Application>Microsoft Office PowerPoint</Application>
  <PresentationFormat>宽屏</PresentationFormat>
  <Paragraphs>143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快磁声波ring-shell分布</vt:lpstr>
      <vt:lpstr>快磁声波特征</vt:lpstr>
      <vt:lpstr>上次留下的问题</vt:lpstr>
      <vt:lpstr>m_e:m_p=1:1836 </vt:lpstr>
      <vt:lpstr>Get parameters</vt:lpstr>
      <vt:lpstr>ψ=89</vt:lpstr>
      <vt:lpstr>ψ=87</vt:lpstr>
      <vt:lpstr>ψ=85</vt:lpstr>
      <vt:lpstr>对比1：100和1：1836</vt:lpstr>
      <vt:lpstr>Background proton替换为重离子</vt:lpstr>
      <vt:lpstr>Case1: parameters</vt:lpstr>
      <vt:lpstr>ψ=89</vt:lpstr>
      <vt:lpstr>ψ=87</vt:lpstr>
      <vt:lpstr>ψ=85</vt:lpstr>
      <vt:lpstr>Case1: parameters</vt:lpstr>
      <vt:lpstr>ψ=89</vt:lpstr>
      <vt:lpstr>ψ=87</vt:lpstr>
      <vt:lpstr>ψ=85</vt:lpstr>
      <vt:lpstr>对比ψ=89，上He 下O</vt:lpstr>
      <vt:lpstr>对比ψ=87，上He 下O</vt:lpstr>
      <vt:lpstr>对比ψ=85，上He 下O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快磁声波ring-shell分布</dc:title>
  <dc:creator>若晗 王</dc:creator>
  <cp:lastModifiedBy>若晗 王</cp:lastModifiedBy>
  <cp:revision>10</cp:revision>
  <dcterms:created xsi:type="dcterms:W3CDTF">2024-04-11T15:40:39Z</dcterms:created>
  <dcterms:modified xsi:type="dcterms:W3CDTF">2024-04-11T16:40:28Z</dcterms:modified>
</cp:coreProperties>
</file>