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image" Target="../media/image1.png"/><Relationship Id="rId79" Type="http://schemas.openxmlformats.org/officeDocument/2006/relationships/image" Target="../media/image6.sv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image" Target="../media/image9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image" Target="../media/image4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image" Target="../media/image7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slideLayout" Target="../slideLayouts/slideLayout7.xml"/><Relationship Id="rId78" Type="http://schemas.openxmlformats.org/officeDocument/2006/relationships/image" Target="../media/image5.png"/><Relationship Id="rId81" Type="http://schemas.openxmlformats.org/officeDocument/2006/relationships/image" Target="../media/image8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image" Target="../media/image3.sv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98.xml"/><Relationship Id="rId21" Type="http://schemas.openxmlformats.org/officeDocument/2006/relationships/tags" Target="../tags/tag93.xml"/><Relationship Id="rId42" Type="http://schemas.openxmlformats.org/officeDocument/2006/relationships/tags" Target="../tags/tag114.xml"/><Relationship Id="rId47" Type="http://schemas.openxmlformats.org/officeDocument/2006/relationships/tags" Target="../tags/tag119.xml"/><Relationship Id="rId63" Type="http://schemas.openxmlformats.org/officeDocument/2006/relationships/tags" Target="../tags/tag135.xml"/><Relationship Id="rId68" Type="http://schemas.openxmlformats.org/officeDocument/2006/relationships/tags" Target="../tags/tag140.xml"/><Relationship Id="rId84" Type="http://schemas.openxmlformats.org/officeDocument/2006/relationships/tags" Target="../tags/tag156.xml"/><Relationship Id="rId89" Type="http://schemas.openxmlformats.org/officeDocument/2006/relationships/tags" Target="../tags/tag161.xml"/><Relationship Id="rId16" Type="http://schemas.openxmlformats.org/officeDocument/2006/relationships/tags" Target="../tags/tag88.xml"/><Relationship Id="rId11" Type="http://schemas.openxmlformats.org/officeDocument/2006/relationships/tags" Target="../tags/tag83.xml"/><Relationship Id="rId32" Type="http://schemas.openxmlformats.org/officeDocument/2006/relationships/tags" Target="../tags/tag104.xml"/><Relationship Id="rId37" Type="http://schemas.openxmlformats.org/officeDocument/2006/relationships/tags" Target="../tags/tag109.xml"/><Relationship Id="rId53" Type="http://schemas.openxmlformats.org/officeDocument/2006/relationships/tags" Target="../tags/tag125.xml"/><Relationship Id="rId58" Type="http://schemas.openxmlformats.org/officeDocument/2006/relationships/tags" Target="../tags/tag130.xml"/><Relationship Id="rId74" Type="http://schemas.openxmlformats.org/officeDocument/2006/relationships/tags" Target="../tags/tag146.xml"/><Relationship Id="rId79" Type="http://schemas.openxmlformats.org/officeDocument/2006/relationships/tags" Target="../tags/tag151.xml"/><Relationship Id="rId102" Type="http://schemas.openxmlformats.org/officeDocument/2006/relationships/tags" Target="../tags/tag174.xml"/><Relationship Id="rId5" Type="http://schemas.openxmlformats.org/officeDocument/2006/relationships/tags" Target="../tags/tag77.xml"/><Relationship Id="rId90" Type="http://schemas.openxmlformats.org/officeDocument/2006/relationships/tags" Target="../tags/tag162.xml"/><Relationship Id="rId95" Type="http://schemas.openxmlformats.org/officeDocument/2006/relationships/tags" Target="../tags/tag167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43" Type="http://schemas.openxmlformats.org/officeDocument/2006/relationships/tags" Target="../tags/tag115.xml"/><Relationship Id="rId48" Type="http://schemas.openxmlformats.org/officeDocument/2006/relationships/tags" Target="../tags/tag120.xml"/><Relationship Id="rId64" Type="http://schemas.openxmlformats.org/officeDocument/2006/relationships/tags" Target="../tags/tag136.xml"/><Relationship Id="rId69" Type="http://schemas.openxmlformats.org/officeDocument/2006/relationships/tags" Target="../tags/tag141.xml"/><Relationship Id="rId80" Type="http://schemas.openxmlformats.org/officeDocument/2006/relationships/tags" Target="../tags/tag152.xml"/><Relationship Id="rId85" Type="http://schemas.openxmlformats.org/officeDocument/2006/relationships/tags" Target="../tags/tag157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tags" Target="../tags/tag105.xml"/><Relationship Id="rId38" Type="http://schemas.openxmlformats.org/officeDocument/2006/relationships/tags" Target="../tags/tag110.xml"/><Relationship Id="rId46" Type="http://schemas.openxmlformats.org/officeDocument/2006/relationships/tags" Target="../tags/tag118.xml"/><Relationship Id="rId59" Type="http://schemas.openxmlformats.org/officeDocument/2006/relationships/tags" Target="../tags/tag131.xml"/><Relationship Id="rId67" Type="http://schemas.openxmlformats.org/officeDocument/2006/relationships/tags" Target="../tags/tag139.xml"/><Relationship Id="rId103" Type="http://schemas.openxmlformats.org/officeDocument/2006/relationships/slideLayout" Target="../slideLayouts/slideLayout7.xml"/><Relationship Id="rId20" Type="http://schemas.openxmlformats.org/officeDocument/2006/relationships/tags" Target="../tags/tag92.xml"/><Relationship Id="rId41" Type="http://schemas.openxmlformats.org/officeDocument/2006/relationships/tags" Target="../tags/tag113.xml"/><Relationship Id="rId54" Type="http://schemas.openxmlformats.org/officeDocument/2006/relationships/tags" Target="../tags/tag126.xml"/><Relationship Id="rId62" Type="http://schemas.openxmlformats.org/officeDocument/2006/relationships/tags" Target="../tags/tag134.xml"/><Relationship Id="rId70" Type="http://schemas.openxmlformats.org/officeDocument/2006/relationships/tags" Target="../tags/tag142.xml"/><Relationship Id="rId75" Type="http://schemas.openxmlformats.org/officeDocument/2006/relationships/tags" Target="../tags/tag147.xml"/><Relationship Id="rId83" Type="http://schemas.openxmlformats.org/officeDocument/2006/relationships/tags" Target="../tags/tag155.xml"/><Relationship Id="rId88" Type="http://schemas.openxmlformats.org/officeDocument/2006/relationships/tags" Target="../tags/tag160.xml"/><Relationship Id="rId91" Type="http://schemas.openxmlformats.org/officeDocument/2006/relationships/tags" Target="../tags/tag163.xml"/><Relationship Id="rId96" Type="http://schemas.openxmlformats.org/officeDocument/2006/relationships/tags" Target="../tags/tag16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36" Type="http://schemas.openxmlformats.org/officeDocument/2006/relationships/tags" Target="../tags/tag108.xml"/><Relationship Id="rId49" Type="http://schemas.openxmlformats.org/officeDocument/2006/relationships/tags" Target="../tags/tag121.xml"/><Relationship Id="rId57" Type="http://schemas.openxmlformats.org/officeDocument/2006/relationships/tags" Target="../tags/tag129.xml"/><Relationship Id="rId10" Type="http://schemas.openxmlformats.org/officeDocument/2006/relationships/tags" Target="../tags/tag82.xml"/><Relationship Id="rId31" Type="http://schemas.openxmlformats.org/officeDocument/2006/relationships/tags" Target="../tags/tag103.xml"/><Relationship Id="rId44" Type="http://schemas.openxmlformats.org/officeDocument/2006/relationships/tags" Target="../tags/tag116.xml"/><Relationship Id="rId52" Type="http://schemas.openxmlformats.org/officeDocument/2006/relationships/tags" Target="../tags/tag124.xml"/><Relationship Id="rId60" Type="http://schemas.openxmlformats.org/officeDocument/2006/relationships/tags" Target="../tags/tag132.xml"/><Relationship Id="rId65" Type="http://schemas.openxmlformats.org/officeDocument/2006/relationships/tags" Target="../tags/tag137.xml"/><Relationship Id="rId73" Type="http://schemas.openxmlformats.org/officeDocument/2006/relationships/tags" Target="../tags/tag145.xml"/><Relationship Id="rId78" Type="http://schemas.openxmlformats.org/officeDocument/2006/relationships/tags" Target="../tags/tag150.xml"/><Relationship Id="rId81" Type="http://schemas.openxmlformats.org/officeDocument/2006/relationships/tags" Target="../tags/tag153.xml"/><Relationship Id="rId86" Type="http://schemas.openxmlformats.org/officeDocument/2006/relationships/tags" Target="../tags/tag158.xml"/><Relationship Id="rId94" Type="http://schemas.openxmlformats.org/officeDocument/2006/relationships/tags" Target="../tags/tag166.xml"/><Relationship Id="rId99" Type="http://schemas.openxmlformats.org/officeDocument/2006/relationships/tags" Target="../tags/tag171.xml"/><Relationship Id="rId101" Type="http://schemas.openxmlformats.org/officeDocument/2006/relationships/tags" Target="../tags/tag173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9" Type="http://schemas.openxmlformats.org/officeDocument/2006/relationships/tags" Target="../tags/tag111.xml"/><Relationship Id="rId34" Type="http://schemas.openxmlformats.org/officeDocument/2006/relationships/tags" Target="../tags/tag106.xml"/><Relationship Id="rId50" Type="http://schemas.openxmlformats.org/officeDocument/2006/relationships/tags" Target="../tags/tag122.xml"/><Relationship Id="rId55" Type="http://schemas.openxmlformats.org/officeDocument/2006/relationships/tags" Target="../tags/tag127.xml"/><Relationship Id="rId76" Type="http://schemas.openxmlformats.org/officeDocument/2006/relationships/tags" Target="../tags/tag148.xml"/><Relationship Id="rId97" Type="http://schemas.openxmlformats.org/officeDocument/2006/relationships/tags" Target="../tags/tag169.xml"/><Relationship Id="rId104" Type="http://schemas.openxmlformats.org/officeDocument/2006/relationships/image" Target="../media/image1.png"/><Relationship Id="rId7" Type="http://schemas.openxmlformats.org/officeDocument/2006/relationships/tags" Target="../tags/tag79.xml"/><Relationship Id="rId71" Type="http://schemas.openxmlformats.org/officeDocument/2006/relationships/tags" Target="../tags/tag143.xml"/><Relationship Id="rId92" Type="http://schemas.openxmlformats.org/officeDocument/2006/relationships/tags" Target="../tags/tag164.xml"/><Relationship Id="rId2" Type="http://schemas.openxmlformats.org/officeDocument/2006/relationships/tags" Target="../tags/tag74.xml"/><Relationship Id="rId29" Type="http://schemas.openxmlformats.org/officeDocument/2006/relationships/tags" Target="../tags/tag101.xml"/><Relationship Id="rId24" Type="http://schemas.openxmlformats.org/officeDocument/2006/relationships/tags" Target="../tags/tag96.xml"/><Relationship Id="rId40" Type="http://schemas.openxmlformats.org/officeDocument/2006/relationships/tags" Target="../tags/tag112.xml"/><Relationship Id="rId45" Type="http://schemas.openxmlformats.org/officeDocument/2006/relationships/tags" Target="../tags/tag117.xml"/><Relationship Id="rId66" Type="http://schemas.openxmlformats.org/officeDocument/2006/relationships/tags" Target="../tags/tag138.xml"/><Relationship Id="rId87" Type="http://schemas.openxmlformats.org/officeDocument/2006/relationships/tags" Target="../tags/tag159.xml"/><Relationship Id="rId61" Type="http://schemas.openxmlformats.org/officeDocument/2006/relationships/tags" Target="../tags/tag133.xml"/><Relationship Id="rId82" Type="http://schemas.openxmlformats.org/officeDocument/2006/relationships/tags" Target="../tags/tag154.xml"/><Relationship Id="rId19" Type="http://schemas.openxmlformats.org/officeDocument/2006/relationships/tags" Target="../tags/tag91.xml"/><Relationship Id="rId14" Type="http://schemas.openxmlformats.org/officeDocument/2006/relationships/tags" Target="../tags/tag86.xml"/><Relationship Id="rId30" Type="http://schemas.openxmlformats.org/officeDocument/2006/relationships/tags" Target="../tags/tag102.xml"/><Relationship Id="rId35" Type="http://schemas.openxmlformats.org/officeDocument/2006/relationships/tags" Target="../tags/tag107.xml"/><Relationship Id="rId56" Type="http://schemas.openxmlformats.org/officeDocument/2006/relationships/tags" Target="../tags/tag128.xml"/><Relationship Id="rId77" Type="http://schemas.openxmlformats.org/officeDocument/2006/relationships/tags" Target="../tags/tag149.xml"/><Relationship Id="rId100" Type="http://schemas.openxmlformats.org/officeDocument/2006/relationships/tags" Target="../tags/tag172.xml"/><Relationship Id="rId8" Type="http://schemas.openxmlformats.org/officeDocument/2006/relationships/tags" Target="../tags/tag80.xml"/><Relationship Id="rId51" Type="http://schemas.openxmlformats.org/officeDocument/2006/relationships/tags" Target="../tags/tag123.xml"/><Relationship Id="rId72" Type="http://schemas.openxmlformats.org/officeDocument/2006/relationships/tags" Target="../tags/tag144.xml"/><Relationship Id="rId93" Type="http://schemas.openxmlformats.org/officeDocument/2006/relationships/tags" Target="../tags/tag165.xml"/><Relationship Id="rId98" Type="http://schemas.openxmlformats.org/officeDocument/2006/relationships/tags" Target="../tags/tag170.xml"/><Relationship Id="rId3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00.xml"/><Relationship Id="rId117" Type="http://schemas.openxmlformats.org/officeDocument/2006/relationships/tags" Target="../tags/tag291.xml"/><Relationship Id="rId21" Type="http://schemas.openxmlformats.org/officeDocument/2006/relationships/tags" Target="../tags/tag195.xml"/><Relationship Id="rId42" Type="http://schemas.openxmlformats.org/officeDocument/2006/relationships/tags" Target="../tags/tag216.xml"/><Relationship Id="rId47" Type="http://schemas.openxmlformats.org/officeDocument/2006/relationships/tags" Target="../tags/tag221.xml"/><Relationship Id="rId63" Type="http://schemas.openxmlformats.org/officeDocument/2006/relationships/tags" Target="../tags/tag237.xml"/><Relationship Id="rId68" Type="http://schemas.openxmlformats.org/officeDocument/2006/relationships/tags" Target="../tags/tag242.xml"/><Relationship Id="rId84" Type="http://schemas.openxmlformats.org/officeDocument/2006/relationships/tags" Target="../tags/tag258.xml"/><Relationship Id="rId89" Type="http://schemas.openxmlformats.org/officeDocument/2006/relationships/tags" Target="../tags/tag263.xml"/><Relationship Id="rId112" Type="http://schemas.openxmlformats.org/officeDocument/2006/relationships/tags" Target="../tags/tag286.xml"/><Relationship Id="rId16" Type="http://schemas.openxmlformats.org/officeDocument/2006/relationships/tags" Target="../tags/tag190.xml"/><Relationship Id="rId107" Type="http://schemas.openxmlformats.org/officeDocument/2006/relationships/tags" Target="../tags/tag281.xml"/><Relationship Id="rId11" Type="http://schemas.openxmlformats.org/officeDocument/2006/relationships/tags" Target="../tags/tag185.xml"/><Relationship Id="rId32" Type="http://schemas.openxmlformats.org/officeDocument/2006/relationships/tags" Target="../tags/tag206.xml"/><Relationship Id="rId37" Type="http://schemas.openxmlformats.org/officeDocument/2006/relationships/tags" Target="../tags/tag211.xml"/><Relationship Id="rId53" Type="http://schemas.openxmlformats.org/officeDocument/2006/relationships/tags" Target="../tags/tag227.xml"/><Relationship Id="rId58" Type="http://schemas.openxmlformats.org/officeDocument/2006/relationships/tags" Target="../tags/tag232.xml"/><Relationship Id="rId74" Type="http://schemas.openxmlformats.org/officeDocument/2006/relationships/tags" Target="../tags/tag248.xml"/><Relationship Id="rId79" Type="http://schemas.openxmlformats.org/officeDocument/2006/relationships/tags" Target="../tags/tag253.xml"/><Relationship Id="rId102" Type="http://schemas.openxmlformats.org/officeDocument/2006/relationships/tags" Target="../tags/tag276.xml"/><Relationship Id="rId123" Type="http://schemas.openxmlformats.org/officeDocument/2006/relationships/image" Target="../media/image10.png"/><Relationship Id="rId5" Type="http://schemas.openxmlformats.org/officeDocument/2006/relationships/tags" Target="../tags/tag179.xml"/><Relationship Id="rId90" Type="http://schemas.openxmlformats.org/officeDocument/2006/relationships/tags" Target="../tags/tag264.xml"/><Relationship Id="rId95" Type="http://schemas.openxmlformats.org/officeDocument/2006/relationships/tags" Target="../tags/tag269.xml"/><Relationship Id="rId22" Type="http://schemas.openxmlformats.org/officeDocument/2006/relationships/tags" Target="../tags/tag196.xml"/><Relationship Id="rId27" Type="http://schemas.openxmlformats.org/officeDocument/2006/relationships/tags" Target="../tags/tag201.xml"/><Relationship Id="rId43" Type="http://schemas.openxmlformats.org/officeDocument/2006/relationships/tags" Target="../tags/tag217.xml"/><Relationship Id="rId48" Type="http://schemas.openxmlformats.org/officeDocument/2006/relationships/tags" Target="../tags/tag222.xml"/><Relationship Id="rId64" Type="http://schemas.openxmlformats.org/officeDocument/2006/relationships/tags" Target="../tags/tag238.xml"/><Relationship Id="rId69" Type="http://schemas.openxmlformats.org/officeDocument/2006/relationships/tags" Target="../tags/tag243.xml"/><Relationship Id="rId113" Type="http://schemas.openxmlformats.org/officeDocument/2006/relationships/tags" Target="../tags/tag287.xml"/><Relationship Id="rId118" Type="http://schemas.openxmlformats.org/officeDocument/2006/relationships/tags" Target="../tags/tag292.xml"/><Relationship Id="rId80" Type="http://schemas.openxmlformats.org/officeDocument/2006/relationships/tags" Target="../tags/tag254.xml"/><Relationship Id="rId85" Type="http://schemas.openxmlformats.org/officeDocument/2006/relationships/tags" Target="../tags/tag259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33" Type="http://schemas.openxmlformats.org/officeDocument/2006/relationships/tags" Target="../tags/tag207.xml"/><Relationship Id="rId38" Type="http://schemas.openxmlformats.org/officeDocument/2006/relationships/tags" Target="../tags/tag212.xml"/><Relationship Id="rId59" Type="http://schemas.openxmlformats.org/officeDocument/2006/relationships/tags" Target="../tags/tag233.xml"/><Relationship Id="rId103" Type="http://schemas.openxmlformats.org/officeDocument/2006/relationships/tags" Target="../tags/tag277.xml"/><Relationship Id="rId108" Type="http://schemas.openxmlformats.org/officeDocument/2006/relationships/tags" Target="../tags/tag282.xml"/><Relationship Id="rId124" Type="http://schemas.openxmlformats.org/officeDocument/2006/relationships/image" Target="../media/image1.png"/><Relationship Id="rId54" Type="http://schemas.openxmlformats.org/officeDocument/2006/relationships/tags" Target="../tags/tag228.xml"/><Relationship Id="rId70" Type="http://schemas.openxmlformats.org/officeDocument/2006/relationships/tags" Target="../tags/tag244.xml"/><Relationship Id="rId75" Type="http://schemas.openxmlformats.org/officeDocument/2006/relationships/tags" Target="../tags/tag249.xml"/><Relationship Id="rId91" Type="http://schemas.openxmlformats.org/officeDocument/2006/relationships/tags" Target="../tags/tag265.xml"/><Relationship Id="rId96" Type="http://schemas.openxmlformats.org/officeDocument/2006/relationships/tags" Target="../tags/tag270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23" Type="http://schemas.openxmlformats.org/officeDocument/2006/relationships/tags" Target="../tags/tag197.xml"/><Relationship Id="rId28" Type="http://schemas.openxmlformats.org/officeDocument/2006/relationships/tags" Target="../tags/tag202.xml"/><Relationship Id="rId49" Type="http://schemas.openxmlformats.org/officeDocument/2006/relationships/tags" Target="../tags/tag223.xml"/><Relationship Id="rId114" Type="http://schemas.openxmlformats.org/officeDocument/2006/relationships/tags" Target="../tags/tag288.xml"/><Relationship Id="rId119" Type="http://schemas.openxmlformats.org/officeDocument/2006/relationships/tags" Target="../tags/tag293.xml"/><Relationship Id="rId44" Type="http://schemas.openxmlformats.org/officeDocument/2006/relationships/tags" Target="../tags/tag218.xml"/><Relationship Id="rId60" Type="http://schemas.openxmlformats.org/officeDocument/2006/relationships/tags" Target="../tags/tag234.xml"/><Relationship Id="rId65" Type="http://schemas.openxmlformats.org/officeDocument/2006/relationships/tags" Target="../tags/tag239.xml"/><Relationship Id="rId81" Type="http://schemas.openxmlformats.org/officeDocument/2006/relationships/tags" Target="../tags/tag255.xml"/><Relationship Id="rId86" Type="http://schemas.openxmlformats.org/officeDocument/2006/relationships/tags" Target="../tags/tag260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39" Type="http://schemas.openxmlformats.org/officeDocument/2006/relationships/tags" Target="../tags/tag213.xml"/><Relationship Id="rId109" Type="http://schemas.openxmlformats.org/officeDocument/2006/relationships/tags" Target="../tags/tag283.xml"/><Relationship Id="rId34" Type="http://schemas.openxmlformats.org/officeDocument/2006/relationships/tags" Target="../tags/tag208.xml"/><Relationship Id="rId50" Type="http://schemas.openxmlformats.org/officeDocument/2006/relationships/tags" Target="../tags/tag224.xml"/><Relationship Id="rId55" Type="http://schemas.openxmlformats.org/officeDocument/2006/relationships/tags" Target="../tags/tag229.xml"/><Relationship Id="rId76" Type="http://schemas.openxmlformats.org/officeDocument/2006/relationships/tags" Target="../tags/tag250.xml"/><Relationship Id="rId97" Type="http://schemas.openxmlformats.org/officeDocument/2006/relationships/tags" Target="../tags/tag271.xml"/><Relationship Id="rId104" Type="http://schemas.openxmlformats.org/officeDocument/2006/relationships/tags" Target="../tags/tag278.xml"/><Relationship Id="rId120" Type="http://schemas.openxmlformats.org/officeDocument/2006/relationships/tags" Target="../tags/tag294.xml"/><Relationship Id="rId7" Type="http://schemas.openxmlformats.org/officeDocument/2006/relationships/tags" Target="../tags/tag181.xml"/><Relationship Id="rId71" Type="http://schemas.openxmlformats.org/officeDocument/2006/relationships/tags" Target="../tags/tag245.xml"/><Relationship Id="rId92" Type="http://schemas.openxmlformats.org/officeDocument/2006/relationships/tags" Target="../tags/tag266.xml"/><Relationship Id="rId2" Type="http://schemas.openxmlformats.org/officeDocument/2006/relationships/tags" Target="../tags/tag176.xml"/><Relationship Id="rId29" Type="http://schemas.openxmlformats.org/officeDocument/2006/relationships/tags" Target="../tags/tag203.xml"/><Relationship Id="rId24" Type="http://schemas.openxmlformats.org/officeDocument/2006/relationships/tags" Target="../tags/tag198.xml"/><Relationship Id="rId40" Type="http://schemas.openxmlformats.org/officeDocument/2006/relationships/tags" Target="../tags/tag214.xml"/><Relationship Id="rId45" Type="http://schemas.openxmlformats.org/officeDocument/2006/relationships/tags" Target="../tags/tag219.xml"/><Relationship Id="rId66" Type="http://schemas.openxmlformats.org/officeDocument/2006/relationships/tags" Target="../tags/tag240.xml"/><Relationship Id="rId87" Type="http://schemas.openxmlformats.org/officeDocument/2006/relationships/tags" Target="../tags/tag261.xml"/><Relationship Id="rId110" Type="http://schemas.openxmlformats.org/officeDocument/2006/relationships/tags" Target="../tags/tag284.xml"/><Relationship Id="rId115" Type="http://schemas.openxmlformats.org/officeDocument/2006/relationships/tags" Target="../tags/tag289.xml"/><Relationship Id="rId61" Type="http://schemas.openxmlformats.org/officeDocument/2006/relationships/tags" Target="../tags/tag235.xml"/><Relationship Id="rId82" Type="http://schemas.openxmlformats.org/officeDocument/2006/relationships/tags" Target="../tags/tag256.xml"/><Relationship Id="rId19" Type="http://schemas.openxmlformats.org/officeDocument/2006/relationships/tags" Target="../tags/tag193.xml"/><Relationship Id="rId14" Type="http://schemas.openxmlformats.org/officeDocument/2006/relationships/tags" Target="../tags/tag188.xml"/><Relationship Id="rId30" Type="http://schemas.openxmlformats.org/officeDocument/2006/relationships/tags" Target="../tags/tag204.xml"/><Relationship Id="rId35" Type="http://schemas.openxmlformats.org/officeDocument/2006/relationships/tags" Target="../tags/tag209.xml"/><Relationship Id="rId56" Type="http://schemas.openxmlformats.org/officeDocument/2006/relationships/tags" Target="../tags/tag230.xml"/><Relationship Id="rId77" Type="http://schemas.openxmlformats.org/officeDocument/2006/relationships/tags" Target="../tags/tag251.xml"/><Relationship Id="rId100" Type="http://schemas.openxmlformats.org/officeDocument/2006/relationships/tags" Target="../tags/tag274.xml"/><Relationship Id="rId105" Type="http://schemas.openxmlformats.org/officeDocument/2006/relationships/tags" Target="../tags/tag279.xml"/><Relationship Id="rId8" Type="http://schemas.openxmlformats.org/officeDocument/2006/relationships/tags" Target="../tags/tag182.xml"/><Relationship Id="rId51" Type="http://schemas.openxmlformats.org/officeDocument/2006/relationships/tags" Target="../tags/tag225.xml"/><Relationship Id="rId72" Type="http://schemas.openxmlformats.org/officeDocument/2006/relationships/tags" Target="../tags/tag246.xml"/><Relationship Id="rId93" Type="http://schemas.openxmlformats.org/officeDocument/2006/relationships/tags" Target="../tags/tag267.xml"/><Relationship Id="rId98" Type="http://schemas.openxmlformats.org/officeDocument/2006/relationships/tags" Target="../tags/tag272.xml"/><Relationship Id="rId121" Type="http://schemas.openxmlformats.org/officeDocument/2006/relationships/tags" Target="../tags/tag295.xml"/><Relationship Id="rId3" Type="http://schemas.openxmlformats.org/officeDocument/2006/relationships/tags" Target="../tags/tag177.xml"/><Relationship Id="rId25" Type="http://schemas.openxmlformats.org/officeDocument/2006/relationships/tags" Target="../tags/tag199.xml"/><Relationship Id="rId46" Type="http://schemas.openxmlformats.org/officeDocument/2006/relationships/tags" Target="../tags/tag220.xml"/><Relationship Id="rId67" Type="http://schemas.openxmlformats.org/officeDocument/2006/relationships/tags" Target="../tags/tag241.xml"/><Relationship Id="rId116" Type="http://schemas.openxmlformats.org/officeDocument/2006/relationships/tags" Target="../tags/tag290.xml"/><Relationship Id="rId20" Type="http://schemas.openxmlformats.org/officeDocument/2006/relationships/tags" Target="../tags/tag194.xml"/><Relationship Id="rId41" Type="http://schemas.openxmlformats.org/officeDocument/2006/relationships/tags" Target="../tags/tag215.xml"/><Relationship Id="rId62" Type="http://schemas.openxmlformats.org/officeDocument/2006/relationships/tags" Target="../tags/tag236.xml"/><Relationship Id="rId83" Type="http://schemas.openxmlformats.org/officeDocument/2006/relationships/tags" Target="../tags/tag257.xml"/><Relationship Id="rId88" Type="http://schemas.openxmlformats.org/officeDocument/2006/relationships/tags" Target="../tags/tag262.xml"/><Relationship Id="rId111" Type="http://schemas.openxmlformats.org/officeDocument/2006/relationships/tags" Target="../tags/tag285.xml"/><Relationship Id="rId15" Type="http://schemas.openxmlformats.org/officeDocument/2006/relationships/tags" Target="../tags/tag189.xml"/><Relationship Id="rId36" Type="http://schemas.openxmlformats.org/officeDocument/2006/relationships/tags" Target="../tags/tag210.xml"/><Relationship Id="rId57" Type="http://schemas.openxmlformats.org/officeDocument/2006/relationships/tags" Target="../tags/tag231.xml"/><Relationship Id="rId106" Type="http://schemas.openxmlformats.org/officeDocument/2006/relationships/tags" Target="../tags/tag280.xml"/><Relationship Id="rId10" Type="http://schemas.openxmlformats.org/officeDocument/2006/relationships/tags" Target="../tags/tag184.xml"/><Relationship Id="rId31" Type="http://schemas.openxmlformats.org/officeDocument/2006/relationships/tags" Target="../tags/tag205.xml"/><Relationship Id="rId52" Type="http://schemas.openxmlformats.org/officeDocument/2006/relationships/tags" Target="../tags/tag226.xml"/><Relationship Id="rId73" Type="http://schemas.openxmlformats.org/officeDocument/2006/relationships/tags" Target="../tags/tag247.xml"/><Relationship Id="rId78" Type="http://schemas.openxmlformats.org/officeDocument/2006/relationships/tags" Target="../tags/tag252.xml"/><Relationship Id="rId94" Type="http://schemas.openxmlformats.org/officeDocument/2006/relationships/tags" Target="../tags/tag268.xml"/><Relationship Id="rId99" Type="http://schemas.openxmlformats.org/officeDocument/2006/relationships/tags" Target="../tags/tag273.xml"/><Relationship Id="rId101" Type="http://schemas.openxmlformats.org/officeDocument/2006/relationships/tags" Target="../tags/tag275.xml"/><Relationship Id="rId12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dem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fficetimeline.com/ProPlus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26" Type="http://schemas.openxmlformats.org/officeDocument/2006/relationships/tags" Target="../tags/tag321.xml"/><Relationship Id="rId39" Type="http://schemas.openxmlformats.org/officeDocument/2006/relationships/tags" Target="../tags/tag334.xml"/><Relationship Id="rId21" Type="http://schemas.openxmlformats.org/officeDocument/2006/relationships/tags" Target="../tags/tag316.xml"/><Relationship Id="rId34" Type="http://schemas.openxmlformats.org/officeDocument/2006/relationships/tags" Target="../tags/tag329.xml"/><Relationship Id="rId42" Type="http://schemas.openxmlformats.org/officeDocument/2006/relationships/tags" Target="../tags/tag337.xml"/><Relationship Id="rId47" Type="http://schemas.openxmlformats.org/officeDocument/2006/relationships/tags" Target="../tags/tag342.xml"/><Relationship Id="rId50" Type="http://schemas.openxmlformats.org/officeDocument/2006/relationships/tags" Target="../tags/tag345.xml"/><Relationship Id="rId55" Type="http://schemas.openxmlformats.org/officeDocument/2006/relationships/tags" Target="../tags/tag350.xml"/><Relationship Id="rId7" Type="http://schemas.openxmlformats.org/officeDocument/2006/relationships/tags" Target="../tags/tag302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29" Type="http://schemas.openxmlformats.org/officeDocument/2006/relationships/tags" Target="../tags/tag324.xml"/><Relationship Id="rId11" Type="http://schemas.openxmlformats.org/officeDocument/2006/relationships/tags" Target="../tags/tag306.xml"/><Relationship Id="rId24" Type="http://schemas.openxmlformats.org/officeDocument/2006/relationships/tags" Target="../tags/tag319.xml"/><Relationship Id="rId32" Type="http://schemas.openxmlformats.org/officeDocument/2006/relationships/tags" Target="../tags/tag327.xml"/><Relationship Id="rId37" Type="http://schemas.openxmlformats.org/officeDocument/2006/relationships/tags" Target="../tags/tag332.xml"/><Relationship Id="rId40" Type="http://schemas.openxmlformats.org/officeDocument/2006/relationships/tags" Target="../tags/tag335.xml"/><Relationship Id="rId45" Type="http://schemas.openxmlformats.org/officeDocument/2006/relationships/tags" Target="../tags/tag340.xml"/><Relationship Id="rId53" Type="http://schemas.openxmlformats.org/officeDocument/2006/relationships/tags" Target="../tags/tag348.xml"/><Relationship Id="rId58" Type="http://schemas.openxmlformats.org/officeDocument/2006/relationships/tags" Target="../tags/tag353.xml"/><Relationship Id="rId5" Type="http://schemas.openxmlformats.org/officeDocument/2006/relationships/tags" Target="../tags/tag300.xml"/><Relationship Id="rId19" Type="http://schemas.openxmlformats.org/officeDocument/2006/relationships/tags" Target="../tags/tag314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tags" Target="../tags/tag317.xml"/><Relationship Id="rId27" Type="http://schemas.openxmlformats.org/officeDocument/2006/relationships/tags" Target="../tags/tag322.xml"/><Relationship Id="rId30" Type="http://schemas.openxmlformats.org/officeDocument/2006/relationships/tags" Target="../tags/tag325.xml"/><Relationship Id="rId35" Type="http://schemas.openxmlformats.org/officeDocument/2006/relationships/tags" Target="../tags/tag330.xml"/><Relationship Id="rId43" Type="http://schemas.openxmlformats.org/officeDocument/2006/relationships/tags" Target="../tags/tag338.xml"/><Relationship Id="rId48" Type="http://schemas.openxmlformats.org/officeDocument/2006/relationships/tags" Target="../tags/tag343.xml"/><Relationship Id="rId56" Type="http://schemas.openxmlformats.org/officeDocument/2006/relationships/tags" Target="../tags/tag351.xml"/><Relationship Id="rId8" Type="http://schemas.openxmlformats.org/officeDocument/2006/relationships/tags" Target="../tags/tag303.xml"/><Relationship Id="rId51" Type="http://schemas.openxmlformats.org/officeDocument/2006/relationships/tags" Target="../tags/tag346.xml"/><Relationship Id="rId3" Type="http://schemas.openxmlformats.org/officeDocument/2006/relationships/tags" Target="../tags/tag298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tags" Target="../tags/tag320.xml"/><Relationship Id="rId33" Type="http://schemas.openxmlformats.org/officeDocument/2006/relationships/tags" Target="../tags/tag328.xml"/><Relationship Id="rId38" Type="http://schemas.openxmlformats.org/officeDocument/2006/relationships/tags" Target="../tags/tag333.xml"/><Relationship Id="rId46" Type="http://schemas.openxmlformats.org/officeDocument/2006/relationships/tags" Target="../tags/tag341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315.xml"/><Relationship Id="rId41" Type="http://schemas.openxmlformats.org/officeDocument/2006/relationships/tags" Target="../tags/tag336.xml"/><Relationship Id="rId54" Type="http://schemas.openxmlformats.org/officeDocument/2006/relationships/tags" Target="../tags/tag349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28" Type="http://schemas.openxmlformats.org/officeDocument/2006/relationships/tags" Target="../tags/tag323.xml"/><Relationship Id="rId36" Type="http://schemas.openxmlformats.org/officeDocument/2006/relationships/tags" Target="../tags/tag331.xml"/><Relationship Id="rId49" Type="http://schemas.openxmlformats.org/officeDocument/2006/relationships/tags" Target="../tags/tag344.xml"/><Relationship Id="rId57" Type="http://schemas.openxmlformats.org/officeDocument/2006/relationships/tags" Target="../tags/tag352.xml"/><Relationship Id="rId10" Type="http://schemas.openxmlformats.org/officeDocument/2006/relationships/tags" Target="../tags/tag305.xml"/><Relationship Id="rId31" Type="http://schemas.openxmlformats.org/officeDocument/2006/relationships/tags" Target="../tags/tag326.xml"/><Relationship Id="rId44" Type="http://schemas.openxmlformats.org/officeDocument/2006/relationships/tags" Target="../tags/tag339.xml"/><Relationship Id="rId52" Type="http://schemas.openxmlformats.org/officeDocument/2006/relationships/tags" Target="../tags/tag3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E6F9736-0E61-4DB0-8BB5-E6E2E3C60D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9EFAE473-1DE6-4803-A78F-1C451DB9B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628967" y="5177472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 spc="-2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620FC31-FCF8-4225-A7A1-6DED2991B23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668000" cy="254000"/>
          </a:xfrm>
          <a:prstGeom prst="round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B3DCE709-C401-42CD-B9CF-552A2B4B95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D864CDF2-8D4A-46B5-BEE4-6CAA0F89312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B015D7D-238C-42E9-ABF6-EE56542E874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40E40789-6F60-45E9-8669-53FB37A26E9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81600"/>
            <a:ext cx="34817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6F845731-A709-4CC4-A25B-05613DE0743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96091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2F1E5671-9B70-4EF1-9EB5-7ECC4AC1B93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84216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38AA5D8-2A3A-4074-A2E0-E084B4BFB3F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72341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4C3AFC6-209D-40F6-99E6-C5C3576D808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60466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788EE9AC-4BF3-4763-A0E6-19C194C7642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348592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C8B49959-CE27-46BD-81D6-7C2D4044632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236717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94867ABD-0F2B-4D9F-8DDE-8D2AE987A53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124843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B3C95C97-863B-46FC-BA99-F5181EBA737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012968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654E4522-7B5E-40CE-9278-3C9EFF39C81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901093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AD8C8C9D-685D-4A44-80EC-1A86C3DDF8E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89219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EDC2C078-3DF6-4DFF-A626-E97DBCDBE86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677344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2C31A479-E28B-405E-86AE-548371FFF2C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3" name="OTLSHAPE_T_252e96058a3546e0b06f0e93390d2b22_Shape">
            <a:extLst>
              <a:ext uri="{FF2B5EF4-FFF2-40B4-BE49-F238E27FC236}">
                <a16:creationId xmlns:a16="http://schemas.microsoft.com/office/drawing/2014/main" id="{371FB5E1-097E-48AD-AEF5-29ABB0B585E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32591" y="3128857"/>
            <a:ext cx="17780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_d041283d8f3c4122b11f3269142dbb8d_Shape">
            <a:extLst>
              <a:ext uri="{FF2B5EF4-FFF2-40B4-BE49-F238E27FC236}">
                <a16:creationId xmlns:a16="http://schemas.microsoft.com/office/drawing/2014/main" id="{6CCBD6DB-4AC5-40B7-B30F-0706A9B95E9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86810" y="33955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T_966516fbb7fe42e78d38d95e46a17583_Shape">
            <a:extLst>
              <a:ext uri="{FF2B5EF4-FFF2-40B4-BE49-F238E27FC236}">
                <a16:creationId xmlns:a16="http://schemas.microsoft.com/office/drawing/2014/main" id="{619910BC-0398-4DFF-A1CF-34AAFAEF4FE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200443" y="3662257"/>
            <a:ext cx="1625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TLSHAPE_T_a5c61adb4e234cd6a6999ae92167f5da_Shape">
            <a:extLst>
              <a:ext uri="{FF2B5EF4-FFF2-40B4-BE49-F238E27FC236}">
                <a16:creationId xmlns:a16="http://schemas.microsoft.com/office/drawing/2014/main" id="{017BFB14-D57F-4E5C-A81C-EC051EA35FC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839311" y="3928957"/>
            <a:ext cx="33401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OTLSHAPE_T_9a89dfc018eb4789afe97a441c86fe54_Shape">
            <a:extLst>
              <a:ext uri="{FF2B5EF4-FFF2-40B4-BE49-F238E27FC236}">
                <a16:creationId xmlns:a16="http://schemas.microsoft.com/office/drawing/2014/main" id="{85ADDA43-159C-498A-BF74-00F67BAB260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169782" y="4195657"/>
            <a:ext cx="4445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OTLSHAPE_T_252e96058a3546e0b06f0e93390d2b22_ShapePercentage">
            <a:extLst>
              <a:ext uri="{FF2B5EF4-FFF2-40B4-BE49-F238E27FC236}">
                <a16:creationId xmlns:a16="http://schemas.microsoft.com/office/drawing/2014/main" id="{0D25275A-3D47-4E8B-961D-9CF2C257CFA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732591" y="3128857"/>
            <a:ext cx="13335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T_d041283d8f3c4122b11f3269142dbb8d_ShapePercentage">
            <a:extLst>
              <a:ext uri="{FF2B5EF4-FFF2-40B4-BE49-F238E27FC236}">
                <a16:creationId xmlns:a16="http://schemas.microsoft.com/office/drawing/2014/main" id="{63BBB810-C081-4B84-80B7-8141BB3819C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286810" y="3395557"/>
            <a:ext cx="11430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T_966516fbb7fe42e78d38d95e46a17583_ShapePercentage">
            <a:extLst>
              <a:ext uri="{FF2B5EF4-FFF2-40B4-BE49-F238E27FC236}">
                <a16:creationId xmlns:a16="http://schemas.microsoft.com/office/drawing/2014/main" id="{CF9FCAB1-870E-4826-B4E0-5321EBBBEB26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200443" y="3662257"/>
            <a:ext cx="812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T_a5c61adb4e234cd6a6999ae92167f5da_ShapePercentage" hidden="1">
            <a:extLst>
              <a:ext uri="{FF2B5EF4-FFF2-40B4-BE49-F238E27FC236}">
                <a16:creationId xmlns:a16="http://schemas.microsoft.com/office/drawing/2014/main" id="{70BD5AEB-BB87-454A-ABC5-7335B5CABAA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839311" y="3928957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OTLSHAPE_T_9a89dfc018eb4789afe97a441c86fe54_ShapePercentage" hidden="1">
            <a:extLst>
              <a:ext uri="{FF2B5EF4-FFF2-40B4-BE49-F238E27FC236}">
                <a16:creationId xmlns:a16="http://schemas.microsoft.com/office/drawing/2014/main" id="{1094162C-684A-45F9-8634-B7592CC5E7B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169782" y="4195657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OTLSHAPE_T_252e96058a3546e0b06f0e93390d2b22_Duration" hidden="1">
            <a:extLst>
              <a:ext uri="{FF2B5EF4-FFF2-40B4-BE49-F238E27FC236}">
                <a16:creationId xmlns:a16="http://schemas.microsoft.com/office/drawing/2014/main" id="{87D4F4D9-A59A-4223-BACD-106FDA8FE71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6" name="OTLSHAPE_T_252e96058a3546e0b06f0e93390d2b22_StartDate" hidden="1">
            <a:extLst>
              <a:ext uri="{FF2B5EF4-FFF2-40B4-BE49-F238E27FC236}">
                <a16:creationId xmlns:a16="http://schemas.microsoft.com/office/drawing/2014/main" id="{D3A739BD-E6CE-46FB-A316-9FFA41E8C03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252e96058a3546e0b06f0e93390d2b22_EndDate" hidden="1">
            <a:extLst>
              <a:ext uri="{FF2B5EF4-FFF2-40B4-BE49-F238E27FC236}">
                <a16:creationId xmlns:a16="http://schemas.microsoft.com/office/drawing/2014/main" id="{9D05439F-44C1-450E-919E-38AFB164F8D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252e96058a3546e0b06f0e93390d2b22_Title">
            <a:extLst>
              <a:ext uri="{FF2B5EF4-FFF2-40B4-BE49-F238E27FC236}">
                <a16:creationId xmlns:a16="http://schemas.microsoft.com/office/drawing/2014/main" id="{9D5D26E4-6011-4015-B9EC-9311C5DDCEA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98996" y="31451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39" name="OTLSHAPE_T_252e96058a3546e0b06f0e93390d2b22_JoinedDate">
            <a:extLst>
              <a:ext uri="{FF2B5EF4-FFF2-40B4-BE49-F238E27FC236}">
                <a16:creationId xmlns:a16="http://schemas.microsoft.com/office/drawing/2014/main" id="{8999BA5E-868F-4AEB-A46F-EB78B8E6EAC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559487" y="31529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0" name="OTLSHAPE_T_252e96058a3546e0b06f0e93390d2b22_TextPercentage">
            <a:extLst>
              <a:ext uri="{FF2B5EF4-FFF2-40B4-BE49-F238E27FC236}">
                <a16:creationId xmlns:a16="http://schemas.microsoft.com/office/drawing/2014/main" id="{FB11B341-21FC-4A30-8A49-9060A13ACDE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845080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3" name="OTLSHAPE_T_d041283d8f3c4122b11f3269142dbb8d_Duration" hidden="1">
            <a:extLst>
              <a:ext uri="{FF2B5EF4-FFF2-40B4-BE49-F238E27FC236}">
                <a16:creationId xmlns:a16="http://schemas.microsoft.com/office/drawing/2014/main" id="{FB392C21-99F7-4FC1-865D-55234E9C441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4" name="OTLSHAPE_T_d041283d8f3c4122b11f3269142dbb8d_StartDate" hidden="1">
            <a:extLst>
              <a:ext uri="{FF2B5EF4-FFF2-40B4-BE49-F238E27FC236}">
                <a16:creationId xmlns:a16="http://schemas.microsoft.com/office/drawing/2014/main" id="{2DC5B1EC-A89B-4410-837B-2BE21149D56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d041283d8f3c4122b11f3269142dbb8d_EndDate" hidden="1">
            <a:extLst>
              <a:ext uri="{FF2B5EF4-FFF2-40B4-BE49-F238E27FC236}">
                <a16:creationId xmlns:a16="http://schemas.microsoft.com/office/drawing/2014/main" id="{0FC89A03-BCEA-4415-86AD-149C8C52A9FA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d041283d8f3c4122b11f3269142dbb8d_Title">
            <a:extLst>
              <a:ext uri="{FF2B5EF4-FFF2-40B4-BE49-F238E27FC236}">
                <a16:creationId xmlns:a16="http://schemas.microsoft.com/office/drawing/2014/main" id="{9F7FC01D-7A6D-413A-87E7-89C165A4A93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424692" y="34118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47" name="OTLSHAPE_T_d041283d8f3c4122b11f3269142dbb8d_JoinedDate">
            <a:extLst>
              <a:ext uri="{FF2B5EF4-FFF2-40B4-BE49-F238E27FC236}">
                <a16:creationId xmlns:a16="http://schemas.microsoft.com/office/drawing/2014/main" id="{AFAEEBB6-1A0A-4751-BC8E-ADE6C942DA6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5089036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48" name="OTLSHAPE_T_d041283d8f3c4122b11f3269142dbb8d_TextPercentage">
            <a:extLst>
              <a:ext uri="{FF2B5EF4-FFF2-40B4-BE49-F238E27FC236}">
                <a16:creationId xmlns:a16="http://schemas.microsoft.com/office/drawing/2014/main" id="{4EC23839-8A29-4D92-B9DA-AA3334D970A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205654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1" name="OTLSHAPE_T_966516fbb7fe42e78d38d95e46a17583_Duration" hidden="1">
            <a:extLst>
              <a:ext uri="{FF2B5EF4-FFF2-40B4-BE49-F238E27FC236}">
                <a16:creationId xmlns:a16="http://schemas.microsoft.com/office/drawing/2014/main" id="{B080C0F6-C46C-4796-89AA-03189AA0792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5.3 days</a:t>
            </a:r>
          </a:p>
        </p:txBody>
      </p:sp>
      <p:sp>
        <p:nvSpPr>
          <p:cNvPr id="52" name="OTLSHAPE_T_966516fbb7fe42e78d38d95e46a17583_StartDate" hidden="1">
            <a:extLst>
              <a:ext uri="{FF2B5EF4-FFF2-40B4-BE49-F238E27FC236}">
                <a16:creationId xmlns:a16="http://schemas.microsoft.com/office/drawing/2014/main" id="{D83CC2C8-BAA2-40E2-8B7A-F26A0502168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966516fbb7fe42e78d38d95e46a17583_EndDate" hidden="1">
            <a:extLst>
              <a:ext uri="{FF2B5EF4-FFF2-40B4-BE49-F238E27FC236}">
                <a16:creationId xmlns:a16="http://schemas.microsoft.com/office/drawing/2014/main" id="{0BD2324E-51F9-4DF4-8C2A-1B0A11A3DCF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966516fbb7fe42e78d38d95e46a17583_Title">
            <a:extLst>
              <a:ext uri="{FF2B5EF4-FFF2-40B4-BE49-F238E27FC236}">
                <a16:creationId xmlns:a16="http://schemas.microsoft.com/office/drawing/2014/main" id="{DF5976C7-7B78-4496-9423-69ECC312540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532423" y="36785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5" name="OTLSHAPE_T_966516fbb7fe42e78d38d95e46a17583_JoinedDate">
            <a:extLst>
              <a:ext uri="{FF2B5EF4-FFF2-40B4-BE49-F238E27FC236}">
                <a16:creationId xmlns:a16="http://schemas.microsoft.com/office/drawing/2014/main" id="{502112B7-035E-4285-862E-FDC5E105B53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873304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6" name="OTLSHAPE_T_966516fbb7fe42e78d38d95e46a17583_TextPercentage">
            <a:extLst>
              <a:ext uri="{FF2B5EF4-FFF2-40B4-BE49-F238E27FC236}">
                <a16:creationId xmlns:a16="http://schemas.microsoft.com/office/drawing/2014/main" id="{282548D8-174A-4260-88D6-176FB736AF5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5791891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59" name="OTLSHAPE_T_a5c61adb4e234cd6a6999ae92167f5da_Duration" hidden="1">
            <a:extLst>
              <a:ext uri="{FF2B5EF4-FFF2-40B4-BE49-F238E27FC236}">
                <a16:creationId xmlns:a16="http://schemas.microsoft.com/office/drawing/2014/main" id="{4549F247-AB28-4C61-972B-D5B979B8A4C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60" name="OTLSHAPE_T_a5c61adb4e234cd6a6999ae92167f5da_StartDate" hidden="1">
            <a:extLst>
              <a:ext uri="{FF2B5EF4-FFF2-40B4-BE49-F238E27FC236}">
                <a16:creationId xmlns:a16="http://schemas.microsoft.com/office/drawing/2014/main" id="{E2C25E8B-E2C0-4D6A-BF2E-99481A75B07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a5c61adb4e234cd6a6999ae92167f5da_EndDate" hidden="1">
            <a:extLst>
              <a:ext uri="{FF2B5EF4-FFF2-40B4-BE49-F238E27FC236}">
                <a16:creationId xmlns:a16="http://schemas.microsoft.com/office/drawing/2014/main" id="{A785C71B-202D-475D-AC58-BE2DD783B90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a5c61adb4e234cd6a6999ae92167f5da_Title">
            <a:extLst>
              <a:ext uri="{FF2B5EF4-FFF2-40B4-BE49-F238E27FC236}">
                <a16:creationId xmlns:a16="http://schemas.microsoft.com/office/drawing/2014/main" id="{CF1FDDBA-24E7-4E04-A3FA-E61BFCB32D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005302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63" name="OTLSHAPE_T_a5c61adb4e234cd6a6999ae92167f5da_JoinedDate">
            <a:extLst>
              <a:ext uri="{FF2B5EF4-FFF2-40B4-BE49-F238E27FC236}">
                <a16:creationId xmlns:a16="http://schemas.microsoft.com/office/drawing/2014/main" id="{4F716513-DB7B-4011-AC29-61A1ABB0173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227366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26 - Mar 13</a:t>
            </a:r>
          </a:p>
        </p:txBody>
      </p:sp>
      <p:sp>
        <p:nvSpPr>
          <p:cNvPr id="64" name="OTLSHAPE_T_a5c61adb4e234cd6a6999ae92167f5da_TextPercentage" hidden="1">
            <a:extLst>
              <a:ext uri="{FF2B5EF4-FFF2-40B4-BE49-F238E27FC236}">
                <a16:creationId xmlns:a16="http://schemas.microsoft.com/office/drawing/2014/main" id="{7430DC58-7E43-4200-99ED-BA8A480B9B9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9a89dfc018eb4789afe97a441c86fe54_Duration" hidden="1">
            <a:extLst>
              <a:ext uri="{FF2B5EF4-FFF2-40B4-BE49-F238E27FC236}">
                <a16:creationId xmlns:a16="http://schemas.microsoft.com/office/drawing/2014/main" id="{8A033CE2-2984-47CA-93B2-F1247E59B4F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8" name="OTLSHAPE_T_9a89dfc018eb4789afe97a441c86fe54_StartDate" hidden="1">
            <a:extLst>
              <a:ext uri="{FF2B5EF4-FFF2-40B4-BE49-F238E27FC236}">
                <a16:creationId xmlns:a16="http://schemas.microsoft.com/office/drawing/2014/main" id="{66497A28-8A1F-4881-B0B8-5D280E99DDE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a89dfc018eb4789afe97a441c86fe54_EndDate" hidden="1">
            <a:extLst>
              <a:ext uri="{FF2B5EF4-FFF2-40B4-BE49-F238E27FC236}">
                <a16:creationId xmlns:a16="http://schemas.microsoft.com/office/drawing/2014/main" id="{6E87998A-96FF-471D-A27D-1CDF965836F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9a89dfc018eb4789afe97a441c86fe54_Title">
            <a:extLst>
              <a:ext uri="{FF2B5EF4-FFF2-40B4-BE49-F238E27FC236}">
                <a16:creationId xmlns:a16="http://schemas.microsoft.com/office/drawing/2014/main" id="{C7D3D29B-DA32-44B4-BC91-7B90C76AC75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700601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71" name="OTLSHAPE_T_9a89dfc018eb4789afe97a441c86fe54_JoinedDate">
            <a:extLst>
              <a:ext uri="{FF2B5EF4-FFF2-40B4-BE49-F238E27FC236}">
                <a16:creationId xmlns:a16="http://schemas.microsoft.com/office/drawing/2014/main" id="{7749A6F7-C61D-45C8-95F9-23C80035862D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066448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13 - Mar 14</a:t>
            </a:r>
          </a:p>
        </p:txBody>
      </p:sp>
      <p:sp>
        <p:nvSpPr>
          <p:cNvPr id="72" name="OTLSHAPE_T_9a89dfc018eb4789afe97a441c86fe54_TextPercentage" hidden="1">
            <a:extLst>
              <a:ext uri="{FF2B5EF4-FFF2-40B4-BE49-F238E27FC236}">
                <a16:creationId xmlns:a16="http://schemas.microsoft.com/office/drawing/2014/main" id="{1102DBCD-3A26-4683-8EE3-6DA8E15014F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4F707706-BC08-4FD9-AC9E-A60C6B2DD3F9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1049938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5cb93c42c4ca4be89de13d38ebfbf34b_Shape">
            <a:extLst>
              <a:ext uri="{FF2B5EF4-FFF2-40B4-BE49-F238E27FC236}">
                <a16:creationId xmlns:a16="http://schemas.microsoft.com/office/drawing/2014/main" id="{4649B1A6-D4D0-4ED8-BA4C-C12075A15822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52042" y="5334000"/>
            <a:ext cx="228600" cy="254000"/>
          </a:xfrm>
          <a:prstGeom prst="up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c0879fc783884e34854bcc3a792e074d_Shape">
            <a:extLst>
              <a:ext uri="{FF2B5EF4-FFF2-40B4-BE49-F238E27FC236}">
                <a16:creationId xmlns:a16="http://schemas.microsoft.com/office/drawing/2014/main" id="{B87CF844-2483-4987-B6F2-18B93832E052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724857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e26170957a94899b810e6f3c6ef8ef5_Shape">
            <a:extLst>
              <a:ext uri="{FF2B5EF4-FFF2-40B4-BE49-F238E27FC236}">
                <a16:creationId xmlns:a16="http://schemas.microsoft.com/office/drawing/2014/main" id="{274E5D14-5D06-43F5-B5D3-440FEC36CE29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1165484" y="5334000"/>
            <a:ext cx="228600" cy="254000"/>
          </a:xfrm>
          <a:prstGeom prst="downArrow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7BE9A190-40B1-4B36-80E0-2D36F4ED3E4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29485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9231197D-24D1-4394-9AA9-630EA659B39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0428101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24" name="OTLSHAPE_M_5cb93c42c4ca4be89de13d38ebfbf34b_Title">
            <a:extLst>
              <a:ext uri="{FF2B5EF4-FFF2-40B4-BE49-F238E27FC236}">
                <a16:creationId xmlns:a16="http://schemas.microsoft.com/office/drawing/2014/main" id="{16AEC971-050D-421E-94FE-AD2B403ED7E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83129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5" name="OTLSHAPE_M_5cb93c42c4ca4be89de13d38ebfbf34b_Date">
            <a:extLst>
              <a:ext uri="{FF2B5EF4-FFF2-40B4-BE49-F238E27FC236}">
                <a16:creationId xmlns:a16="http://schemas.microsoft.com/office/drawing/2014/main" id="{977D3393-A251-45B4-A898-F44D50A1C03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03571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27" name="OTLSHAPE_M_c0879fc783884e34854bcc3a792e074d_Title">
            <a:extLst>
              <a:ext uri="{FF2B5EF4-FFF2-40B4-BE49-F238E27FC236}">
                <a16:creationId xmlns:a16="http://schemas.microsoft.com/office/drawing/2014/main" id="{C7F519ED-78F3-40B7-9002-571648D23599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292591" y="576842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</a:t>
            </a:r>
          </a:p>
        </p:txBody>
      </p:sp>
      <p:sp>
        <p:nvSpPr>
          <p:cNvPr id="28" name="OTLSHAPE_M_c0879fc783884e34854bcc3a792e074d_Date">
            <a:extLst>
              <a:ext uri="{FF2B5EF4-FFF2-40B4-BE49-F238E27FC236}">
                <a16:creationId xmlns:a16="http://schemas.microsoft.com/office/drawing/2014/main" id="{189D248E-7490-4C04-9BBB-A6DED5A8D25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667220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25</a:t>
            </a:r>
          </a:p>
        </p:txBody>
      </p:sp>
      <p:sp>
        <p:nvSpPr>
          <p:cNvPr id="30" name="OTLSHAPE_M_ce26170957a94899b810e6f3c6ef8ef5_Title">
            <a:extLst>
              <a:ext uri="{FF2B5EF4-FFF2-40B4-BE49-F238E27FC236}">
                <a16:creationId xmlns:a16="http://schemas.microsoft.com/office/drawing/2014/main" id="{F964BC37-8A89-4E12-8DF4-B61DBF610DD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0794750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1" name="OTLSHAPE_M_ce26170957a94899b810e6f3c6ef8ef5_Date">
            <a:extLst>
              <a:ext uri="{FF2B5EF4-FFF2-40B4-BE49-F238E27FC236}">
                <a16:creationId xmlns:a16="http://schemas.microsoft.com/office/drawing/2014/main" id="{5720002F-86A0-4140-ABC0-9E678442A54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1094194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7D1D4BCE-F9AD-43B9-A469-5F3859C1BEC7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with Office Timeline.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EE5DAC-E6D3-4CE5-BED8-78D3B71B069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96DD9D1-39A4-47FF-937B-630EE19B173E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8F50BFB2-1CA7-42FF-8CE5-BD7EC1FF0D43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C320C5B1-88C0-4EBE-9BF7-CAEB5A5F8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2FA87FE9-F5C7-4996-B2F3-2758D90C8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5">
                <a:extLst>
                  <a:ext uri="{96DAC541-7B7A-43D3-8B79-37D633B846F1}">
                    <asvg:svgBlip xmlns:asvg="http://schemas.microsoft.com/office/drawing/2016/SVG/main" r:embed="rId76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007176-9BDD-4841-9A9C-7B2719FA83A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AB25B77-7479-4987-837D-E57308B41F5D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7D44E1F-EBFE-40D1-B537-57689B362555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19DE935-F042-4713-AFE9-D454859FDCA1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19EE2FF1-7354-4984-8693-F8FD02936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937C0F85-7D3F-4874-B63C-AAD384E5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296FAC9-6508-4E13-B142-A0A459ECA23C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268F7A-9364-4952-BA5B-E1895550A303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534ACC-B543-489B-8449-790E1B3FD435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5E90E11-B44C-467C-80C1-16E4FF5025A3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19530714-2BD5-4EF9-8844-A07C3F1FB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DBACAD32-BF2A-44E0-9FDA-0D95F5ED7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0">
                <a:extLst>
                  <a:ext uri="{96DAC541-7B7A-43D3-8B79-37D633B846F1}">
                    <asvg:svgBlip xmlns:asvg="http://schemas.microsoft.com/office/drawing/2016/SVG/main" r:embed="rId81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73C2A689-F69D-4AD7-9AFE-BB4FC6363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825F621-5D77-414A-A08E-219891DC517B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1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TLSHAPE_SL_4c5d8f56506745aa88aaf5ae4023549b_BackgroundRectangle">
            <a:extLst>
              <a:ext uri="{FF2B5EF4-FFF2-40B4-BE49-F238E27FC236}">
                <a16:creationId xmlns:a16="http://schemas.microsoft.com/office/drawing/2014/main" id="{50C69610-EBF0-4BE7-B479-66C3B3576A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27400"/>
            <a:ext cx="111506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_52b9b4099485496eb572fb859922f03e_BackgroundRectangle">
            <a:extLst>
              <a:ext uri="{FF2B5EF4-FFF2-40B4-BE49-F238E27FC236}">
                <a16:creationId xmlns:a16="http://schemas.microsoft.com/office/drawing/2014/main" id="{F214E10F-5A4B-45AE-840E-9D52B595FC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721100"/>
            <a:ext cx="11150600" cy="5461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_b494066f3b51443792ad7e945bb2e0bb_BackgroundRectangle">
            <a:extLst>
              <a:ext uri="{FF2B5EF4-FFF2-40B4-BE49-F238E27FC236}">
                <a16:creationId xmlns:a16="http://schemas.microsoft.com/office/drawing/2014/main" id="{62E99C02-2B7B-43EF-99B1-208EF05ADD5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330700"/>
            <a:ext cx="11150600" cy="701125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99bae21a9fbf4fa9aee4cc2b77dd0797_BackgroundRectangle" hidden="1">
            <a:extLst>
              <a:ext uri="{FF2B5EF4-FFF2-40B4-BE49-F238E27FC236}">
                <a16:creationId xmlns:a16="http://schemas.microsoft.com/office/drawing/2014/main" id="{078A87CD-9D16-4F6A-AA1F-01965300B0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75740" y="3327400"/>
            <a:ext cx="9740900" cy="3302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2A_aae44dc8d3114097a7598bd2bbdd509a_BackgroundRectangle" hidden="1">
            <a:extLst>
              <a:ext uri="{FF2B5EF4-FFF2-40B4-BE49-F238E27FC236}">
                <a16:creationId xmlns:a16="http://schemas.microsoft.com/office/drawing/2014/main" id="{9D744D6A-F473-4D58-8839-F951C65149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75740" y="3721100"/>
            <a:ext cx="97409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9e941a1595a9434996218df94b6939ee_BackgroundRectangle" hidden="1">
            <a:extLst>
              <a:ext uri="{FF2B5EF4-FFF2-40B4-BE49-F238E27FC236}">
                <a16:creationId xmlns:a16="http://schemas.microsoft.com/office/drawing/2014/main" id="{8084CA6F-6B6A-48D1-8F74-2413671FB3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75740" y="4330700"/>
            <a:ext cx="9740900" cy="70112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FB18EEED-A25C-46D0-B214-56FCB52E3FF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557968" y="-187354"/>
            <a:ext cx="1143000" cy="685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44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9561B8-58D9-4CA2-9985-403021AA7F0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359557" y="27786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2000" b="1" spc="-42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525DE582-63EC-4DA4-8015-1DA227C303B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602740" y="2743200"/>
            <a:ext cx="9613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SL_4c5d8f56506745aa88aaf5ae4023549b_HeaderRectangle">
            <a:extLst>
              <a:ext uri="{FF2B5EF4-FFF2-40B4-BE49-F238E27FC236}">
                <a16:creationId xmlns:a16="http://schemas.microsoft.com/office/drawing/2014/main" id="{406C5566-6455-43D8-A412-228D3D3FB5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3327400"/>
            <a:ext cx="1422400" cy="3302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_52b9b4099485496eb572fb859922f03e_HeaderRectangle">
            <a:extLst>
              <a:ext uri="{FF2B5EF4-FFF2-40B4-BE49-F238E27FC236}">
                <a16:creationId xmlns:a16="http://schemas.microsoft.com/office/drawing/2014/main" id="{7E9587BC-4466-444D-AF12-02EEE500C67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721100"/>
            <a:ext cx="1422400" cy="546100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_b494066f3b51443792ad7e945bb2e0bb_HeaderRectangle">
            <a:extLst>
              <a:ext uri="{FF2B5EF4-FFF2-40B4-BE49-F238E27FC236}">
                <a16:creationId xmlns:a16="http://schemas.microsoft.com/office/drawing/2014/main" id="{ED71975A-BB10-4C7E-B76E-C91D895464D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330700"/>
            <a:ext cx="1422400" cy="701125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2A_99bae21a9fbf4fa9aee4cc2b77dd0797_HeaderRectangle" hidden="1">
            <a:extLst>
              <a:ext uri="{FF2B5EF4-FFF2-40B4-BE49-F238E27FC236}">
                <a16:creationId xmlns:a16="http://schemas.microsoft.com/office/drawing/2014/main" id="{9F984BAB-6719-4CF1-BE95-541EE28B3C4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5740" y="33274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TLSHAPE_SL2A_aae44dc8d3114097a7598bd2bbdd509a_HeaderRectangle" hidden="1">
            <a:extLst>
              <a:ext uri="{FF2B5EF4-FFF2-40B4-BE49-F238E27FC236}">
                <a16:creationId xmlns:a16="http://schemas.microsoft.com/office/drawing/2014/main" id="{64A3DD35-B96D-401E-97DD-FD2AAB6FACF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475740" y="37211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2A_9e941a1595a9434996218df94b6939ee_HeaderRectangle" hidden="1">
            <a:extLst>
              <a:ext uri="{FF2B5EF4-FFF2-40B4-BE49-F238E27FC236}">
                <a16:creationId xmlns:a16="http://schemas.microsoft.com/office/drawing/2014/main" id="{8E5309E2-D6CE-43E0-9AE5-CB34F58D7AC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475740" y="43307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OTLSHAPE_G_00000000000000000000000000000000_ShapeBelow0">
            <a:extLst>
              <a:ext uri="{FF2B5EF4-FFF2-40B4-BE49-F238E27FC236}">
                <a16:creationId xmlns:a16="http://schemas.microsoft.com/office/drawing/2014/main" id="{F9721BA2-2FC2-4BBD-9BD6-E4A151D0A25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669897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G_00000000000000000000000000000000_ShapeBelow1">
            <a:extLst>
              <a:ext uri="{FF2B5EF4-FFF2-40B4-BE49-F238E27FC236}">
                <a16:creationId xmlns:a16="http://schemas.microsoft.com/office/drawing/2014/main" id="{A6714D23-6F5D-4D5D-847D-18E2746B636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37054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2">
            <a:extLst>
              <a:ext uri="{FF2B5EF4-FFF2-40B4-BE49-F238E27FC236}">
                <a16:creationId xmlns:a16="http://schemas.microsoft.com/office/drawing/2014/main" id="{4ADB4DD6-BB4D-4BE7-B63C-7B16B9B928BE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804212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3">
            <a:extLst>
              <a:ext uri="{FF2B5EF4-FFF2-40B4-BE49-F238E27FC236}">
                <a16:creationId xmlns:a16="http://schemas.microsoft.com/office/drawing/2014/main" id="{9AB021D3-2696-4A36-B808-F7FABF9C1303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871370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G_00000000000000000000000000000000_ShapeBelow4">
            <a:extLst>
              <a:ext uri="{FF2B5EF4-FFF2-40B4-BE49-F238E27FC236}">
                <a16:creationId xmlns:a16="http://schemas.microsoft.com/office/drawing/2014/main" id="{243B4777-2756-4989-8385-A07765A3C67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938527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5">
            <a:extLst>
              <a:ext uri="{FF2B5EF4-FFF2-40B4-BE49-F238E27FC236}">
                <a16:creationId xmlns:a16="http://schemas.microsoft.com/office/drawing/2014/main" id="{F214E499-541F-41FE-A2EA-63015A3E9F3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005684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6">
            <a:extLst>
              <a:ext uri="{FF2B5EF4-FFF2-40B4-BE49-F238E27FC236}">
                <a16:creationId xmlns:a16="http://schemas.microsoft.com/office/drawing/2014/main" id="{4B307F32-778A-41D0-94AB-268CB1A682D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9072842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G_00000000000000000000000000000000_ShapeBelow7">
            <a:extLst>
              <a:ext uri="{FF2B5EF4-FFF2-40B4-BE49-F238E27FC236}">
                <a16:creationId xmlns:a16="http://schemas.microsoft.com/office/drawing/2014/main" id="{55BC3D3F-D567-4BB6-AD02-47CA8866340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10140000" y="3124200"/>
            <a:ext cx="0" cy="190762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SLT_252e96058a3546e0b06f0e93390d2b22_Shape">
            <a:extLst>
              <a:ext uri="{FF2B5EF4-FFF2-40B4-BE49-F238E27FC236}">
                <a16:creationId xmlns:a16="http://schemas.microsoft.com/office/drawing/2014/main" id="{40A6000C-D746-4791-BEEE-3B8340FBC6E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907642" y="3759200"/>
            <a:ext cx="1536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SLT_d041283d8f3c4122b11f3269142dbb8d_Shape">
            <a:extLst>
              <a:ext uri="{FF2B5EF4-FFF2-40B4-BE49-F238E27FC236}">
                <a16:creationId xmlns:a16="http://schemas.microsoft.com/office/drawing/2014/main" id="{C3B1B900-9841-41E5-8E35-E915D3AF663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279702" y="4025900"/>
            <a:ext cx="774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bf5ec3bb92844330b37b9e6940186a3e_Shape">
            <a:extLst>
              <a:ext uri="{FF2B5EF4-FFF2-40B4-BE49-F238E27FC236}">
                <a16:creationId xmlns:a16="http://schemas.microsoft.com/office/drawing/2014/main" id="{A7525527-B93A-4D7E-ABA8-9AD7820ADB1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041957" y="4025900"/>
            <a:ext cx="2298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T_a5c61adb4e234cd6a6999ae92167f5da_Shape">
            <a:extLst>
              <a:ext uri="{FF2B5EF4-FFF2-40B4-BE49-F238E27FC236}">
                <a16:creationId xmlns:a16="http://schemas.microsoft.com/office/drawing/2014/main" id="{6D764763-00D4-4AFA-ABF6-A0D4DEC8AD9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85340" y="4523825"/>
            <a:ext cx="53467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5" name="OTLSHAPE_SLT_966516fbb7fe42e78d38d95e46a17583_Shape">
            <a:extLst>
              <a:ext uri="{FF2B5EF4-FFF2-40B4-BE49-F238E27FC236}">
                <a16:creationId xmlns:a16="http://schemas.microsoft.com/office/drawing/2014/main" id="{F5186806-E1EA-4824-AFC1-BC0CA96E64E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225294" y="4790525"/>
            <a:ext cx="13081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867B2FB3-CE3E-4542-B425-C28AC3D47F93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602740" y="2743200"/>
            <a:ext cx="4635500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M_93c6d54afd77453d87a3bd6294db7ec9_Shape">
            <a:extLst>
              <a:ext uri="{FF2B5EF4-FFF2-40B4-BE49-F238E27FC236}">
                <a16:creationId xmlns:a16="http://schemas.microsoft.com/office/drawing/2014/main" id="{C7518CB7-194B-41AA-A4EF-DC1F3356AD9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976679" y="3365500"/>
            <a:ext cx="228600" cy="254000"/>
          </a:xfrm>
          <a:prstGeom prst="diamond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M_a4ff190600bf4db8b017c3df1cfd4ab6_Shape">
            <a:extLst>
              <a:ext uri="{FF2B5EF4-FFF2-40B4-BE49-F238E27FC236}">
                <a16:creationId xmlns:a16="http://schemas.microsoft.com/office/drawing/2014/main" id="{209480E9-883C-4BDD-94C5-E8BF84622BB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415897" y="3365500"/>
            <a:ext cx="228600" cy="254000"/>
          </a:xfrm>
          <a:prstGeom prst="diamond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SLT_252e96058a3546e0b06f0e93390d2b22_ShapePercentage" hidden="1">
            <a:extLst>
              <a:ext uri="{FF2B5EF4-FFF2-40B4-BE49-F238E27FC236}">
                <a16:creationId xmlns:a16="http://schemas.microsoft.com/office/drawing/2014/main" id="{E6DB6779-580B-473E-8695-2D4EBCD5E0D1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907642" y="3759200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d041283d8f3c4122b11f3269142dbb8d_ShapePercentage" hidden="1">
            <a:extLst>
              <a:ext uri="{FF2B5EF4-FFF2-40B4-BE49-F238E27FC236}">
                <a16:creationId xmlns:a16="http://schemas.microsoft.com/office/drawing/2014/main" id="{D686367D-9FA9-4661-94E4-7B25B0112DD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279702" y="4025900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bf5ec3bb92844330b37b9e6940186a3e_ShapePercentage" hidden="1">
            <a:extLst>
              <a:ext uri="{FF2B5EF4-FFF2-40B4-BE49-F238E27FC236}">
                <a16:creationId xmlns:a16="http://schemas.microsoft.com/office/drawing/2014/main" id="{05CBA38F-B3CD-4ED6-83C4-DA3DF1068FE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041957" y="4025900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T_a5c61adb4e234cd6a6999ae92167f5da_ShapePercentage">
            <a:extLst>
              <a:ext uri="{FF2B5EF4-FFF2-40B4-BE49-F238E27FC236}">
                <a16:creationId xmlns:a16="http://schemas.microsoft.com/office/drawing/2014/main" id="{9AB964E3-C83B-46BA-9F99-4C00E679221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185340" y="4523825"/>
            <a:ext cx="267970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6" name="OTLSHAPE_SLT_966516fbb7fe42e78d38d95e46a17583_ShapePercentage" hidden="1">
            <a:extLst>
              <a:ext uri="{FF2B5EF4-FFF2-40B4-BE49-F238E27FC236}">
                <a16:creationId xmlns:a16="http://schemas.microsoft.com/office/drawing/2014/main" id="{8593BA17-9309-4D2E-9337-967B07D9DEA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225294" y="4790525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OTLSHAPE_SL_4c5d8f56506745aa88aaf5ae4023549b_Header">
            <a:extLst>
              <a:ext uri="{FF2B5EF4-FFF2-40B4-BE49-F238E27FC236}">
                <a16:creationId xmlns:a16="http://schemas.microsoft.com/office/drawing/2014/main" id="{B49D65A5-7D6C-43C4-A584-F541C461C44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3500" y="33994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Reviews</a:t>
            </a:r>
          </a:p>
        </p:txBody>
      </p:sp>
      <p:sp>
        <p:nvSpPr>
          <p:cNvPr id="36" name="OTLSHAPE_SL_52b9b4099485496eb572fb859922f03e_Header">
            <a:extLst>
              <a:ext uri="{FF2B5EF4-FFF2-40B4-BE49-F238E27FC236}">
                <a16:creationId xmlns:a16="http://schemas.microsoft.com/office/drawing/2014/main" id="{9DE67886-BF42-4CAA-8892-2285FB95D98A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3500" y="390112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rgbClr val="161C23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39" name="OTLSHAPE_SL_b494066f3b51443792ad7e945bb2e0bb_Header">
            <a:extLst>
              <a:ext uri="{FF2B5EF4-FFF2-40B4-BE49-F238E27FC236}">
                <a16:creationId xmlns:a16="http://schemas.microsoft.com/office/drawing/2014/main" id="{1403B353-88D2-41EB-B284-7576640D4FA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3500" y="4588235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49" name="OTLSHAPE_SL2A_99bae21a9fbf4fa9aee4cc2b77dd0797_Header" hidden="1">
            <a:extLst>
              <a:ext uri="{FF2B5EF4-FFF2-40B4-BE49-F238E27FC236}">
                <a16:creationId xmlns:a16="http://schemas.microsoft.com/office/drawing/2014/main" id="{B453ACC7-1F88-4B05-ACF2-E24E888684C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-125800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2A_aae44dc8d3114097a7598bd2bbdd509a_Header" hidden="1">
            <a:extLst>
              <a:ext uri="{FF2B5EF4-FFF2-40B4-BE49-F238E27FC236}">
                <a16:creationId xmlns:a16="http://schemas.microsoft.com/office/drawing/2014/main" id="{48D09389-2D46-4BB3-8129-1BCF3688EDA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125800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2A_9e941a1595a9434996218df94b6939ee_Header" hidden="1">
            <a:extLst>
              <a:ext uri="{FF2B5EF4-FFF2-40B4-BE49-F238E27FC236}">
                <a16:creationId xmlns:a16="http://schemas.microsoft.com/office/drawing/2014/main" id="{DEE7D973-AA2D-4270-A84D-195AF016A86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125800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71D5C615-92FE-4FC8-B843-8BC0E71A682B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flipV="1">
            <a:off x="6178270" y="2616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3671790F-68B8-4EF5-BC03-1F685BF5943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052570" y="24301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0D762B6-10B2-4492-8257-DDB9B370D6B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666240" y="28406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DF88BAA4-5FB7-4BAE-B89E-D2A44A90636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733397" y="28406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60011CF0-824B-40AE-A686-7BB21379238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800555" y="28406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5C26DDE4-36BD-4974-B336-5ED7AB3A4AC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867713" y="28406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39628B93-09FB-4F32-B7F4-A920762D29D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934870" y="28406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13F2BA47-5A9E-4482-B637-4B39C07E31C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002028" y="28406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AC71D8D7-B2CA-4C8D-8EEE-4F0CA1448C6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8069186" y="28406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C1E56DA6-C8F5-453A-A36F-C189DFF9F2B3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9136343" y="28406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A8854957-719D-49E5-B64B-9660CA1748E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203500" y="28406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52" name="OTLSHAPE_SLM_93c6d54afd77453d87a3bd6294db7ec9_Title">
            <a:extLst>
              <a:ext uri="{FF2B5EF4-FFF2-40B4-BE49-F238E27FC236}">
                <a16:creationId xmlns:a16="http://schemas.microsoft.com/office/drawing/2014/main" id="{7987F940-619B-4109-83D3-5D61478BBBE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898407" y="3407240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Mid-Cycle Review</a:t>
            </a:r>
          </a:p>
        </p:txBody>
      </p:sp>
      <p:sp>
        <p:nvSpPr>
          <p:cNvPr id="53" name="OTLSHAPE_SLM_93c6d54afd77453d87a3bd6294db7ec9_Date">
            <a:extLst>
              <a:ext uri="{FF2B5EF4-FFF2-40B4-BE49-F238E27FC236}">
                <a16:creationId xmlns:a16="http://schemas.microsoft.com/office/drawing/2014/main" id="{63F0E746-C7EF-47AB-B99B-61DD96E52B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256079" y="341498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16, 2021</a:t>
            </a:r>
          </a:p>
        </p:txBody>
      </p:sp>
      <p:sp>
        <p:nvSpPr>
          <p:cNvPr id="55" name="OTLSHAPE_SLM_a4ff190600bf4db8b017c3df1cfd4ab6_Title">
            <a:extLst>
              <a:ext uri="{FF2B5EF4-FFF2-40B4-BE49-F238E27FC236}">
                <a16:creationId xmlns:a16="http://schemas.microsoft.com/office/drawing/2014/main" id="{9A54F6E2-DD39-4347-9961-AB568A124680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231113" y="340724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Pre-Release Review</a:t>
            </a:r>
          </a:p>
        </p:txBody>
      </p:sp>
      <p:sp>
        <p:nvSpPr>
          <p:cNvPr id="56" name="OTLSHAPE_SLM_a4ff190600bf4db8b017c3df1cfd4ab6_Date">
            <a:extLst>
              <a:ext uri="{FF2B5EF4-FFF2-40B4-BE49-F238E27FC236}">
                <a16:creationId xmlns:a16="http://schemas.microsoft.com/office/drawing/2014/main" id="{2A126F88-8ACF-429D-B028-EF052A9C3B5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695297" y="341498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18, 2021</a:t>
            </a:r>
          </a:p>
        </p:txBody>
      </p:sp>
      <p:sp>
        <p:nvSpPr>
          <p:cNvPr id="62" name="OTLSHAPE_SLT_252e96058a3546e0b06f0e93390d2b22_Duration" hidden="1">
            <a:extLst>
              <a:ext uri="{FF2B5EF4-FFF2-40B4-BE49-F238E27FC236}">
                <a16:creationId xmlns:a16="http://schemas.microsoft.com/office/drawing/2014/main" id="{366BBEC4-5532-407E-8049-D05A942675E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14 days</a:t>
            </a:r>
          </a:p>
        </p:txBody>
      </p:sp>
      <p:sp>
        <p:nvSpPr>
          <p:cNvPr id="63" name="OTLSHAPE_SLT_252e96058a3546e0b06f0e93390d2b22_StartDate" hidden="1">
            <a:extLst>
              <a:ext uri="{FF2B5EF4-FFF2-40B4-BE49-F238E27FC236}">
                <a16:creationId xmlns:a16="http://schemas.microsoft.com/office/drawing/2014/main" id="{BF67F327-5DBD-4F0F-80CB-C970E83D49A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252e96058a3546e0b06f0e93390d2b22_EndDate" hidden="1">
            <a:extLst>
              <a:ext uri="{FF2B5EF4-FFF2-40B4-BE49-F238E27FC236}">
                <a16:creationId xmlns:a16="http://schemas.microsoft.com/office/drawing/2014/main" id="{7D8B6B02-67D5-48F4-817E-211A42182BE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252e96058a3546e0b06f0e93390d2b22_JoinedDate">
            <a:extLst>
              <a:ext uri="{FF2B5EF4-FFF2-40B4-BE49-F238E27FC236}">
                <a16:creationId xmlns:a16="http://schemas.microsoft.com/office/drawing/2014/main" id="{09E63346-2F1A-49AB-86A0-BA9F5872CAC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482900" y="37832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9 - Apr 28</a:t>
            </a:r>
          </a:p>
        </p:txBody>
      </p:sp>
      <p:sp>
        <p:nvSpPr>
          <p:cNvPr id="66" name="OTLSHAPE_SLT_252e96058a3546e0b06f0e93390d2b22_Title">
            <a:extLst>
              <a:ext uri="{FF2B5EF4-FFF2-40B4-BE49-F238E27FC236}">
                <a16:creationId xmlns:a16="http://schemas.microsoft.com/office/drawing/2014/main" id="{C0724C69-A3C6-4CC6-9009-882E6181149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264212" y="377554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67" name="OTLSHAPE_SLT_252e96058a3546e0b06f0e93390d2b22_TextPercentage" hidden="1">
            <a:extLst>
              <a:ext uri="{FF2B5EF4-FFF2-40B4-BE49-F238E27FC236}">
                <a16:creationId xmlns:a16="http://schemas.microsoft.com/office/drawing/2014/main" id="{06BFABBD-4235-4F07-9BEB-B5FCC437AFD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d041283d8f3c4122b11f3269142dbb8d_Duration" hidden="1">
            <a:extLst>
              <a:ext uri="{FF2B5EF4-FFF2-40B4-BE49-F238E27FC236}">
                <a16:creationId xmlns:a16="http://schemas.microsoft.com/office/drawing/2014/main" id="{2E3A9222-5B9C-4BEB-A289-44F0AFEFBE7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71" name="OTLSHAPE_SLT_d041283d8f3c4122b11f3269142dbb8d_StartDate" hidden="1">
            <a:extLst>
              <a:ext uri="{FF2B5EF4-FFF2-40B4-BE49-F238E27FC236}">
                <a16:creationId xmlns:a16="http://schemas.microsoft.com/office/drawing/2014/main" id="{C554D9E3-74AA-4ECE-8F11-217F41FC523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d041283d8f3c4122b11f3269142dbb8d_EndDate" hidden="1">
            <a:extLst>
              <a:ext uri="{FF2B5EF4-FFF2-40B4-BE49-F238E27FC236}">
                <a16:creationId xmlns:a16="http://schemas.microsoft.com/office/drawing/2014/main" id="{C6A04A77-78DD-459F-BB72-35A79B755EA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d041283d8f3c4122b11f3269142dbb8d_JoinedDate">
            <a:extLst>
              <a:ext uri="{FF2B5EF4-FFF2-40B4-BE49-F238E27FC236}">
                <a16:creationId xmlns:a16="http://schemas.microsoft.com/office/drawing/2014/main" id="{06029F73-A883-4E68-B162-C199ABF64CC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473040" y="404998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27 - May 6</a:t>
            </a:r>
          </a:p>
        </p:txBody>
      </p:sp>
      <p:sp>
        <p:nvSpPr>
          <p:cNvPr id="74" name="OTLSHAPE_SLT_d041283d8f3c4122b11f3269142dbb8d_Title">
            <a:extLst>
              <a:ext uri="{FF2B5EF4-FFF2-40B4-BE49-F238E27FC236}">
                <a16:creationId xmlns:a16="http://schemas.microsoft.com/office/drawing/2014/main" id="{95188B27-E4A4-47F1-B192-4368B7EA5D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352193" y="4042240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75" name="OTLSHAPE_SLT_d041283d8f3c4122b11f3269142dbb8d_TextPercentage" hidden="1">
            <a:extLst>
              <a:ext uri="{FF2B5EF4-FFF2-40B4-BE49-F238E27FC236}">
                <a16:creationId xmlns:a16="http://schemas.microsoft.com/office/drawing/2014/main" id="{6B314246-3241-4D79-B404-01DBE8A775F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bf5ec3bb92844330b37b9e6940186a3e_Duration" hidden="1">
            <a:extLst>
              <a:ext uri="{FF2B5EF4-FFF2-40B4-BE49-F238E27FC236}">
                <a16:creationId xmlns:a16="http://schemas.microsoft.com/office/drawing/2014/main" id="{2A100F4C-6A5F-40A7-BFA8-6E28922A407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79" name="OTLSHAPE_SLT_bf5ec3bb92844330b37b9e6940186a3e_StartDate" hidden="1">
            <a:extLst>
              <a:ext uri="{FF2B5EF4-FFF2-40B4-BE49-F238E27FC236}">
                <a16:creationId xmlns:a16="http://schemas.microsoft.com/office/drawing/2014/main" id="{0E6037F7-CD29-4B26-8E6D-513B1A8FBC1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bf5ec3bb92844330b37b9e6940186a3e_EndDate" hidden="1">
            <a:extLst>
              <a:ext uri="{FF2B5EF4-FFF2-40B4-BE49-F238E27FC236}">
                <a16:creationId xmlns:a16="http://schemas.microsoft.com/office/drawing/2014/main" id="{CE7E57F4-1FF1-4C61-973D-FACA8D37982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bf5ec3bb92844330b37b9e6940186a3e_JoinedDate">
            <a:extLst>
              <a:ext uri="{FF2B5EF4-FFF2-40B4-BE49-F238E27FC236}">
                <a16:creationId xmlns:a16="http://schemas.microsoft.com/office/drawing/2014/main" id="{A5E5CCD5-8DA6-40EE-B2BA-3465B81B399D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379471" y="404998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7 - Jun 5</a:t>
            </a:r>
          </a:p>
        </p:txBody>
      </p:sp>
      <p:sp>
        <p:nvSpPr>
          <p:cNvPr id="82" name="OTLSHAPE_SLT_bf5ec3bb92844330b37b9e6940186a3e_Title">
            <a:extLst>
              <a:ext uri="{FF2B5EF4-FFF2-40B4-BE49-F238E27FC236}">
                <a16:creationId xmlns:a16="http://schemas.microsoft.com/office/drawing/2014/main" id="{46CA090A-5663-471B-8FBE-B7AF04DD484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895585" y="4042240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83" name="OTLSHAPE_SLT_bf5ec3bb92844330b37b9e6940186a3e_TextPercentage" hidden="1">
            <a:extLst>
              <a:ext uri="{FF2B5EF4-FFF2-40B4-BE49-F238E27FC236}">
                <a16:creationId xmlns:a16="http://schemas.microsoft.com/office/drawing/2014/main" id="{E2EC2CAC-4B10-4180-83A0-5DB2269ECB1D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a5c61adb4e234cd6a6999ae92167f5da_JoinedDate" hidden="1">
            <a:extLst>
              <a:ext uri="{FF2B5EF4-FFF2-40B4-BE49-F238E27FC236}">
                <a16:creationId xmlns:a16="http://schemas.microsoft.com/office/drawing/2014/main" id="{E946332E-B285-4ED3-BE73-E2EA3F07FFF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695186"/>
            <a:ext cx="774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22 - Jul 30</a:t>
            </a:r>
          </a:p>
        </p:txBody>
      </p:sp>
      <p:sp>
        <p:nvSpPr>
          <p:cNvPr id="90" name="OTLSHAPE_SLT_a5c61adb4e234cd6a6999ae92167f5da_StartDate" hidden="1">
            <a:extLst>
              <a:ext uri="{FF2B5EF4-FFF2-40B4-BE49-F238E27FC236}">
                <a16:creationId xmlns:a16="http://schemas.microsoft.com/office/drawing/2014/main" id="{E8955FD2-27B4-4B84-A8CF-01FC9BA59A37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a5c61adb4e234cd6a6999ae92167f5da_EndDate" hidden="1">
            <a:extLst>
              <a:ext uri="{FF2B5EF4-FFF2-40B4-BE49-F238E27FC236}">
                <a16:creationId xmlns:a16="http://schemas.microsoft.com/office/drawing/2014/main" id="{D50E86C0-D230-43FC-84AC-20EAE3725CB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a5c61adb4e234cd6a6999ae92167f5da_Title">
            <a:extLst>
              <a:ext uri="{FF2B5EF4-FFF2-40B4-BE49-F238E27FC236}">
                <a16:creationId xmlns:a16="http://schemas.microsoft.com/office/drawing/2014/main" id="{FD17E2BE-B75B-43B8-A194-F97882DDEBB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714807" y="4540166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Production Development</a:t>
            </a:r>
          </a:p>
        </p:txBody>
      </p:sp>
      <p:sp>
        <p:nvSpPr>
          <p:cNvPr id="93" name="OTLSHAPE_SLT_a5c61adb4e234cd6a6999ae92167f5da_Duration">
            <a:extLst>
              <a:ext uri="{FF2B5EF4-FFF2-40B4-BE49-F238E27FC236}">
                <a16:creationId xmlns:a16="http://schemas.microsoft.com/office/drawing/2014/main" id="{0032CA6B-9061-42AA-B287-B4048C85D03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185340" y="4368800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1"/>
                </a:solidFill>
                <a:latin typeface="Calibri" panose="020F0502020204030204" pitchFamily="34" charset="0"/>
              </a:rPr>
              <a:t>10 weeks</a:t>
            </a:r>
          </a:p>
        </p:txBody>
      </p:sp>
      <p:sp>
        <p:nvSpPr>
          <p:cNvPr id="94" name="OTLSHAPE_SLT_a5c61adb4e234cd6a6999ae92167f5da_TextPercentage">
            <a:extLst>
              <a:ext uri="{FF2B5EF4-FFF2-40B4-BE49-F238E27FC236}">
                <a16:creationId xmlns:a16="http://schemas.microsoft.com/office/drawing/2014/main" id="{5238F615-4092-460E-8B47-BB63FFFA8F4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7633625" y="454791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l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97" name="OTLSHAPE_SLT_966516fbb7fe42e78d38d95e46a17583_Duration" hidden="1">
            <a:extLst>
              <a:ext uri="{FF2B5EF4-FFF2-40B4-BE49-F238E27FC236}">
                <a16:creationId xmlns:a16="http://schemas.microsoft.com/office/drawing/2014/main" id="{733ACCF3-0CFD-4CDE-8E00-6C83E1BF4EE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98" name="OTLSHAPE_SLT_966516fbb7fe42e78d38d95e46a17583_JoinedDate" hidden="1">
            <a:extLst>
              <a:ext uri="{FF2B5EF4-FFF2-40B4-BE49-F238E27FC236}">
                <a16:creationId xmlns:a16="http://schemas.microsoft.com/office/drawing/2014/main" id="{4B4E110E-D4B1-47D9-899E-D0AA14FC85A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695186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14 - Jul 30</a:t>
            </a:r>
          </a:p>
        </p:txBody>
      </p:sp>
      <p:sp>
        <p:nvSpPr>
          <p:cNvPr id="99" name="OTLSHAPE_SLT_966516fbb7fe42e78d38d95e46a17583_StartDate" hidden="1">
            <a:extLst>
              <a:ext uri="{FF2B5EF4-FFF2-40B4-BE49-F238E27FC236}">
                <a16:creationId xmlns:a16="http://schemas.microsoft.com/office/drawing/2014/main" id="{E33689F4-BDAF-4878-B480-E5A3F48AC00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966516fbb7fe42e78d38d95e46a17583_EndDate" hidden="1">
            <a:extLst>
              <a:ext uri="{FF2B5EF4-FFF2-40B4-BE49-F238E27FC236}">
                <a16:creationId xmlns:a16="http://schemas.microsoft.com/office/drawing/2014/main" id="{17DB735B-31CB-43E6-8B73-C59D4C83D47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966516fbb7fe42e78d38d95e46a17583_Title">
            <a:extLst>
              <a:ext uri="{FF2B5EF4-FFF2-40B4-BE49-F238E27FC236}">
                <a16:creationId xmlns:a16="http://schemas.microsoft.com/office/drawing/2014/main" id="{4E407755-800C-4BFF-BC78-D1419F48A67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477434" y="4806866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</a:p>
        </p:txBody>
      </p:sp>
      <p:sp>
        <p:nvSpPr>
          <p:cNvPr id="102" name="OTLSHAPE_SLT_966516fbb7fe42e78d38d95e46a17583_TextPercentage" hidden="1">
            <a:extLst>
              <a:ext uri="{FF2B5EF4-FFF2-40B4-BE49-F238E27FC236}">
                <a16:creationId xmlns:a16="http://schemas.microsoft.com/office/drawing/2014/main" id="{32C1461F-2D1E-40B3-A866-B9ACE067EEC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9C1BD59B-C706-4CA9-8FD7-18E06075FE08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2669897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B789C52C-F607-49F7-AE69-B7188530D58B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3737054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B9054584-CC43-4E81-A506-EC43816CF348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>
            <a:off x="4804212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06E7ADA-DCBF-40A9-A33B-279F04AC5389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5871370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7CE31021-7F31-4EF6-BBD9-21175F127D6B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6938527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5B57A087-F013-44BF-B69F-B7AFB4926782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8005684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82C3309B-B1B0-4E51-91DF-53D1F1A5DC03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>
            <a:off x="9072842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E9A6D34E-45E7-41BB-8071-31CADD5625EC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>
            <a:off x="10140000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M_5cb93c42c4ca4be89de13d38ebfbf34b_Shape">
            <a:extLst>
              <a:ext uri="{FF2B5EF4-FFF2-40B4-BE49-F238E27FC236}">
                <a16:creationId xmlns:a16="http://schemas.microsoft.com/office/drawing/2014/main" id="{C0FB3CBB-61EC-4AEB-B00D-8BB4EA368181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793342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M_ce26170957a94899b810e6f3c6ef8ef5_Shape">
            <a:extLst>
              <a:ext uri="{FF2B5EF4-FFF2-40B4-BE49-F238E27FC236}">
                <a16:creationId xmlns:a16="http://schemas.microsoft.com/office/drawing/2014/main" id="{FDF49E54-D42C-42DA-A115-3E02262BD533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10330603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TLSHAPE_M_5cb93c42c4ca4be89de13d38ebfbf34b_Title">
            <a:extLst>
              <a:ext uri="{FF2B5EF4-FFF2-40B4-BE49-F238E27FC236}">
                <a16:creationId xmlns:a16="http://schemas.microsoft.com/office/drawing/2014/main" id="{773AB2BB-A15D-4C30-BEDD-1F4EDF6F2636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424428" y="21890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6" name="OTLSHAPE_M_5cb93c42c4ca4be89de13d38ebfbf34b_Date">
            <a:extLst>
              <a:ext uri="{FF2B5EF4-FFF2-40B4-BE49-F238E27FC236}">
                <a16:creationId xmlns:a16="http://schemas.microsoft.com/office/drawing/2014/main" id="{EDBD406E-1F01-4D1C-8D04-4DB795B9EEF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609869" y="2372275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Apr 9, 2021</a:t>
            </a:r>
          </a:p>
        </p:txBody>
      </p:sp>
      <p:sp>
        <p:nvSpPr>
          <p:cNvPr id="28" name="OTLSHAPE_M_ce26170957a94899b810e6f3c6ef8ef5_Title">
            <a:extLst>
              <a:ext uri="{FF2B5EF4-FFF2-40B4-BE49-F238E27FC236}">
                <a16:creationId xmlns:a16="http://schemas.microsoft.com/office/drawing/2014/main" id="{444ADDB3-D71C-44D8-9878-7A6610C2B60E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9769305" y="2189057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Hand-Off to Production</a:t>
            </a:r>
          </a:p>
        </p:txBody>
      </p:sp>
      <p:sp>
        <p:nvSpPr>
          <p:cNvPr id="29" name="OTLSHAPE_M_ce26170957a94899b810e6f3c6ef8ef5_Date">
            <a:extLst>
              <a:ext uri="{FF2B5EF4-FFF2-40B4-BE49-F238E27FC236}">
                <a16:creationId xmlns:a16="http://schemas.microsoft.com/office/drawing/2014/main" id="{B6418C86-12C7-42F9-9B0F-453FDEE9B65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0139002" y="23722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 30, 2021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56BFBDA5-6D59-415E-A790-A323F4E7CD8E}"/>
              </a:ext>
            </a:extLst>
          </p:cNvPr>
          <p:cNvSpPr>
            <a:spLocks noGrp="1"/>
          </p:cNvSpPr>
          <p:nvPr/>
        </p:nvSpPr>
        <p:spPr>
          <a:xfrm>
            <a:off x="1396831" y="39085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Use this demo timeline to get acquainted with </a:t>
            </a:r>
            <a:r>
              <a:rPr lang="en-US" sz="22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398D32A-0645-40BD-8C19-33C344CA69BA}"/>
              </a:ext>
            </a:extLst>
          </p:cNvPr>
          <p:cNvSpPr/>
          <p:nvPr/>
        </p:nvSpPr>
        <p:spPr>
          <a:xfrm>
            <a:off x="1408307" y="80250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700488-D5AB-4B67-90CA-569EF80C6137}"/>
              </a:ext>
            </a:extLst>
          </p:cNvPr>
          <p:cNvGrpSpPr/>
          <p:nvPr/>
        </p:nvGrpSpPr>
        <p:grpSpPr>
          <a:xfrm>
            <a:off x="2713821" y="843276"/>
            <a:ext cx="365125" cy="451493"/>
            <a:chOff x="2713821" y="586732"/>
            <a:chExt cx="365125" cy="451493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952B8B3-A8F4-41E1-BC7F-E65C95748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1F7BF1-55D3-4CBF-BCD5-7F62949C6B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D65CFF-8E6E-437A-A616-B8C21491212B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38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TLSHAPE_SL_8911bceb679441adb3756a794b682f31_BackgroundRectangle" hidden="1">
            <a:extLst>
              <a:ext uri="{FF2B5EF4-FFF2-40B4-BE49-F238E27FC236}">
                <a16:creationId xmlns:a16="http://schemas.microsoft.com/office/drawing/2014/main" id="{056DE92E-C44B-4F2B-BE6C-1899BA1455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166407"/>
            <a:ext cx="11201400" cy="838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_9eb76584bb32452eac07fb2637baea1a_BackgroundRectangle" hidden="1">
            <a:extLst>
              <a:ext uri="{FF2B5EF4-FFF2-40B4-BE49-F238E27FC236}">
                <a16:creationId xmlns:a16="http://schemas.microsoft.com/office/drawing/2014/main" id="{14EA1978-13ED-484A-BE9A-01FD752555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068107"/>
            <a:ext cx="11201400" cy="772499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7f677eb43f7b42a08fe9913c860d1df3_BackgroundRectangle">
            <a:extLst>
              <a:ext uri="{FF2B5EF4-FFF2-40B4-BE49-F238E27FC236}">
                <a16:creationId xmlns:a16="http://schemas.microsoft.com/office/drawing/2014/main" id="{053071B5-AFC6-4BB9-B951-C36312BA3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2048" y="3166407"/>
            <a:ext cx="10655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2A_bdbcfcbaefba45b6906d0217763df8cf_BackgroundRectangle">
            <a:extLst>
              <a:ext uri="{FF2B5EF4-FFF2-40B4-BE49-F238E27FC236}">
                <a16:creationId xmlns:a16="http://schemas.microsoft.com/office/drawing/2014/main" id="{89770E08-0D9D-4B80-8299-A8D45BABE7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2048" y="3445807"/>
            <a:ext cx="10655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2A_bfd05b25fb3744e690c6d5540b5a5424_BackgroundRectangle">
            <a:extLst>
              <a:ext uri="{FF2B5EF4-FFF2-40B4-BE49-F238E27FC236}">
                <a16:creationId xmlns:a16="http://schemas.microsoft.com/office/drawing/2014/main" id="{150E3F41-DA45-42E5-91B2-54F13885F61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2048" y="3725207"/>
            <a:ext cx="10655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5d6994837d24422a96f694ad6cffcaca_BackgroundRectangle">
            <a:extLst>
              <a:ext uri="{FF2B5EF4-FFF2-40B4-BE49-F238E27FC236}">
                <a16:creationId xmlns:a16="http://schemas.microsoft.com/office/drawing/2014/main" id="{85B6D099-9DF2-40AB-8FAC-F75EA6A4280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2048" y="4068107"/>
            <a:ext cx="10655300" cy="38624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2A_252291035795435895142821fd37ea9d_BackgroundRectangle">
            <a:extLst>
              <a:ext uri="{FF2B5EF4-FFF2-40B4-BE49-F238E27FC236}">
                <a16:creationId xmlns:a16="http://schemas.microsoft.com/office/drawing/2014/main" id="{3D6FED62-FB6D-4157-BC1F-1FF62F44A3E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2048" y="4454356"/>
            <a:ext cx="10655300" cy="38624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FCEAABF3-11A7-42CD-BCAF-1579C386B11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B79C4E2E-F263-4249-97C7-70A52DED7D9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411034" y="5192311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rgbClr val="7C7C7C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19" name="OTLSHAPE_SL2AL_00000000000000000000000000000000_ShapeAbove0">
            <a:extLst>
              <a:ext uri="{FF2B5EF4-FFF2-40B4-BE49-F238E27FC236}">
                <a16:creationId xmlns:a16="http://schemas.microsoft.com/office/drawing/2014/main" id="{69CA73F0-E85B-40BE-8E27-C269621A380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12048" y="3445807"/>
            <a:ext cx="10646586" cy="0"/>
          </a:xfrm>
          <a:prstGeom prst="line">
            <a:avLst/>
          </a:prstGeom>
          <a:ln w="9525" cap="flat" cmpd="sng" algn="ctr">
            <a:solidFill>
              <a:srgbClr val="D7D7D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SL2AL_00000000000000000000000000000000_ShapeAbove1">
            <a:extLst>
              <a:ext uri="{FF2B5EF4-FFF2-40B4-BE49-F238E27FC236}">
                <a16:creationId xmlns:a16="http://schemas.microsoft.com/office/drawing/2014/main" id="{0D8FCAB8-6584-478A-8621-53CE80AE8FF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612048" y="3725207"/>
            <a:ext cx="10646586" cy="0"/>
          </a:xfrm>
          <a:prstGeom prst="line">
            <a:avLst/>
          </a:prstGeom>
          <a:ln w="9525" cap="flat" cmpd="sng" algn="ctr">
            <a:solidFill>
              <a:srgbClr val="D7D7D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SL2AL_00000000000000000000000000000000_ShapeAbove2">
            <a:extLst>
              <a:ext uri="{FF2B5EF4-FFF2-40B4-BE49-F238E27FC236}">
                <a16:creationId xmlns:a16="http://schemas.microsoft.com/office/drawing/2014/main" id="{035066F7-069C-4475-B6E8-2BD392FBC1F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12048" y="4454356"/>
            <a:ext cx="10646586" cy="0"/>
          </a:xfrm>
          <a:prstGeom prst="line">
            <a:avLst/>
          </a:prstGeom>
          <a:ln w="9525" cap="flat" cmpd="sng" algn="ctr">
            <a:solidFill>
              <a:srgbClr val="D7D7D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B5E7708-39FD-43AA-B98E-E93A8C92344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33470" y="5043805"/>
            <a:ext cx="95377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65263D8-2C17-40D1-8B5B-2A98A1AB87F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33470" y="5235829"/>
            <a:ext cx="95377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C5DEF5A3-C9A6-4881-B3AF-06C2857952A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33470" y="5427853"/>
            <a:ext cx="95377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68CBA6FD-E1ED-4C83-B0C3-4DFFB21A7B5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3166407"/>
            <a:ext cx="558800" cy="838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7F9BE87A-B5B0-4969-B5C1-861F27017AE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4068107"/>
            <a:ext cx="558800" cy="77249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2A_7f677eb43f7b42a08fe9913c860d1df3_HeaderRectangle">
            <a:extLst>
              <a:ext uri="{FF2B5EF4-FFF2-40B4-BE49-F238E27FC236}">
                <a16:creationId xmlns:a16="http://schemas.microsoft.com/office/drawing/2014/main" id="{8E3921E8-1C67-4324-AAF9-44F429C51DC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12048" y="3166407"/>
            <a:ext cx="1003300" cy="279400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TLSHAPE_SL2A_bdbcfcbaefba45b6906d0217763df8cf_HeaderRectangle">
            <a:extLst>
              <a:ext uri="{FF2B5EF4-FFF2-40B4-BE49-F238E27FC236}">
                <a16:creationId xmlns:a16="http://schemas.microsoft.com/office/drawing/2014/main" id="{D1467E47-1952-4096-9C8F-6A1D461488C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12048" y="3445807"/>
            <a:ext cx="1003300" cy="279400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2A_bfd05b25fb3744e690c6d5540b5a5424_HeaderRectangle">
            <a:extLst>
              <a:ext uri="{FF2B5EF4-FFF2-40B4-BE49-F238E27FC236}">
                <a16:creationId xmlns:a16="http://schemas.microsoft.com/office/drawing/2014/main" id="{4C416C77-2674-4AFD-B468-8EC4EFA53E9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12048" y="3725207"/>
            <a:ext cx="1003300" cy="279400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5d6994837d24422a96f694ad6cffcaca_HeaderRectangle">
            <a:extLst>
              <a:ext uri="{FF2B5EF4-FFF2-40B4-BE49-F238E27FC236}">
                <a16:creationId xmlns:a16="http://schemas.microsoft.com/office/drawing/2014/main" id="{39BC1DAE-4519-4814-9219-A7FB648B63A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12048" y="4068107"/>
            <a:ext cx="1003300" cy="386249"/>
          </a:xfrm>
          <a:prstGeom prst="rect">
            <a:avLst/>
          </a:prstGeom>
          <a:solidFill>
            <a:srgbClr val="A6A6A6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2A_252291035795435895142821fd37ea9d_HeaderRectangle">
            <a:extLst>
              <a:ext uri="{FF2B5EF4-FFF2-40B4-BE49-F238E27FC236}">
                <a16:creationId xmlns:a16="http://schemas.microsoft.com/office/drawing/2014/main" id="{287EAB49-17A2-4BCE-B09C-5F37B3A178C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12048" y="4454356"/>
            <a:ext cx="1003300" cy="386249"/>
          </a:xfrm>
          <a:prstGeom prst="rect">
            <a:avLst/>
          </a:prstGeom>
          <a:solidFill>
            <a:srgbClr val="A6A6A6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OTLSHAPE_G_00000000000000000000000000000000_ShapeAbove0">
            <a:extLst>
              <a:ext uri="{FF2B5EF4-FFF2-40B4-BE49-F238E27FC236}">
                <a16:creationId xmlns:a16="http://schemas.microsoft.com/office/drawing/2014/main" id="{D223CC6B-8D42-4CF8-A9FF-12961F8BFE48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094207" y="3166407"/>
            <a:ext cx="0" cy="1877398"/>
          </a:xfrm>
          <a:prstGeom prst="line">
            <a:avLst/>
          </a:prstGeom>
          <a:ln w="14288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Above1">
            <a:extLst>
              <a:ext uri="{FF2B5EF4-FFF2-40B4-BE49-F238E27FC236}">
                <a16:creationId xmlns:a16="http://schemas.microsoft.com/office/drawing/2014/main" id="{ABB53BBC-75F6-4EB3-9304-D04F85AD7695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4454945" y="3166407"/>
            <a:ext cx="0" cy="1877398"/>
          </a:xfrm>
          <a:prstGeom prst="line">
            <a:avLst/>
          </a:prstGeom>
          <a:ln w="14288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2">
            <a:extLst>
              <a:ext uri="{FF2B5EF4-FFF2-40B4-BE49-F238E27FC236}">
                <a16:creationId xmlns:a16="http://schemas.microsoft.com/office/drawing/2014/main" id="{291EFE56-44CA-41C5-AB3C-2A2F9023FA1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5815683" y="3166407"/>
            <a:ext cx="0" cy="1877398"/>
          </a:xfrm>
          <a:prstGeom prst="line">
            <a:avLst/>
          </a:prstGeom>
          <a:ln w="14288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3">
            <a:extLst>
              <a:ext uri="{FF2B5EF4-FFF2-40B4-BE49-F238E27FC236}">
                <a16:creationId xmlns:a16="http://schemas.microsoft.com/office/drawing/2014/main" id="{87E1F7ED-CE6F-424D-B249-D43C0B29507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176421" y="3166407"/>
            <a:ext cx="0" cy="1877398"/>
          </a:xfrm>
          <a:prstGeom prst="line">
            <a:avLst/>
          </a:prstGeom>
          <a:ln w="14288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4">
            <a:extLst>
              <a:ext uri="{FF2B5EF4-FFF2-40B4-BE49-F238E27FC236}">
                <a16:creationId xmlns:a16="http://schemas.microsoft.com/office/drawing/2014/main" id="{2443CBA2-FB19-4A03-8971-FB3FC4AE9751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8537159" y="3166407"/>
            <a:ext cx="0" cy="1877398"/>
          </a:xfrm>
          <a:prstGeom prst="line">
            <a:avLst/>
          </a:prstGeom>
          <a:ln w="14288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5">
            <a:extLst>
              <a:ext uri="{FF2B5EF4-FFF2-40B4-BE49-F238E27FC236}">
                <a16:creationId xmlns:a16="http://schemas.microsoft.com/office/drawing/2014/main" id="{B1CEF11A-BD8D-44AE-AE10-C054A0491D31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9897897" y="3166407"/>
            <a:ext cx="0" cy="1877398"/>
          </a:xfrm>
          <a:prstGeom prst="line">
            <a:avLst/>
          </a:prstGeom>
          <a:ln w="14288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TLSHAPE_SLT_47cbe89cdf5541999ae0d3ac526194f6_Shape">
            <a:extLst>
              <a:ext uri="{FF2B5EF4-FFF2-40B4-BE49-F238E27FC236}">
                <a16:creationId xmlns:a16="http://schemas.microsoft.com/office/drawing/2014/main" id="{E6BC7DDF-AB17-48D3-BEFD-ACA440365F9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773212" y="3204507"/>
            <a:ext cx="28448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546dc3323d74464a8ef6a4e6e53f36ea_Shape">
            <a:extLst>
              <a:ext uri="{FF2B5EF4-FFF2-40B4-BE49-F238E27FC236}">
                <a16:creationId xmlns:a16="http://schemas.microsoft.com/office/drawing/2014/main" id="{3C74EC69-CB57-43C4-A8A5-FDA40E366BE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977546" y="3483907"/>
            <a:ext cx="7899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T_28acceab595148aaaf284528e0c2a9c6_Shape">
            <a:extLst>
              <a:ext uri="{FF2B5EF4-FFF2-40B4-BE49-F238E27FC236}">
                <a16:creationId xmlns:a16="http://schemas.microsoft.com/office/drawing/2014/main" id="{0209290E-6848-479D-B628-CD7C8513CE6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5426874" y="3763307"/>
            <a:ext cx="27559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TLSHAPE_SLT_1548a45929d542f08ebbc364690e3865_Shape">
            <a:extLst>
              <a:ext uri="{FF2B5EF4-FFF2-40B4-BE49-F238E27FC236}">
                <a16:creationId xmlns:a16="http://schemas.microsoft.com/office/drawing/2014/main" id="{9C707CD9-2B90-42F6-AAD9-AB3998C027D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148350" y="3763307"/>
            <a:ext cx="27559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TB_00000000000000000000000000000000_ElapsedTime">
            <a:extLst>
              <a:ext uri="{FF2B5EF4-FFF2-40B4-BE49-F238E27FC236}">
                <a16:creationId xmlns:a16="http://schemas.microsoft.com/office/drawing/2014/main" id="{C10AFE25-D6E9-44FA-8DF7-3D7985C3FC0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733470" y="5572938"/>
            <a:ext cx="38354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T_47cbe89cdf5541999ae0d3ac526194f6_ShapePercentage" hidden="1">
            <a:extLst>
              <a:ext uri="{FF2B5EF4-FFF2-40B4-BE49-F238E27FC236}">
                <a16:creationId xmlns:a16="http://schemas.microsoft.com/office/drawing/2014/main" id="{50713C70-9403-40EE-AB9F-EE314AD28A2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773212" y="320450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546dc3323d74464a8ef6a4e6e53f36ea_ShapePercentage" hidden="1">
            <a:extLst>
              <a:ext uri="{FF2B5EF4-FFF2-40B4-BE49-F238E27FC236}">
                <a16:creationId xmlns:a16="http://schemas.microsoft.com/office/drawing/2014/main" id="{5704285F-A774-4A5A-A887-D06B1296A65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977546" y="34839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SLT_28acceab595148aaaf284528e0c2a9c6_ShapePercentage" hidden="1">
            <a:extLst>
              <a:ext uri="{FF2B5EF4-FFF2-40B4-BE49-F238E27FC236}">
                <a16:creationId xmlns:a16="http://schemas.microsoft.com/office/drawing/2014/main" id="{60F92D2A-FBD5-460F-85F0-B42BDC52A04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426874" y="37633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T_1548a45929d542f08ebbc364690e3865_ShapePercentage" hidden="1">
            <a:extLst>
              <a:ext uri="{FF2B5EF4-FFF2-40B4-BE49-F238E27FC236}">
                <a16:creationId xmlns:a16="http://schemas.microsoft.com/office/drawing/2014/main" id="{4D63744B-9463-45DC-A8EA-22312DB45B63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148350" y="37633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M_b88ca5efb0b24a708ea78aa5e75b5ec7_Shape">
            <a:extLst>
              <a:ext uri="{FF2B5EF4-FFF2-40B4-BE49-F238E27FC236}">
                <a16:creationId xmlns:a16="http://schemas.microsoft.com/office/drawing/2014/main" id="{589DD283-B911-46D9-9572-F32B0986C18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62286" y="413423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M_155dc0df6f4143a8a05b7f187d16f3cb_Shape">
            <a:extLst>
              <a:ext uri="{FF2B5EF4-FFF2-40B4-BE49-F238E27FC236}">
                <a16:creationId xmlns:a16="http://schemas.microsoft.com/office/drawing/2014/main" id="{4EC8D028-ACA2-4382-BA5E-51EBAB3DB654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645267" y="452048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07b98bcf678d4671aa63e6c90f0402aa_Shape">
            <a:extLst>
              <a:ext uri="{FF2B5EF4-FFF2-40B4-BE49-F238E27FC236}">
                <a16:creationId xmlns:a16="http://schemas.microsoft.com/office/drawing/2014/main" id="{C88102DC-8725-43E5-8960-4F6F3E3D7035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0716647" y="452048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1E39F803-37C0-4E47-93CE-E28C9E40E8A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 rot="16200000">
            <a:off x="-81326" y="3492479"/>
            <a:ext cx="838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B8E076BC-48DE-43D6-9869-B2D5CD461D7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 rot="16200000">
            <a:off x="-48475" y="4361328"/>
            <a:ext cx="772499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4" name="OTLSHAPE_SL2A_7f677eb43f7b42a08fe9913c860d1df3_Header">
            <a:extLst>
              <a:ext uri="{FF2B5EF4-FFF2-40B4-BE49-F238E27FC236}">
                <a16:creationId xmlns:a16="http://schemas.microsoft.com/office/drawing/2014/main" id="{B2177A8E-1E14-47A9-9286-C97C3DF50AD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75548" y="322084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75" name="OTLSHAPE_SL2A_bdbcfcbaefba45b6906d0217763df8cf_Header">
            <a:extLst>
              <a:ext uri="{FF2B5EF4-FFF2-40B4-BE49-F238E27FC236}">
                <a16:creationId xmlns:a16="http://schemas.microsoft.com/office/drawing/2014/main" id="{43D07A5C-5B90-43F6-B63F-16111F7FE421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75548" y="350024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86" name="OTLSHAPE_SL2A_bfd05b25fb3744e690c6d5540b5a5424_Header">
            <a:extLst>
              <a:ext uri="{FF2B5EF4-FFF2-40B4-BE49-F238E27FC236}">
                <a16:creationId xmlns:a16="http://schemas.microsoft.com/office/drawing/2014/main" id="{E74BDCD8-FF1C-4C6F-83C2-8EC4386BA0F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75548" y="377964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05" name="OTLSHAPE_SL2A_5d6994837d24422a96f694ad6cffcaca_Header">
            <a:extLst>
              <a:ext uri="{FF2B5EF4-FFF2-40B4-BE49-F238E27FC236}">
                <a16:creationId xmlns:a16="http://schemas.microsoft.com/office/drawing/2014/main" id="{7748B15A-354F-4C97-889B-5C69841ED2A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75548" y="4175972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11" name="OTLSHAPE_SL2A_252291035795435895142821fd37ea9d_Header">
            <a:extLst>
              <a:ext uri="{FF2B5EF4-FFF2-40B4-BE49-F238E27FC236}">
                <a16:creationId xmlns:a16="http://schemas.microsoft.com/office/drawing/2014/main" id="{37D07576-4B3F-497B-96F0-F7A5D7FDD86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75548" y="4562221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43" name="OTLSHAPE_TB_00000000000000000000000000000000_TodayMarkerShape">
            <a:extLst>
              <a:ext uri="{FF2B5EF4-FFF2-40B4-BE49-F238E27FC236}">
                <a16:creationId xmlns:a16="http://schemas.microsoft.com/office/drawing/2014/main" id="{C35877C4-AB62-413F-84D8-B265A175850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537065" y="5610733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8A91A6C4-383E-4167-837C-4AC977783A1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796970" y="5049986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F038781-087C-422E-9033-2B0AE537B63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002194" y="5049986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E4BE9F4B-6386-4168-A713-8E79A8DFFD2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540113" y="5049986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BDAA5D49-1817-4175-9930-0D3AA4C5454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116910" y="5049986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4" name="OTLSHAPE_TB_00000000000000000000000000000000_MiddleTimescaleInterval1">
            <a:extLst>
              <a:ext uri="{FF2B5EF4-FFF2-40B4-BE49-F238E27FC236}">
                <a16:creationId xmlns:a16="http://schemas.microsoft.com/office/drawing/2014/main" id="{CB5E4199-CB28-408B-BF47-377FB6F17AC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796970" y="5242010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6" name="OTLSHAPE_TB_00000000000000000000000000000000_MiddleTimescaleInterval2">
            <a:extLst>
              <a:ext uri="{FF2B5EF4-FFF2-40B4-BE49-F238E27FC236}">
                <a16:creationId xmlns:a16="http://schemas.microsoft.com/office/drawing/2014/main" id="{C44A5E8E-FC7F-4A07-B10D-529919E0E36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002194" y="5242010"/>
            <a:ext cx="20518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8" name="OTLSHAPE_TB_00000000000000000000000000000000_MiddleTimescaleInterval3">
            <a:extLst>
              <a:ext uri="{FF2B5EF4-FFF2-40B4-BE49-F238E27FC236}">
                <a16:creationId xmlns:a16="http://schemas.microsoft.com/office/drawing/2014/main" id="{73A19870-E707-489C-83EA-9FE80991012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168541" y="5242010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20" name="OTLSHAPE_TB_00000000000000000000000000000000_MiddleTimescaleInterval4">
            <a:extLst>
              <a:ext uri="{FF2B5EF4-FFF2-40B4-BE49-F238E27FC236}">
                <a16:creationId xmlns:a16="http://schemas.microsoft.com/office/drawing/2014/main" id="{9908D202-30E4-4BD2-AF8C-3F89A6659D9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373767" y="5242010"/>
            <a:ext cx="19236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2" name="OTLSHAPE_TB_00000000000000000000000000000000_MiddleTimescaleInterval5">
            <a:extLst>
              <a:ext uri="{FF2B5EF4-FFF2-40B4-BE49-F238E27FC236}">
                <a16:creationId xmlns:a16="http://schemas.microsoft.com/office/drawing/2014/main" id="{1BE3A3D2-C35D-4E00-85FE-55B2B3181F7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540113" y="5242010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4" name="OTLSHAPE_TB_00000000000000000000000000000000_MiddleTimescaleInterval6">
            <a:extLst>
              <a:ext uri="{FF2B5EF4-FFF2-40B4-BE49-F238E27FC236}">
                <a16:creationId xmlns:a16="http://schemas.microsoft.com/office/drawing/2014/main" id="{333E6023-5212-4A8F-ACCE-99E70100EC3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745338" y="5242010"/>
            <a:ext cx="22121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6" name="OTLSHAPE_TB_00000000000000000000000000000000_MiddleTimescaleInterval7">
            <a:extLst>
              <a:ext uri="{FF2B5EF4-FFF2-40B4-BE49-F238E27FC236}">
                <a16:creationId xmlns:a16="http://schemas.microsoft.com/office/drawing/2014/main" id="{C8CEECA6-E494-4AA5-AA91-FC3F7DA6319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950563" y="5242010"/>
            <a:ext cx="20839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8" name="OTLSHAPE_TB_00000000000000000000000000000000_MiddleTimescaleInterval8">
            <a:extLst>
              <a:ext uri="{FF2B5EF4-FFF2-40B4-BE49-F238E27FC236}">
                <a16:creationId xmlns:a16="http://schemas.microsoft.com/office/drawing/2014/main" id="{C7FC2CDE-79B1-4E8A-8F7E-2A4C906112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116910" y="5242010"/>
            <a:ext cx="1987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9" name="OTLSHAPE_TB_00000000000000000000000000000000_BottomTimescaleInterval1">
            <a:extLst>
              <a:ext uri="{FF2B5EF4-FFF2-40B4-BE49-F238E27FC236}">
                <a16:creationId xmlns:a16="http://schemas.microsoft.com/office/drawing/2014/main" id="{6935B21D-6B58-45F7-9981-7134145C3BBC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796970" y="5434034"/>
            <a:ext cx="43441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31" name="OTLSHAPE_TB_00000000000000000000000000000000_BottomTimescaleInterval2">
            <a:extLst>
              <a:ext uri="{FF2B5EF4-FFF2-40B4-BE49-F238E27FC236}">
                <a16:creationId xmlns:a16="http://schemas.microsoft.com/office/drawing/2014/main" id="{2C46E8F6-6F56-4ADB-B9D5-821BDC409B2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157707" y="5434034"/>
            <a:ext cx="6931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4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33" name="OTLSHAPE_TB_00000000000000000000000000000000_BottomTimescaleInterval3">
            <a:extLst>
              <a:ext uri="{FF2B5EF4-FFF2-40B4-BE49-F238E27FC236}">
                <a16:creationId xmlns:a16="http://schemas.microsoft.com/office/drawing/2014/main" id="{E27951D0-EA8E-4E92-AFED-ED29284B160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518446" y="5434034"/>
            <a:ext cx="1442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35" name="OTLSHAPE_TB_00000000000000000000000000000000_BottomTimescaleInterval4">
            <a:extLst>
              <a:ext uri="{FF2B5EF4-FFF2-40B4-BE49-F238E27FC236}">
                <a16:creationId xmlns:a16="http://schemas.microsoft.com/office/drawing/2014/main" id="{E2FA659D-617E-49E7-8585-B0B5F217640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879183" y="5434034"/>
            <a:ext cx="1442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0">
                <a:solidFill>
                  <a:schemeClr val="lt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37" name="OTLSHAPE_TB_00000000000000000000000000000000_BottomTimescaleInterval5">
            <a:extLst>
              <a:ext uri="{FF2B5EF4-FFF2-40B4-BE49-F238E27FC236}">
                <a16:creationId xmlns:a16="http://schemas.microsoft.com/office/drawing/2014/main" id="{E8410465-1343-4CF2-BBFF-74253CAD4D1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239922" y="5434034"/>
            <a:ext cx="1442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0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39" name="OTLSHAPE_TB_00000000000000000000000000000000_BottomTimescaleInterval6">
            <a:extLst>
              <a:ext uri="{FF2B5EF4-FFF2-40B4-BE49-F238E27FC236}">
                <a16:creationId xmlns:a16="http://schemas.microsoft.com/office/drawing/2014/main" id="{55BFA5FE-182B-4377-AE7C-81A764E2A7C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00660" y="5434034"/>
            <a:ext cx="1442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0">
                <a:solidFill>
                  <a:schemeClr val="lt1"/>
                </a:solidFill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41" name="OTLSHAPE_TB_00000000000000000000000000000000_BottomTimescaleInterval7">
            <a:extLst>
              <a:ext uri="{FF2B5EF4-FFF2-40B4-BE49-F238E27FC236}">
                <a16:creationId xmlns:a16="http://schemas.microsoft.com/office/drawing/2014/main" id="{0E681275-51DD-452A-839B-42F822ED50EE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961397" y="5434034"/>
            <a:ext cx="1442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20">
                <a:solidFill>
                  <a:schemeClr val="lt1"/>
                </a:solidFill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44" name="OTLSHAPE_TB_00000000000000000000000000000000_TodayMarkerText">
            <a:extLst>
              <a:ext uri="{FF2B5EF4-FFF2-40B4-BE49-F238E27FC236}">
                <a16:creationId xmlns:a16="http://schemas.microsoft.com/office/drawing/2014/main" id="{D93A2F4E-3B28-4DA7-886C-DF79FA132690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5383063" y="567169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SLT_47cbe89cdf5541999ae0d3ac526194f6_Duration" hidden="1">
            <a:extLst>
              <a:ext uri="{FF2B5EF4-FFF2-40B4-BE49-F238E27FC236}">
                <a16:creationId xmlns:a16="http://schemas.microsoft.com/office/drawing/2014/main" id="{F3349035-194E-49B6-91F2-1911ACFB610F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days</a:t>
            </a:r>
          </a:p>
        </p:txBody>
      </p:sp>
      <p:sp>
        <p:nvSpPr>
          <p:cNvPr id="69" name="OTLSHAPE_SLT_47cbe89cdf5541999ae0d3ac526194f6_TextPercentage" hidden="1">
            <a:extLst>
              <a:ext uri="{FF2B5EF4-FFF2-40B4-BE49-F238E27FC236}">
                <a16:creationId xmlns:a16="http://schemas.microsoft.com/office/drawing/2014/main" id="{672F802E-7508-42EC-9CB5-31A39399B96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47cbe89cdf5541999ae0d3ac526194f6_JoinedDate" hidden="1">
            <a:extLst>
              <a:ext uri="{FF2B5EF4-FFF2-40B4-BE49-F238E27FC236}">
                <a16:creationId xmlns:a16="http://schemas.microsoft.com/office/drawing/2014/main" id="{76269A7A-CBB0-423B-AC88-1B4155EE712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2 - May 13</a:t>
            </a:r>
          </a:p>
        </p:txBody>
      </p:sp>
      <p:sp>
        <p:nvSpPr>
          <p:cNvPr id="71" name="OTLSHAPE_SLT_47cbe89cdf5541999ae0d3ac526194f6_StartDate" hidden="1">
            <a:extLst>
              <a:ext uri="{FF2B5EF4-FFF2-40B4-BE49-F238E27FC236}">
                <a16:creationId xmlns:a16="http://schemas.microsoft.com/office/drawing/2014/main" id="{5BB95B3B-97B9-4159-A980-23082111D36B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47cbe89cdf5541999ae0d3ac526194f6_EndDate" hidden="1">
            <a:extLst>
              <a:ext uri="{FF2B5EF4-FFF2-40B4-BE49-F238E27FC236}">
                <a16:creationId xmlns:a16="http://schemas.microsoft.com/office/drawing/2014/main" id="{9021A8D1-77D6-49FD-AC36-9E50B34E970A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47cbe89cdf5541999ae0d3ac526194f6_Title">
            <a:extLst>
              <a:ext uri="{FF2B5EF4-FFF2-40B4-BE49-F238E27FC236}">
                <a16:creationId xmlns:a16="http://schemas.microsoft.com/office/drawing/2014/main" id="{AD0F053E-28D5-4323-80BC-AEDA0524926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507905" y="320450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2">
                <a:solidFill>
                  <a:schemeClr val="lt1"/>
                </a:solidFill>
                <a:latin typeface="Calibri" panose="020F0502020204030204" pitchFamily="34" charset="0"/>
              </a:rPr>
              <a:t>Prototype &amp; Alpha Build</a:t>
            </a:r>
          </a:p>
        </p:txBody>
      </p:sp>
      <p:sp>
        <p:nvSpPr>
          <p:cNvPr id="79" name="OTLSHAPE_SLT_546dc3323d74464a8ef6a4e6e53f36ea_TextPercentage" hidden="1">
            <a:extLst>
              <a:ext uri="{FF2B5EF4-FFF2-40B4-BE49-F238E27FC236}">
                <a16:creationId xmlns:a16="http://schemas.microsoft.com/office/drawing/2014/main" id="{91CA1000-509D-471D-9707-5A86A54415B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546dc3323d74464a8ef6a4e6e53f36ea_JoinedDate" hidden="1">
            <a:extLst>
              <a:ext uri="{FF2B5EF4-FFF2-40B4-BE49-F238E27FC236}">
                <a16:creationId xmlns:a16="http://schemas.microsoft.com/office/drawing/2014/main" id="{B1AD079E-5E91-4D37-8BEC-0E325A14A27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81" name="OTLSHAPE_SLT_546dc3323d74464a8ef6a4e6e53f36ea_StartDate" hidden="1">
            <a:extLst>
              <a:ext uri="{FF2B5EF4-FFF2-40B4-BE49-F238E27FC236}">
                <a16:creationId xmlns:a16="http://schemas.microsoft.com/office/drawing/2014/main" id="{FD43CDB9-1820-4D1F-BFD7-1ED5352CFCBF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546dc3323d74464a8ef6a4e6e53f36ea_EndDate" hidden="1">
            <a:extLst>
              <a:ext uri="{FF2B5EF4-FFF2-40B4-BE49-F238E27FC236}">
                <a16:creationId xmlns:a16="http://schemas.microsoft.com/office/drawing/2014/main" id="{C58EFDAC-E27B-4B2E-A61E-921ECDED3EE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546dc3323d74464a8ef6a4e6e53f36ea_Duration">
            <a:extLst>
              <a:ext uri="{FF2B5EF4-FFF2-40B4-BE49-F238E27FC236}">
                <a16:creationId xmlns:a16="http://schemas.microsoft.com/office/drawing/2014/main" id="{6CB0FACF-B71F-4E10-A52B-D9C8E217F23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2466286" y="3507994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84" name="OTLSHAPE_SLT_546dc3323d74464a8ef6a4e6e53f36ea_Title">
            <a:extLst>
              <a:ext uri="{FF2B5EF4-FFF2-40B4-BE49-F238E27FC236}">
                <a16:creationId xmlns:a16="http://schemas.microsoft.com/office/drawing/2014/main" id="{7E380FA6-8979-47C1-A322-88B58584FFD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541140" y="350024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90" name="OTLSHAPE_SLT_28acceab595148aaaf284528e0c2a9c6_Duration" hidden="1">
            <a:extLst>
              <a:ext uri="{FF2B5EF4-FFF2-40B4-BE49-F238E27FC236}">
                <a16:creationId xmlns:a16="http://schemas.microsoft.com/office/drawing/2014/main" id="{B6306CBC-165E-4006-8AD4-2B653DC745D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50.7 days</a:t>
            </a:r>
          </a:p>
        </p:txBody>
      </p:sp>
      <p:sp>
        <p:nvSpPr>
          <p:cNvPr id="91" name="OTLSHAPE_SLT_28acceab595148aaaf284528e0c2a9c6_TextPercentage" hidden="1">
            <a:extLst>
              <a:ext uri="{FF2B5EF4-FFF2-40B4-BE49-F238E27FC236}">
                <a16:creationId xmlns:a16="http://schemas.microsoft.com/office/drawing/2014/main" id="{5BFCCA59-6A23-4142-BB75-C1E1D477834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28acceab595148aaaf284528e0c2a9c6_JoinedDate" hidden="1">
            <a:extLst>
              <a:ext uri="{FF2B5EF4-FFF2-40B4-BE49-F238E27FC236}">
                <a16:creationId xmlns:a16="http://schemas.microsoft.com/office/drawing/2014/main" id="{FD638CF5-8792-412B-A506-DF5C895EEAC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3 - Aug 13</a:t>
            </a:r>
          </a:p>
        </p:txBody>
      </p:sp>
      <p:sp>
        <p:nvSpPr>
          <p:cNvPr id="93" name="OTLSHAPE_SLT_28acceab595148aaaf284528e0c2a9c6_StartDate" hidden="1">
            <a:extLst>
              <a:ext uri="{FF2B5EF4-FFF2-40B4-BE49-F238E27FC236}">
                <a16:creationId xmlns:a16="http://schemas.microsoft.com/office/drawing/2014/main" id="{20D6501C-3CA0-4CFF-90A9-102ECF97276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28acceab595148aaaf284528e0c2a9c6_EndDate" hidden="1">
            <a:extLst>
              <a:ext uri="{FF2B5EF4-FFF2-40B4-BE49-F238E27FC236}">
                <a16:creationId xmlns:a16="http://schemas.microsoft.com/office/drawing/2014/main" id="{713F6E23-A1D2-4E3F-BB26-4E9C6C8C11E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28acceab595148aaaf284528e0c2a9c6_Title">
            <a:extLst>
              <a:ext uri="{FF2B5EF4-FFF2-40B4-BE49-F238E27FC236}">
                <a16:creationId xmlns:a16="http://schemas.microsoft.com/office/drawing/2014/main" id="{04D11A4C-1315-4C98-955E-586AE89218C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6255723" y="377964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Integration Phase I </a:t>
            </a:r>
          </a:p>
        </p:txBody>
      </p:sp>
      <p:sp>
        <p:nvSpPr>
          <p:cNvPr id="98" name="OTLSHAPE_SLT_1548a45929d542f08ebbc364690e3865_Duration" hidden="1">
            <a:extLst>
              <a:ext uri="{FF2B5EF4-FFF2-40B4-BE49-F238E27FC236}">
                <a16:creationId xmlns:a16="http://schemas.microsoft.com/office/drawing/2014/main" id="{DFDFFD17-92AF-4A68-943F-949D9293C203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50.7 days</a:t>
            </a:r>
          </a:p>
        </p:txBody>
      </p:sp>
      <p:sp>
        <p:nvSpPr>
          <p:cNvPr id="99" name="OTLSHAPE_SLT_1548a45929d542f08ebbc364690e3865_TextPercentage" hidden="1">
            <a:extLst>
              <a:ext uri="{FF2B5EF4-FFF2-40B4-BE49-F238E27FC236}">
                <a16:creationId xmlns:a16="http://schemas.microsoft.com/office/drawing/2014/main" id="{170A55B3-2C4A-44B0-8067-8D5F01714E8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1548a45929d542f08ebbc364690e3865_JoinedDate" hidden="1">
            <a:extLst>
              <a:ext uri="{FF2B5EF4-FFF2-40B4-BE49-F238E27FC236}">
                <a16:creationId xmlns:a16="http://schemas.microsoft.com/office/drawing/2014/main" id="{41415BAA-07ED-4A5E-8048-373CEB8728E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12 - Oct 22</a:t>
            </a:r>
          </a:p>
        </p:txBody>
      </p:sp>
      <p:sp>
        <p:nvSpPr>
          <p:cNvPr id="101" name="OTLSHAPE_SLT_1548a45929d542f08ebbc364690e3865_StartDate" hidden="1">
            <a:extLst>
              <a:ext uri="{FF2B5EF4-FFF2-40B4-BE49-F238E27FC236}">
                <a16:creationId xmlns:a16="http://schemas.microsoft.com/office/drawing/2014/main" id="{A73A7F0A-24B8-4FCB-A40C-E45D0B3FA487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T_1548a45929d542f08ebbc364690e3865_EndDate" hidden="1">
            <a:extLst>
              <a:ext uri="{FF2B5EF4-FFF2-40B4-BE49-F238E27FC236}">
                <a16:creationId xmlns:a16="http://schemas.microsoft.com/office/drawing/2014/main" id="{1F1E7D15-A17F-4CD2-8C76-B534242A783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T_1548a45929d542f08ebbc364690e3865_Title">
            <a:extLst>
              <a:ext uri="{FF2B5EF4-FFF2-40B4-BE49-F238E27FC236}">
                <a16:creationId xmlns:a16="http://schemas.microsoft.com/office/drawing/2014/main" id="{F4E75519-6CF3-4F16-9130-2371E81C839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8975400" y="3779647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Integration Phase II</a:t>
            </a:r>
          </a:p>
        </p:txBody>
      </p:sp>
      <p:sp>
        <p:nvSpPr>
          <p:cNvPr id="108" name="OTLSHAPE_SLM_b88ca5efb0b24a708ea78aa5e75b5ec7_Title">
            <a:extLst>
              <a:ext uri="{FF2B5EF4-FFF2-40B4-BE49-F238E27FC236}">
                <a16:creationId xmlns:a16="http://schemas.microsoft.com/office/drawing/2014/main" id="{C7BF3422-180E-4AC0-84F0-883E76FE001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522139" y="410620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09" name="OTLSHAPE_SLM_b88ca5efb0b24a708ea78aa5e75b5ec7_Date">
            <a:extLst>
              <a:ext uri="{FF2B5EF4-FFF2-40B4-BE49-F238E27FC236}">
                <a16:creationId xmlns:a16="http://schemas.microsoft.com/office/drawing/2014/main" id="{E0200A65-415C-42F7-A80D-3E73FD20F33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5670390" y="4276725"/>
            <a:ext cx="647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June 30, 2021</a:t>
            </a:r>
          </a:p>
        </p:txBody>
      </p:sp>
      <p:sp>
        <p:nvSpPr>
          <p:cNvPr id="114" name="OTLSHAPE_SLM_155dc0df6f4143a8a05b7f187d16f3cb_Title">
            <a:extLst>
              <a:ext uri="{FF2B5EF4-FFF2-40B4-BE49-F238E27FC236}">
                <a16:creationId xmlns:a16="http://schemas.microsoft.com/office/drawing/2014/main" id="{4F23A7F6-B11C-4C30-BA15-5052077239A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6829462" y="449245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15" name="OTLSHAPE_SLM_155dc0df6f4143a8a05b7f187d16f3cb_Date">
            <a:extLst>
              <a:ext uri="{FF2B5EF4-FFF2-40B4-BE49-F238E27FC236}">
                <a16:creationId xmlns:a16="http://schemas.microsoft.com/office/drawing/2014/main" id="{9190B4C2-D7D1-42B2-9DB1-26D1460C69E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902952" y="4662975"/>
            <a:ext cx="698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August 2, 2021</a:t>
            </a:r>
          </a:p>
        </p:txBody>
      </p:sp>
      <p:sp>
        <p:nvSpPr>
          <p:cNvPr id="117" name="OTLSHAPE_SLM_07b98bcf678d4671aa63e6c90f0402aa_Title">
            <a:extLst>
              <a:ext uri="{FF2B5EF4-FFF2-40B4-BE49-F238E27FC236}">
                <a16:creationId xmlns:a16="http://schemas.microsoft.com/office/drawing/2014/main" id="{06EB7426-E102-43ED-998D-9B84E32B0B3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9827520" y="4492456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18" name="OTLSHAPE_SLM_07b98bcf678d4671aa63e6c90f0402aa_Date">
            <a:extLst>
              <a:ext uri="{FF2B5EF4-FFF2-40B4-BE49-F238E27FC236}">
                <a16:creationId xmlns:a16="http://schemas.microsoft.com/office/drawing/2014/main" id="{69BDC33A-536E-4016-BA8D-81FB79CC8F34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9859948" y="4662975"/>
            <a:ext cx="812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October 20, 2021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3BEFD4E5-A78E-43AB-AEAA-8E7BC60970AE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>
            <a:off x="2938694" y="504380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F9A1096E-A71F-49AA-B504-E1EAFA579461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>
            <a:off x="6476613" y="504380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A3F776BE-3BDF-4F4E-90E4-306FBC296B18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>
            <a:off x="10053410" y="5043805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MiddleSeparator1">
            <a:extLst>
              <a:ext uri="{FF2B5EF4-FFF2-40B4-BE49-F238E27FC236}">
                <a16:creationId xmlns:a16="http://schemas.microsoft.com/office/drawing/2014/main" id="{1900381C-B426-489D-9B6A-9DBE00D93387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>
            <a:off x="2938694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MiddleSeparator2">
            <a:extLst>
              <a:ext uri="{FF2B5EF4-FFF2-40B4-BE49-F238E27FC236}">
                <a16:creationId xmlns:a16="http://schemas.microsoft.com/office/drawing/2014/main" id="{12F02E9B-B7C1-4EA9-A86D-B2869DA30659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4105041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MiddleSeparator3">
            <a:extLst>
              <a:ext uri="{FF2B5EF4-FFF2-40B4-BE49-F238E27FC236}">
                <a16:creationId xmlns:a16="http://schemas.microsoft.com/office/drawing/2014/main" id="{FE16E070-45F1-4339-84DA-B4E832E96705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5310266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MiddleSeparator4">
            <a:extLst>
              <a:ext uri="{FF2B5EF4-FFF2-40B4-BE49-F238E27FC236}">
                <a16:creationId xmlns:a16="http://schemas.microsoft.com/office/drawing/2014/main" id="{BDE92C71-2597-4BAB-80C2-2F68622EF93A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6476613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MiddleSeparator5">
            <a:extLst>
              <a:ext uri="{FF2B5EF4-FFF2-40B4-BE49-F238E27FC236}">
                <a16:creationId xmlns:a16="http://schemas.microsoft.com/office/drawing/2014/main" id="{DCCC9908-A160-4B7B-88B2-584862318FF4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>
            <a:off x="7681838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MiddleSeparator6">
            <a:extLst>
              <a:ext uri="{FF2B5EF4-FFF2-40B4-BE49-F238E27FC236}">
                <a16:creationId xmlns:a16="http://schemas.microsoft.com/office/drawing/2014/main" id="{30ACA408-E33B-42F7-880B-59268D9CF8A3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>
            <a:off x="8887063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7">
            <a:extLst>
              <a:ext uri="{FF2B5EF4-FFF2-40B4-BE49-F238E27FC236}">
                <a16:creationId xmlns:a16="http://schemas.microsoft.com/office/drawing/2014/main" id="{7312BD28-1E45-464E-AC5B-9FDA7680D238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>
            <a:off x="10053410" y="5235829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B_00000000000000000000000000000000_BottomSeparator1">
            <a:extLst>
              <a:ext uri="{FF2B5EF4-FFF2-40B4-BE49-F238E27FC236}">
                <a16:creationId xmlns:a16="http://schemas.microsoft.com/office/drawing/2014/main" id="{41A22510-54F9-428E-BDE2-C3B28F8E4AB2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>
            <a:off x="3094207" y="542785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B_00000000000000000000000000000000_BottomSeparator2">
            <a:extLst>
              <a:ext uri="{FF2B5EF4-FFF2-40B4-BE49-F238E27FC236}">
                <a16:creationId xmlns:a16="http://schemas.microsoft.com/office/drawing/2014/main" id="{0F19849E-2E38-4DD7-8D54-B2924454FC3B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>
            <a:off x="4454945" y="542785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B_00000000000000000000000000000000_BottomSeparator3">
            <a:extLst>
              <a:ext uri="{FF2B5EF4-FFF2-40B4-BE49-F238E27FC236}">
                <a16:creationId xmlns:a16="http://schemas.microsoft.com/office/drawing/2014/main" id="{DB7F0B42-6C3A-4F1D-A4A3-637B7B5AE1C3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>
            <a:off x="5815683" y="542785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B_00000000000000000000000000000000_BottomSeparator4">
            <a:extLst>
              <a:ext uri="{FF2B5EF4-FFF2-40B4-BE49-F238E27FC236}">
                <a16:creationId xmlns:a16="http://schemas.microsoft.com/office/drawing/2014/main" id="{624C02B0-F2BC-4B15-A19A-60FBBBC5892F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7176421" y="542785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B_00000000000000000000000000000000_BottomSeparator5">
            <a:extLst>
              <a:ext uri="{FF2B5EF4-FFF2-40B4-BE49-F238E27FC236}">
                <a16:creationId xmlns:a16="http://schemas.microsoft.com/office/drawing/2014/main" id="{CAAD859A-9EA1-4FFF-99EE-2A43F0DA0C92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8537159" y="542785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BottomSeparator6">
            <a:extLst>
              <a:ext uri="{FF2B5EF4-FFF2-40B4-BE49-F238E27FC236}">
                <a16:creationId xmlns:a16="http://schemas.microsoft.com/office/drawing/2014/main" id="{4B825A6B-2EA0-4E04-822C-1884B308479F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9897897" y="542785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M_b8c603269952439b977cb103e5f76bdb_Shape">
            <a:extLst>
              <a:ext uri="{FF2B5EF4-FFF2-40B4-BE49-F238E27FC236}">
                <a16:creationId xmlns:a16="http://schemas.microsoft.com/office/drawing/2014/main" id="{BB36AFAD-307B-4AA0-B467-CAAF5A1E42B0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6362286" y="5547233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M_b1a2b0ad50c54f3db24b3aab69d68fc5_Shape">
            <a:extLst>
              <a:ext uri="{FF2B5EF4-FFF2-40B4-BE49-F238E27FC236}">
                <a16:creationId xmlns:a16="http://schemas.microsoft.com/office/drawing/2014/main" id="{A21BB510-04E1-4FF0-B031-D4F0302FC3C5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0716647" y="5547233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8c603269952439b977cb103e5f76bdb_Title">
            <a:extLst>
              <a:ext uri="{FF2B5EF4-FFF2-40B4-BE49-F238E27FC236}">
                <a16:creationId xmlns:a16="http://schemas.microsoft.com/office/drawing/2014/main" id="{75F1C967-3E9A-4350-AFF1-EFA5BDEF8F31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6161351" y="5978864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6" name="OTLSHAPE_M_b8c603269952439b977cb103e5f76bdb_Date">
            <a:extLst>
              <a:ext uri="{FF2B5EF4-FFF2-40B4-BE49-F238E27FC236}">
                <a16:creationId xmlns:a16="http://schemas.microsoft.com/office/drawing/2014/main" id="{B41B77ED-8243-4903-A90C-63281C50249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6156038" y="5826633"/>
            <a:ext cx="647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June 30, 2021</a:t>
            </a:r>
          </a:p>
        </p:txBody>
      </p:sp>
      <p:sp>
        <p:nvSpPr>
          <p:cNvPr id="48" name="OTLSHAPE_M_b1a2b0ad50c54f3db24b3aab69d68fc5_Title">
            <a:extLst>
              <a:ext uri="{FF2B5EF4-FFF2-40B4-BE49-F238E27FC236}">
                <a16:creationId xmlns:a16="http://schemas.microsoft.com/office/drawing/2014/main" id="{38F419C9-4DB4-4696-AA95-F281D034A8F1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0390998" y="5978864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9" name="OTLSHAPE_M_b1a2b0ad50c54f3db24b3aab69d68fc5_Date">
            <a:extLst>
              <a:ext uri="{FF2B5EF4-FFF2-40B4-BE49-F238E27FC236}">
                <a16:creationId xmlns:a16="http://schemas.microsoft.com/office/drawing/2014/main" id="{7C22D466-E200-43E4-869C-6AEA5470D144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0427998" y="5826633"/>
            <a:ext cx="812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October 20, 2021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374BE912-7B43-4DA1-8BB6-1EFDBE55A0D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Use this demo 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B414C9-9E36-401B-99A0-7D8A80FDFCB7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061ECC8E-8B8C-4944-A1EE-2C5229061A3C}"/>
              </a:ext>
            </a:extLst>
          </p:cNvPr>
          <p:cNvPicPr>
            <a:picLocks noChangeAspect="1"/>
          </p:cNvPicPr>
          <p:nvPr/>
        </p:nvPicPr>
        <p:blipFill rotWithShape="1">
          <a:blip r:embed="rId123"/>
          <a:srcRect b="43230"/>
          <a:stretch/>
        </p:blipFill>
        <p:spPr>
          <a:xfrm>
            <a:off x="10060681" y="334708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B4959447-5CBF-4FA7-B5AE-728D668F571A}"/>
              </a:ext>
            </a:extLst>
          </p:cNvPr>
          <p:cNvSpPr/>
          <p:nvPr/>
        </p:nvSpPr>
        <p:spPr>
          <a:xfrm>
            <a:off x="8064735" y="1141875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126" name="Graphic 11">
            <a:extLst>
              <a:ext uri="{FF2B5EF4-FFF2-40B4-BE49-F238E27FC236}">
                <a16:creationId xmlns:a16="http://schemas.microsoft.com/office/drawing/2014/main" id="{00E96129-CA38-4D04-9189-065FF0B152FA}"/>
              </a:ext>
            </a:extLst>
          </p:cNvPr>
          <p:cNvSpPr/>
          <p:nvPr/>
        </p:nvSpPr>
        <p:spPr>
          <a:xfrm>
            <a:off x="9700477" y="1088308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81F346B-A24B-4998-9F1C-57A39BE2DC5F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B32F2EC1-1462-467D-A213-02C9FC3AB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4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7FA7E7-ABC5-41A9-A868-1C4DCD80D6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E21A098-C645-4601-9F92-83F06B7455D2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389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C19069-0519-4243-9E63-E73D855C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0992"/>
          </a:xfrm>
          <a:prstGeom prst="rect">
            <a:avLst/>
          </a:prstGeom>
        </p:spPr>
      </p:pic>
      <p:sp>
        <p:nvSpPr>
          <p:cNvPr id="4" name="Free Demo">
            <a:extLst>
              <a:ext uri="{FF2B5EF4-FFF2-40B4-BE49-F238E27FC236}">
                <a16:creationId xmlns:a16="http://schemas.microsoft.com/office/drawing/2014/main" id="{3DF5989A-9E42-47F5-9968-9E205BDF6F4A}"/>
              </a:ext>
            </a:extLst>
          </p:cNvPr>
          <p:cNvSpPr txBox="1"/>
          <p:nvPr/>
        </p:nvSpPr>
        <p:spPr>
          <a:xfrm>
            <a:off x="8398683" y="5127758"/>
            <a:ext cx="3017870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457200"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Schedule a free private demo here: </a:t>
            </a:r>
            <a:r>
              <a:rPr lang="en-US" sz="1200" dirty="0">
                <a:solidFill>
                  <a:srgbClr val="D8634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https://www.officetimeline.com/demo</a:t>
            </a:r>
            <a:endParaRPr lang="en-US" sz="1200" dirty="0">
              <a:solidFill>
                <a:srgbClr val="D86344"/>
              </a:solidFill>
            </a:endParaRPr>
          </a:p>
        </p:txBody>
      </p:sp>
      <p:sp>
        <p:nvSpPr>
          <p:cNvPr id="5" name="Pro Plus">
            <a:extLst>
              <a:ext uri="{FF2B5EF4-FFF2-40B4-BE49-F238E27FC236}">
                <a16:creationId xmlns:a16="http://schemas.microsoft.com/office/drawing/2014/main" id="{AE3FE2A9-79D1-4CD2-A236-FC86915AAD93}"/>
              </a:ext>
            </a:extLst>
          </p:cNvPr>
          <p:cNvSpPr txBox="1"/>
          <p:nvPr/>
        </p:nvSpPr>
        <p:spPr>
          <a:xfrm>
            <a:off x="8042336" y="2597581"/>
            <a:ext cx="3730564" cy="698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457200"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Purchase Office Timeline Pro+ Edition here:  </a:t>
            </a:r>
            <a:r>
              <a:rPr lang="en-US" dirty="0">
                <a:solidFill>
                  <a:srgbClr val="D8634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https://www.officetimeline.com/ProPlus</a:t>
            </a:r>
            <a:endParaRPr lang="en-US" dirty="0">
              <a:solidFill>
                <a:srgbClr val="D86344"/>
              </a:solidFill>
            </a:endParaRPr>
          </a:p>
        </p:txBody>
      </p:sp>
      <p:sp>
        <p:nvSpPr>
          <p:cNvPr id="6" name="H2">
            <a:extLst>
              <a:ext uri="{FF2B5EF4-FFF2-40B4-BE49-F238E27FC236}">
                <a16:creationId xmlns:a16="http://schemas.microsoft.com/office/drawing/2014/main" id="{7188E2DB-AEC8-4421-BFD4-6A095237338E}"/>
              </a:ext>
            </a:extLst>
          </p:cNvPr>
          <p:cNvSpPr/>
          <p:nvPr/>
        </p:nvSpPr>
        <p:spPr>
          <a:xfrm>
            <a:off x="864577" y="793855"/>
            <a:ext cx="10462846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Office Timeline Pro+ Edition makes beautiful roadmap and program slides in minutes.</a:t>
            </a:r>
          </a:p>
        </p:txBody>
      </p:sp>
      <p:sp>
        <p:nvSpPr>
          <p:cNvPr id="7" name="H1">
            <a:extLst>
              <a:ext uri="{FF2B5EF4-FFF2-40B4-BE49-F238E27FC236}">
                <a16:creationId xmlns:a16="http://schemas.microsoft.com/office/drawing/2014/main" id="{C740473A-622C-4819-90FC-71C9902F2F20}"/>
              </a:ext>
            </a:extLst>
          </p:cNvPr>
          <p:cNvSpPr txBox="1">
            <a:spLocks/>
          </p:cNvSpPr>
          <p:nvPr/>
        </p:nvSpPr>
        <p:spPr>
          <a:xfrm>
            <a:off x="838200" y="152191"/>
            <a:ext cx="10515600" cy="822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D86344"/>
                </a:solidFill>
              </a:rPr>
              <a:t>Impress your most important audiences with Pro+ slides</a:t>
            </a:r>
          </a:p>
        </p:txBody>
      </p:sp>
    </p:spTree>
    <p:extLst>
      <p:ext uri="{BB962C8B-B14F-4D97-AF65-F5344CB8AC3E}">
        <p14:creationId xmlns:p14="http://schemas.microsoft.com/office/powerpoint/2010/main" val="35379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SL_a6d20ffbd5274388bca6a698b18d0065_BackgroundRectangle">
            <a:extLst>
              <a:ext uri="{FF2B5EF4-FFF2-40B4-BE49-F238E27FC236}">
                <a16:creationId xmlns:a16="http://schemas.microsoft.com/office/drawing/2014/main" id="{9364A7B5-D1BA-9280-9777-8EFD76CF0A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420005"/>
            <a:ext cx="11290300" cy="219193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_4d8c6b25be494c9381ecbb50edd9025e_BackgroundRectangle">
            <a:extLst>
              <a:ext uri="{FF2B5EF4-FFF2-40B4-BE49-F238E27FC236}">
                <a16:creationId xmlns:a16="http://schemas.microsoft.com/office/drawing/2014/main" id="{19220638-A6A7-E23D-12CD-609C6EA739D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675440"/>
            <a:ext cx="11290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2A_fa7219993d314100aef1c884454a8190_BackgroundRectangle" hidden="1">
            <a:extLst>
              <a:ext uri="{FF2B5EF4-FFF2-40B4-BE49-F238E27FC236}">
                <a16:creationId xmlns:a16="http://schemas.microsoft.com/office/drawing/2014/main" id="{009B2FB5-9AEC-0D78-14CC-BE448F74353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65200" y="5871422"/>
            <a:ext cx="10388600" cy="219193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2A_602f20072e484bc28a7179595151f9e6_BackgroundRectangle" hidden="1">
            <a:extLst>
              <a:ext uri="{FF2B5EF4-FFF2-40B4-BE49-F238E27FC236}">
                <a16:creationId xmlns:a16="http://schemas.microsoft.com/office/drawing/2014/main" id="{1A922D6A-44C6-56B6-55E7-0B8E38DE5D9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5200" y="8126857"/>
            <a:ext cx="10388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AFB50F8-FCFD-5BC9-B81E-F49F8551AD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761FDAE-D236-E174-31FE-95F59004DF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474534" y="67955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32D8EF67-5044-5552-D272-3274C735914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92200" y="692083"/>
            <a:ext cx="10261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a6d20ffbd5274388bca6a698b18d0065_HeaderRectangle">
            <a:extLst>
              <a:ext uri="{FF2B5EF4-FFF2-40B4-BE49-F238E27FC236}">
                <a16:creationId xmlns:a16="http://schemas.microsoft.com/office/drawing/2014/main" id="{7E3C3342-AF88-D868-77F9-8096D48A82A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1420005"/>
            <a:ext cx="901700" cy="219193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4d8c6b25be494c9381ecbb50edd9025e_HeaderRectangle">
            <a:extLst>
              <a:ext uri="{FF2B5EF4-FFF2-40B4-BE49-F238E27FC236}">
                <a16:creationId xmlns:a16="http://schemas.microsoft.com/office/drawing/2014/main" id="{5075A81E-5A95-3DF5-3DF8-8C439897E2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3675440"/>
            <a:ext cx="9017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2A_fa7219993d314100aef1c884454a8190_HeaderRectangle" hidden="1">
            <a:extLst>
              <a:ext uri="{FF2B5EF4-FFF2-40B4-BE49-F238E27FC236}">
                <a16:creationId xmlns:a16="http://schemas.microsoft.com/office/drawing/2014/main" id="{651B38A8-38A8-6B20-04A9-09E950AD17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65200" y="5871422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2A_602f20072e484bc28a7179595151f9e6_HeaderRectangle" hidden="1">
            <a:extLst>
              <a:ext uri="{FF2B5EF4-FFF2-40B4-BE49-F238E27FC236}">
                <a16:creationId xmlns:a16="http://schemas.microsoft.com/office/drawing/2014/main" id="{0F088B98-634C-A2CE-B433-716727239F0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65200" y="8126857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OTLSHAPE_G_00000000000000000000000000000000_ShapeBelow0">
            <a:extLst>
              <a:ext uri="{FF2B5EF4-FFF2-40B4-BE49-F238E27FC236}">
                <a16:creationId xmlns:a16="http://schemas.microsoft.com/office/drawing/2014/main" id="{DA596BD5-5CB9-F9D1-7ED8-AC315D301C2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656030" y="946083"/>
            <a:ext cx="0" cy="3008757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G_00000000000000000000000000000000_ShapeBelow1">
            <a:extLst>
              <a:ext uri="{FF2B5EF4-FFF2-40B4-BE49-F238E27FC236}">
                <a16:creationId xmlns:a16="http://schemas.microsoft.com/office/drawing/2014/main" id="{29D1292E-CE8F-5F3B-B683-6512A2F39DA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219865" y="946083"/>
            <a:ext cx="0" cy="3008757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G_00000000000000000000000000000000_ShapeBelow2">
            <a:extLst>
              <a:ext uri="{FF2B5EF4-FFF2-40B4-BE49-F238E27FC236}">
                <a16:creationId xmlns:a16="http://schemas.microsoft.com/office/drawing/2014/main" id="{D96218BD-5F33-24CB-D047-FE6BF827BE3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783700" y="946083"/>
            <a:ext cx="0" cy="3008757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SLT_76cc25f9306e4716bbbd1a072881f996_Shape">
            <a:extLst>
              <a:ext uri="{FF2B5EF4-FFF2-40B4-BE49-F238E27FC236}">
                <a16:creationId xmlns:a16="http://schemas.microsoft.com/office/drawing/2014/main" id="{9D7DF1E4-B8A1-5707-2CE6-9FAB8F0A7A1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487091" y="3425081"/>
            <a:ext cx="4406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T_8cc704d88ac44cb08a66db71a274bee9_Shape">
            <a:extLst>
              <a:ext uri="{FF2B5EF4-FFF2-40B4-BE49-F238E27FC236}">
                <a16:creationId xmlns:a16="http://schemas.microsoft.com/office/drawing/2014/main" id="{EFEF7D57-98AB-2B79-580C-081B8C2EE3F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882236" y="3735300"/>
            <a:ext cx="736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F97F7048-F54F-12A8-3FA0-96AF9470726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92200" y="895283"/>
            <a:ext cx="3556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M_518a26d4211a4013bc33496978a4430f_Shape">
            <a:extLst>
              <a:ext uri="{FF2B5EF4-FFF2-40B4-BE49-F238E27FC236}">
                <a16:creationId xmlns:a16="http://schemas.microsoft.com/office/drawing/2014/main" id="{B747B6D2-3512-4A68-AEBA-6F4DD7E95A3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076432" y="1493876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M_3f8c2fe66ff74524aac56a8d33813745_Shape">
            <a:extLst>
              <a:ext uri="{FF2B5EF4-FFF2-40B4-BE49-F238E27FC236}">
                <a16:creationId xmlns:a16="http://schemas.microsoft.com/office/drawing/2014/main" id="{E7FC47EF-9406-53DF-224D-E7264BDDED4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40267" y="188292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d84868d4c9d44677a4a2a3d4ec594432_Shape">
            <a:extLst>
              <a:ext uri="{FF2B5EF4-FFF2-40B4-BE49-F238E27FC236}">
                <a16:creationId xmlns:a16="http://schemas.microsoft.com/office/drawing/2014/main" id="{81342A32-8746-36E1-4832-072FB938056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372791" y="2271963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SLM_4e5a2b4982e2412ba811580fb5f78b2b_Shape">
            <a:extLst>
              <a:ext uri="{FF2B5EF4-FFF2-40B4-BE49-F238E27FC236}">
                <a16:creationId xmlns:a16="http://schemas.microsoft.com/office/drawing/2014/main" id="{1601DAE1-99C8-4B0F-19D8-E65C18A6A1B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204101" y="2661006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SLM_d358deb3770a453ba67dd7386e7c833e_Shape">
            <a:extLst>
              <a:ext uri="{FF2B5EF4-FFF2-40B4-BE49-F238E27FC236}">
                <a16:creationId xmlns:a16="http://schemas.microsoft.com/office/drawing/2014/main" id="{055F3123-268E-36B6-08FD-EEFBE0446D1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936626" y="305005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T_76cc25f9306e4716bbbd1a072881f996_ShapePercentage" hidden="1">
            <a:extLst>
              <a:ext uri="{FF2B5EF4-FFF2-40B4-BE49-F238E27FC236}">
                <a16:creationId xmlns:a16="http://schemas.microsoft.com/office/drawing/2014/main" id="{08DF1A93-5552-D891-6A08-FE32F578E2F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487091" y="787649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T_8cc704d88ac44cb08a66db71a274bee9_ShapePercentage" hidden="1">
            <a:extLst>
              <a:ext uri="{FF2B5EF4-FFF2-40B4-BE49-F238E27FC236}">
                <a16:creationId xmlns:a16="http://schemas.microsoft.com/office/drawing/2014/main" id="{0A1A833F-02C7-1077-4DAD-EBDD29D7974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882236" y="818671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a6d20ffbd5274388bca6a698b18d0065_Header">
            <a:extLst>
              <a:ext uri="{FF2B5EF4-FFF2-40B4-BE49-F238E27FC236}">
                <a16:creationId xmlns:a16="http://schemas.microsoft.com/office/drawing/2014/main" id="{90C9B314-5BDF-7291-77C8-D99D8F599C0D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3500" y="2422945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Pre-Planning</a:t>
            </a:r>
          </a:p>
        </p:txBody>
      </p:sp>
      <p:sp>
        <p:nvSpPr>
          <p:cNvPr id="18" name="OTLSHAPE_SL_4d8c6b25be494c9381ecbb50edd9025e_Header">
            <a:extLst>
              <a:ext uri="{FF2B5EF4-FFF2-40B4-BE49-F238E27FC236}">
                <a16:creationId xmlns:a16="http://schemas.microsoft.com/office/drawing/2014/main" id="{8101D0DF-621A-FCD0-93CE-B4F7B70B6A8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500" y="3629085"/>
            <a:ext cx="901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Design Planning</a:t>
            </a:r>
          </a:p>
        </p:txBody>
      </p:sp>
      <p:sp>
        <p:nvSpPr>
          <p:cNvPr id="23" name="OTLSHAPE_SL2A_fa7219993d314100aef1c884454a8190_Header" hidden="1">
            <a:extLst>
              <a:ext uri="{FF2B5EF4-FFF2-40B4-BE49-F238E27FC236}">
                <a16:creationId xmlns:a16="http://schemas.microsoft.com/office/drawing/2014/main" id="{49AEFA8E-226A-A668-21CD-60725692D87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2A_602f20072e484bc28a7179595151f9e6_Header" hidden="1">
            <a:extLst>
              <a:ext uri="{FF2B5EF4-FFF2-40B4-BE49-F238E27FC236}">
                <a16:creationId xmlns:a16="http://schemas.microsoft.com/office/drawing/2014/main" id="{8860CC5D-D1CE-9E77-F457-809DA772858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67359AC2-F9D1-6A34-242E-84A42C51F66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610220" y="946083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94EB477D-F41C-A6A6-3393-2D931C75636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4466378" y="103075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F1681BA-DE56-07F0-3EFD-3E27B9C77F9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55700" y="72605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951EC6A-EF1E-ACBB-33F6-8AD70FF5658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719535" y="72605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F247BED0-28AD-DD67-917D-8C203EE0C055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283370" y="72605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CEE83FF-F015-123A-FE7E-B2B3EB19489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8847204" y="72605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316040FD-2497-8CC0-939C-38A118C41BD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155700" y="50602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6" name="OTLSHAPE_SLM_518a26d4211a4013bc33496978a4430f_Title">
            <a:extLst>
              <a:ext uri="{FF2B5EF4-FFF2-40B4-BE49-F238E27FC236}">
                <a16:creationId xmlns:a16="http://schemas.microsoft.com/office/drawing/2014/main" id="{F1DC71A0-209D-1EF8-122A-FD045D025C4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58951" y="1458105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the project's goals</a:t>
            </a:r>
          </a:p>
        </p:txBody>
      </p:sp>
      <p:sp>
        <p:nvSpPr>
          <p:cNvPr id="27" name="OTLSHAPE_SLM_518a26d4211a4013bc33496978a4430f_Date">
            <a:extLst>
              <a:ext uri="{FF2B5EF4-FFF2-40B4-BE49-F238E27FC236}">
                <a16:creationId xmlns:a16="http://schemas.microsoft.com/office/drawing/2014/main" id="{C6C5123D-C31A-8154-F05D-B9F1C9401E1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687812" y="162862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18</a:t>
            </a:r>
          </a:p>
        </p:txBody>
      </p:sp>
      <p:sp>
        <p:nvSpPr>
          <p:cNvPr id="29" name="OTLSHAPE_SLM_3f8c2fe66ff74524aac56a8d33813745_Title">
            <a:extLst>
              <a:ext uri="{FF2B5EF4-FFF2-40B4-BE49-F238E27FC236}">
                <a16:creationId xmlns:a16="http://schemas.microsoft.com/office/drawing/2014/main" id="{84AD3AD8-8F5C-0F30-B51B-99353BE03E7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343343" y="1847148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Outline requirements</a:t>
            </a:r>
          </a:p>
        </p:txBody>
      </p:sp>
      <p:sp>
        <p:nvSpPr>
          <p:cNvPr id="30" name="OTLSHAPE_SLM_3f8c2fe66ff74524aac56a8d33813745_Date">
            <a:extLst>
              <a:ext uri="{FF2B5EF4-FFF2-40B4-BE49-F238E27FC236}">
                <a16:creationId xmlns:a16="http://schemas.microsoft.com/office/drawing/2014/main" id="{DCB5F5AD-6C1C-89CC-214F-4DEF2FC28A5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251647" y="201766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25</a:t>
            </a:r>
          </a:p>
        </p:txBody>
      </p:sp>
      <p:sp>
        <p:nvSpPr>
          <p:cNvPr id="32" name="OTLSHAPE_SLM_d84868d4c9d44677a4a2a3d4ec594432_Title">
            <a:extLst>
              <a:ext uri="{FF2B5EF4-FFF2-40B4-BE49-F238E27FC236}">
                <a16:creationId xmlns:a16="http://schemas.microsoft.com/office/drawing/2014/main" id="{ABEEE747-8D5D-1996-36FE-99FDFB6BAB4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405093" y="2236191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 the budget</a:t>
            </a:r>
          </a:p>
        </p:txBody>
      </p:sp>
      <p:sp>
        <p:nvSpPr>
          <p:cNvPr id="33" name="OTLSHAPE_SLM_d84868d4c9d44677a4a2a3d4ec594432_Date">
            <a:extLst>
              <a:ext uri="{FF2B5EF4-FFF2-40B4-BE49-F238E27FC236}">
                <a16:creationId xmlns:a16="http://schemas.microsoft.com/office/drawing/2014/main" id="{031610AD-0F2B-874D-CEA8-966703712E5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984171" y="240671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27</a:t>
            </a:r>
          </a:p>
        </p:txBody>
      </p:sp>
      <p:sp>
        <p:nvSpPr>
          <p:cNvPr id="35" name="OTLSHAPE_SLM_4e5a2b4982e2412ba811580fb5f78b2b_Title">
            <a:extLst>
              <a:ext uri="{FF2B5EF4-FFF2-40B4-BE49-F238E27FC236}">
                <a16:creationId xmlns:a16="http://schemas.microsoft.com/office/drawing/2014/main" id="{0BF77CDD-6F02-BA22-5249-3D94C2FDDB7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205630" y="2625235"/>
            <a:ext cx="195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Break down the project into tasks</a:t>
            </a:r>
          </a:p>
        </p:txBody>
      </p:sp>
      <p:sp>
        <p:nvSpPr>
          <p:cNvPr id="36" name="OTLSHAPE_SLM_4e5a2b4982e2412ba811580fb5f78b2b_Date">
            <a:extLst>
              <a:ext uri="{FF2B5EF4-FFF2-40B4-BE49-F238E27FC236}">
                <a16:creationId xmlns:a16="http://schemas.microsoft.com/office/drawing/2014/main" id="{89FF9BD5-1123-EC64-3D25-CD1B24DAF68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854428" y="279575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</a:t>
            </a:r>
          </a:p>
        </p:txBody>
      </p:sp>
      <p:sp>
        <p:nvSpPr>
          <p:cNvPr id="38" name="OTLSHAPE_SLM_d358deb3770a453ba67dd7386e7c833e_Title">
            <a:extLst>
              <a:ext uri="{FF2B5EF4-FFF2-40B4-BE49-F238E27FC236}">
                <a16:creationId xmlns:a16="http://schemas.microsoft.com/office/drawing/2014/main" id="{588AF79F-088B-3561-E04B-8151A7AAA54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042378" y="3014278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Assign roles and responsibilities</a:t>
            </a:r>
          </a:p>
        </p:txBody>
      </p:sp>
      <p:sp>
        <p:nvSpPr>
          <p:cNvPr id="39" name="OTLSHAPE_SLM_d358deb3770a453ba67dd7386e7c833e_Date">
            <a:extLst>
              <a:ext uri="{FF2B5EF4-FFF2-40B4-BE49-F238E27FC236}">
                <a16:creationId xmlns:a16="http://schemas.microsoft.com/office/drawing/2014/main" id="{8B84BC33-2E32-2238-FA92-19AD2B4F71B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586952" y="318479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</a:t>
            </a:r>
          </a:p>
        </p:txBody>
      </p:sp>
      <p:sp>
        <p:nvSpPr>
          <p:cNvPr id="42" name="OTLSHAPE_SLT_76cc25f9306e4716bbbd1a072881f996_Duration" hidden="1">
            <a:extLst>
              <a:ext uri="{FF2B5EF4-FFF2-40B4-BE49-F238E27FC236}">
                <a16:creationId xmlns:a16="http://schemas.microsoft.com/office/drawing/2014/main" id="{93C8ED2E-4147-B60A-8669-14DDFC01DE6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43" name="OTLSHAPE_SLT_76cc25f9306e4716bbbd1a072881f996_TextPercentage" hidden="1">
            <a:extLst>
              <a:ext uri="{FF2B5EF4-FFF2-40B4-BE49-F238E27FC236}">
                <a16:creationId xmlns:a16="http://schemas.microsoft.com/office/drawing/2014/main" id="{0682C4EF-F2BE-FE04-87A7-58F270B0E72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76cc25f9306e4716bbbd1a072881f996_StartDate" hidden="1">
            <a:extLst>
              <a:ext uri="{FF2B5EF4-FFF2-40B4-BE49-F238E27FC236}">
                <a16:creationId xmlns:a16="http://schemas.microsoft.com/office/drawing/2014/main" id="{AB7CBAC2-8CA9-18A4-65CC-A45299C16A8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76cc25f9306e4716bbbd1a072881f996_EndDate" hidden="1">
            <a:extLst>
              <a:ext uri="{FF2B5EF4-FFF2-40B4-BE49-F238E27FC236}">
                <a16:creationId xmlns:a16="http://schemas.microsoft.com/office/drawing/2014/main" id="{C44FCB2D-6011-80B5-7B75-FD340F4DD47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76cc25f9306e4716bbbd1a072881f996_JoinedDate">
            <a:extLst>
              <a:ext uri="{FF2B5EF4-FFF2-40B4-BE49-F238E27FC236}">
                <a16:creationId xmlns:a16="http://schemas.microsoft.com/office/drawing/2014/main" id="{6CB01AF7-1711-DD3A-5B0B-3BE3B028364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703332" y="341106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27 - Nov 8</a:t>
            </a:r>
          </a:p>
        </p:txBody>
      </p:sp>
      <p:sp>
        <p:nvSpPr>
          <p:cNvPr id="47" name="OTLSHAPE_SLT_76cc25f9306e4716bbbd1a072881f996_Title">
            <a:extLst>
              <a:ext uri="{FF2B5EF4-FFF2-40B4-BE49-F238E27FC236}">
                <a16:creationId xmlns:a16="http://schemas.microsoft.com/office/drawing/2014/main" id="{5E3BB441-A086-79AC-96DE-D6641591D6B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9933036" y="3403321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Create the project roadmap</a:t>
            </a:r>
          </a:p>
        </p:txBody>
      </p:sp>
      <p:sp>
        <p:nvSpPr>
          <p:cNvPr id="53" name="OTLSHAPE_SLT_8cc704d88ac44cb08a66db71a274bee9_Duration" hidden="1">
            <a:extLst>
              <a:ext uri="{FF2B5EF4-FFF2-40B4-BE49-F238E27FC236}">
                <a16:creationId xmlns:a16="http://schemas.microsoft.com/office/drawing/2014/main" id="{C8C5A22D-0BF9-30F2-61D5-937B818F419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4" name="OTLSHAPE_SLT_8cc704d88ac44cb08a66db71a274bee9_TextPercentage" hidden="1">
            <a:extLst>
              <a:ext uri="{FF2B5EF4-FFF2-40B4-BE49-F238E27FC236}">
                <a16:creationId xmlns:a16="http://schemas.microsoft.com/office/drawing/2014/main" id="{26DAD02B-CC13-4834-C464-CF0A98EC7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8cc704d88ac44cb08a66db71a274bee9_StartDate" hidden="1">
            <a:extLst>
              <a:ext uri="{FF2B5EF4-FFF2-40B4-BE49-F238E27FC236}">
                <a16:creationId xmlns:a16="http://schemas.microsoft.com/office/drawing/2014/main" id="{26261549-2BCC-5ABF-97EE-1310E4993AC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8cc704d88ac44cb08a66db71a274bee9_EndDate" hidden="1">
            <a:extLst>
              <a:ext uri="{FF2B5EF4-FFF2-40B4-BE49-F238E27FC236}">
                <a16:creationId xmlns:a16="http://schemas.microsoft.com/office/drawing/2014/main" id="{813C902F-785D-761D-5254-BE384C2E273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8cc704d88ac44cb08a66db71a274bee9_JoinedDate">
            <a:extLst>
              <a:ext uri="{FF2B5EF4-FFF2-40B4-BE49-F238E27FC236}">
                <a16:creationId xmlns:a16="http://schemas.microsoft.com/office/drawing/2014/main" id="{CAB3B0B8-9F9E-1992-E4C7-5AE6B4D73BE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073035" y="3721287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Nov 8 - Nov 10</a:t>
            </a:r>
          </a:p>
        </p:txBody>
      </p:sp>
      <p:sp>
        <p:nvSpPr>
          <p:cNvPr id="58" name="OTLSHAPE_SLT_8cc704d88ac44cb08a66db71a274bee9_Title">
            <a:extLst>
              <a:ext uri="{FF2B5EF4-FFF2-40B4-BE49-F238E27FC236}">
                <a16:creationId xmlns:a16="http://schemas.microsoft.com/office/drawing/2014/main" id="{5ACF4620-F9A8-C208-1F36-C786E3A37B5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0665561" y="371354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Website Drawings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122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iIsIk9yaWdpbmFsQXNzZW1ibHlWZXJzaW9uIjoiNi4wMC4wMC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xMjQsIkciOjEyNCwiQiI6MTI0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k1pZGRsZVRpZXJTaGFwZVN0eWxlIjp7IiRpZCI6IjEzIiwiTWFyZ2luIjp7IiRpZCI6IjE0IiwiVG9wIjowLjAsIkxlZnQiOjEwLjAsIlJpZ2h0IjoxMC4wLCJCb3R0b20iOjAuMH0sIlBhZGRpbmciOnsiJGlkIjoiMTUiLCJUb3AiOjMuMCwiTGVmdCI6MC4wLCJSaWdodCI6MC4wLCJCb3R0b20iOjMuMH0sIkJhY2tncm91bmQiOnsiJGlkIjoiMTYiLCJDb2xvciI6eyIkcmVmIjoiOSJ9fSwiSXNWaXNpYmxlIjp0cnVlLCJXaWR0aCI6ODU4LjAsIkhlaWdodCI6MjAuMCwiQm9yZGVyU3R5bGUiOnsiJGlkIjoiMTciLCJMaW5lQ29sb3IiOm51bGwsIkxpbmVXZWlnaHQiOjAuMCwiTGluZVR5cGUiOjAsIlBhcmVudFN0eWxlIjpudWxsfSwiUGFyZW50U3R5bGUiOm51bGx9LCJCb3R0b21UaWVyU2hhcGVTdHlsZSI6eyIkaWQiOiIxOCIsIk1hcmdpbiI6eyIkcmVmIjoiNiJ9LCJQYWRkaW5nIjp7IiRyZWYiOiI3In0sIkJhY2tncm91bmQiOnsiJGlkIjoiMTkiLCJDb2xvciI6eyIkaWQiOiIyMCIsIkEiOjI1NSwiUiI6MTI4LCJHIjoxMjgsIkIiOjEyOH19LCJJc1Zpc2libGUiOnRydWUsIldpZHRoIjo4NTguMCwiSGVpZ2h0IjoyMC4wLCJCb3JkZXJTdHlsZSI6eyIkaWQiOiIyMSIsIkxpbmVDb2xvciI6eyIkcmVmIjoiMTEifSwiTGluZVdlaWdodCI6MC4wLCJMaW5lVHlwZSI6MCwiUGFyZW50U3R5bGUiOm51bGx9LCJQYXJlbnRTdHlsZSI6bnVsbH0sIlJpZ2h0RW5kQ2Fwc1N0eWxlIjp7IiRpZCI6IjIyIiwiRm9udFNldHRpbmdzIjp7IiRpZCI6IjIzIiwiRm9udFNpemUiOjEyLCJGb250TmFtZSI6IkNhbGlicmkiLCJJc0JvbGQiOnRydWUsIklzSXRhbGljIjpmYWxzZSwiSXNVbmRlcmxpbmVkIjpmYWxzZSwiUGFyZW50U3R5bGUiOm51bGx9LCJBdXRvU2l6ZSI6MCwiRm9yZWdyb3VuZCI6eyIkaWQiOiIyNCIsIkNvbG9yIjp7IiRpZCI6IjI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iIsIlRvcCI6MC4wLCJMZWZ0IjowLjAsIlJpZ2h0IjoyMC4wLCJCb3R0b20iOjAuMH0sIlBhZGRpbmciOnsiJGlkIjoiMjciLCJUb3AiOjAuMCwiTGVmdCI6MC4wLCJSaWdodCI6MC4wLCJCb3R0b20iOjAuMH0sIkJhY2tncm91bmQiOnsiJGlkIjoiMjgiLCJDb2xvciI6eyIkaWQiOiIyOSIsIkEiOjg5LCJSIjowLCJHIjowLCJCIjowfX0sIklzVmlzaWJsZSI6dHJ1ZSwiV2lkdGgiOjAuMCwiSGVpZ2h0IjowLjAsIkJvcmRlclN0eWxlIjpudWxsLCJQYXJlbnRTdHlsZSI6bnVsbH0sIkxlZnRFbmRDYXBzU3R5bGUiOnsiJGlkIjoiMzAiLCJGb250U2V0dGluZ3MiOnsiJGlkIjoiMzEiLCJGb250U2l6ZSI6MTgsIkZvbnROYW1lIjoiQ2FsaWJyaSIsIklzQm9sZCI6dHJ1ZSwiSXNJdGFsaWMiOmZhbHNlLCJJc1VuZGVybGluZWQiOmZhbHNlLCJQYXJlbnRTdHlsZSI6bnVsbH0sIkF1dG9TaXplIjowLCJGb3JlZ3JvdW5kIjp7IiRpZCI6IjMyIiwiQ29sb3IiOnsiJGlkIjoiMzM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0IiwiVG9wIjowLjAsIkxlZnQiOjIwLjAsIlJpZ2h0IjowLjAsIkJvdHRvbSI6MC4wfSwiUGFkZGluZyI6eyIkaWQiOiIzNSIsIlRvcCI6MC4wLCJMZWZ0IjowLjAsIlJpZ2h0IjowLjAsIkJvdHRvbSI6MC4wfSwiQmFja2dyb3VuZCI6eyIkaWQiOiIzNiIsIkNvbG9yIjp7IiRyZWYiOiIyOSJ9fSwiSXNWaXNpYmxlIjpmYWxzZSwiV2lkdGgiOjAuMCwiSGVpZ2h0IjowLjAsIkJvcmRlclN0eWxlIjpudWxsLCJQYXJlbnRTdHlsZSI6bnVsbH0sIlRvZGF5VGV4dFN0eWxlIjp7IiRpZCI6IjM3IiwiRm9udFNldHRpbmdzIjp7IiRpZCI6IjM4IiwiRm9udFNpemUiOjEyLCJGb250TmFtZSI6IkNhbGlicmkiLCJJc0JvbGQiOmZhbHNlLCJJc0l0YWxpYyI6ZmFsc2UsIklzVW5kZXJsaW5lZCI6ZmFsc2UsIlBhcmVudFN0eWxlIjpudWxsfSwiQXV0b1NpemUiOjAsIkZvcmVncm91bmQiOnsiJGlkIjoiMzkiLCJDb2xvciI6eyIkaWQiOiI0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SIsIlRvcCI6MC4wLCJMZWZ0IjowLjAsIlJpZ2h0IjowLjAsIkJvdHRvbSI6MC4wfSwiUGFkZGluZyI6eyIkaWQiOiI0MiIsIlRvcCI6MC4wLCJMZWZ0IjowLjAsIlJpZ2h0IjowLjAsIkJvdHRvbSI6MC4wfSwiQmFja2dyb3VuZCI6eyIkaWQiOiI0MyIsIkNvbG9yIjp7IiRyZWYiOiIyOSJ9fSwiSXNWaXNpYmxlIjp0cnVlLCJXaWR0aCI6MC4wLCJIZWlnaHQiOjAuMCwiQm9yZGVyU3R5bGUiOm51bGwsIlBhcmVudFN0eWxlIjpudWxsfSwiVG9kYXlNYXJrZXJTdHlsZSI6eyIkaWQiOiI0NCIsIk1hcmdpbiI6eyIkaWQiOiI0NSIsIlRvcCI6MC4wLCJMZWZ0IjowLjAsIlJpZ2h0IjowLjAsIkJvdHRvbSI6MC4wfSwiUGFkZGluZyI6eyIkaWQiOiI0NiIsIlRvcCI6MC4wLCJMZWZ0IjowLjAsIlJpZ2h0IjowLjAsIkJvdHRvbSI6MC4wfSwiQmFja2dyb3VuZCI6eyIkaWQiOiI0NyIsIkNvbG9yIjp7IiRpZCI6IjQ4IiwiQSI6MjU1LCJSIjoyNTUsIkciOjAsIkIiOjB9fSwiSXNWaXNpYmxlIjp0cnVlLCJXaWR0aCI6MC4wLCJIZWlnaHQiOjAuMCwiQm9yZGVyU3R5bGUiOm51bGwsIlBhcmVudFN0eWxlIjpudWxsfSwiU2NhbGVTdHlsZSI6eyIkaWQiOiI0OSIsIlNoYXBlIjozLCJTaG93U2VnbWVudFNlcGFyYXRvcnMiOmZhbHNlLCJTZWdtZW50U2VwYXJhdG9yT3BhY2l0eSI6MzAsIkhhc0JlZW5WaXNpYmxlQmVmb3JlIjp0cnVlLCJGb250U2V0dGluZ3MiOnsiJGlkIjoiNTAiLCJGb250U2l6ZSI6MTIsIkZvbnROYW1lIjoiQ2FsaWJyaSIsIklzQm9sZCI6ZmFsc2UsIklzSXRhbGljIjpmYWxzZSwiSXNVbmRlcmxpbmVkIjpmYWxzZSwiUGFyZW50U3R5bGUiOm51bGx9LCJBdXRvU2l6ZSI6MCwiRm9yZWdyb3VuZCI6eyIkaWQiOiI1MSIsIkNvbG9yIjp7IiRpZCI6IjU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zIiwiVG9wIjowLjAsIkxlZnQiOjUuMCwiUmlnaHQiOjAuMCwiQm90dG9tIjowLjB9LCJQYWRkaW5nIjp7IiRpZCI6IjU0IiwiVG9wIjowLjAsIkxlZnQiOjAuMCwiUmlnaHQiOjAuMCwiQm90dG9tIjowLjB9LCJCYWNrZ3JvdW5kIjp7IiRpZCI6IjU1IiwiQ29sb3IiOnsiJHJlZiI6IjI5In19LCJJc1Zpc2libGUiOnRydWUsIldpZHRoIjowLjAsIkhlaWdodCI6MC4wLCJCb3JkZXJTdHlsZSI6bnVsbCwiUGFyZW50U3R5bGUiOm51bGx9LCJTaW5nbGVTY2FsZVNoYXBlU3R5bGUiOnsiJGlkIjoiNTYiLCJTaGFwZSI6MywiSGVpZ2h0IjoyMC4wfSwiTWlkZGxlVGllclNjYWxlU3R5bGUiOnsiJGlkIjoiNTciLCJTaGFwZSI6MywiU2hvd1NlZ21lbnRTZXBhcmF0b3JzIjpmYWxzZSwiU2VnbWVudFNlcGFyYXRvck9wYWNpdHkiOjMwLCJIYXNCZWVuVmlzaWJsZUJlZm9yZSI6ZmFsc2UsIkZvbnRTZXR0aW5ncyI6eyIkaWQiOiI1OCIsIkZvbnRTaXplIjoxMiwiRm9udE5hbWUiOiJDYWxpYnJpIiwiSXNCb2xkIjpmYWxzZSwiSXNJdGFsaWMiOmZhbHNlLCJJc1VuZGVybGluZWQiOmZhbHNlLCJQYXJlbnRTdHlsZSI6bnVsbH0sIkF1dG9TaXplIjowLCJGb3JlZ3JvdW5kIjp7IiRpZCI6IjU5IiwiQ29sb3IiOnsiJHJlZiI6IjUyIn19LCJNYXhXaWR0aCI6MjAwLjAsIk1heEhlaWdodCI6IkluZmluaXR5IiwiU21hcnRGb3JlZ3JvdW5kSXNBY3RpdmUiOmZhbHNlLCJIb3Jpem9udGFsQWxpZ25tZW50IjowLCJWZXJ0aWNhbEFsaWdubWVudCI6MSwiU21hcnRGb3JlZ3JvdW5kIjpudWxsLCJCYWNrZ3JvdW5kRmlsbFR5cGUiOjAsIk1hcmdpbiI6eyIkaWQiOiI2MCIsIlRvcCI6MC4wLCJMZWZ0Ijo1LjAsIlJpZ2h0IjowLjAsIkJvdHRvbSI6MC4wfSwiUGFkZGluZyI6eyIkaWQiOiI2MSIsIlRvcCI6MC4wLCJMZWZ0IjowLjAsIlJpZ2h0IjowLjAsIkJvdHRvbSI6MC4wfSwiQmFja2dyb3VuZCI6eyIkaWQiOiI2MiIsIkNvbG9yIjp7IiRyZWYiOiIyOSJ9fSwiSXNWaXNpYmxlIjpmYWxzZSwiV2lkdGgiOjAuMCwiSGVpZ2h0IjowLjAsIkJvcmRlclN0eWxlIjpudWxsLCJQYXJlbnRTdHlsZSI6bnVsbH0sIkJvdHRvbVRpZXJTY2FsZVN0eWxlIjp7IiRpZCI6IjYzIiwiU2hhcGUiOjMsIlNob3dTZWdtZW50U2VwYXJhdG9ycyI6ZmFsc2UsIlNlZ21lbnRTZXBhcmF0b3JPcGFjaXR5IjozMCwiSGFzQmVlblZpc2libGVCZWZvcmUiOmZhbHNlLCJGb250U2V0dGluZ3MiOnsiJGlkIjoiNjQiLCJGb250U2l6ZSI6MTIsIkZvbnROYW1lIjoiQ2FsaWJyaSIsIklzQm9sZCI6ZmFsc2UsIklzSXRhbGljIjpmYWxzZSwiSXNVbmRlcmxpbmVkIjpmYWxzZSwiUGFyZW50U3R5bGUiOm51bGx9LCJBdXRvU2l6ZSI6MCwiRm9yZWdyb3VuZCI6eyIkaWQiOiI2NSIsIkNvbG9yIjp7IiRyZWYiOiI1MiJ9fSwiTWF4V2lkdGgiOjIwMC4wLCJNYXhIZWlnaHQiOiJJbmZpbml0eSIsIlNtYXJ0Rm9yZWdyb3VuZElzQWN0aXZlIjpmYWxzZSwiSG9yaXpvbnRhbEFsaWdubWVudCI6MCwiVmVydGljYWxBbGlnbm1lbnQiOjEsIlNtYXJ0Rm9yZWdyb3VuZCI6bnVsbCwiQmFja2dyb3VuZEZpbGxUeXBlIjowLCJNYXJnaW4iOnsiJGlkIjoiNjYiLCJUb3AiOjAuMCwiTGVmdCI6NS4wLCJSaWdodCI6MC4wLCJCb3R0b20iOjAuMH0sIlBhZGRpbmciOnsiJGlkIjoiNjciLCJUb3AiOjAuMCwiTGVmdCI6MC4wLCJSaWdodCI6MC4wLCJCb3R0b20iOjAuMH0sIkJhY2tncm91bmQiOnsiJGlkIjoiNjgiLCJDb2xvciI6eyIkcmVmIjoiMjkifX0sIklzVmlzaWJsZSI6ZmFsc2UsIldpZHRoIjowLjAsIkhlaWdodCI6MC4wLCJCb3JkZXJTdHlsZSI6bnVsbCwiUGFyZW50U3R5bGUiOm51bGx9LCJFbGFwc2VkVGltZUJhY2tncm91bmQiOnsiJGlkIjoiNjkiLCJDb2xvciI6eyIkaWQiOiI3MCIsIkEiOjc3LCJSIjoyNTUsIkciOjAsIkIiOjB9fSwiQXBwZW5kWWVhck9uWWVhckNoYW5nZSI6ZmFsc2UsIkVsYXBzZWRUaW1lRm9ybWF0IjoxLCJUb2RheU1hcmtlclBvc2l0aW9uIjowLCJRdWlja1Bvc2l0aW9uIjoyLCJBYnNvbHV0ZVBvc2l0aW9uIjo0MDUuMCwiTWFyZ2luIjp7IiRpZCI6IjcxIiwiVG9wIjowLjAsIkxlZnQiOjEwLjAsIlJpZ2h0IjoxMC4wLCJCb3R0b20iOjAuMH0sIlBhZGRpbmciOnsiJGlkIjoiNzIiLCJUb3AiOjAuMCwiTGVmdCI6MC4wLCJSaWdodCI6MC4wLCJCb3R0b20iOjAuMH0sIkJhY2tncm91bmQiOnsiJGlkIjoiNzMiLCJDb2xvciI6eyIkaWQiOiI3NCIsIkEiOjI1NSwiUiI6NDcsIkciOjU0LCJCIjoxNTN9fSwiSXNWaXNpYmxlIjp0cnVlLCJXaWR0aCI6MC4wLCJIZWlnaHQiOjAuMCwiQm9yZGVyU3R5bGUiOm51bGwsIlBhcmVudFN0eWxlIjpudWxsfSwiRGVmYXVsdE1pbGVzdG9uZVN0eWxlIjp7IiRpZCI6Ijc1IiwiU2hhcGUiOjIsIkNvbm5lY3Rvck1hcmdpbiI6eyIkaWQiOiI3NiIsIlRvcCI6MC4wLCJMZWZ0IjoyLjAsIlJpZ2h0IjoyLjAsIkJvdHRvbSI6MC4wfSwiQ29ubmVjdG9yU3R5bGUiOnsiJGlkIjoiNzciLCJMaW5lQ29sb3IiOnsiJGlkIjoiNzgiLCIkdHlwZSI6Ik5MUkUuQ29tbW9uLkRvbS5Tb2xpZENvbG9yQnJ1c2gsIE5MUkUuQ29tbW9uIiwiQ29sb3IiOnsiJGlkIjoiNzkiLCJBIjoxMjcsIlIiOjc5LCJHIjoxMjksIkIiOjE4OX19LCJMaW5lV2VpZ2h0IjoxLjAsIkxpbmVUeXBlIjowLCJQYXJlbnRTdHlsZSI6bnVsbH0sIklzQmVsb3dUaW1lYmFuZCI6ZmFsc2UsIlBvc2l0aW9uT25UYXNrIjowLCJIaWRlRGF0ZSI6ZmFsc2UsIlNoYXBlU2l6ZSI6MSwiU3BhY2luZyI6Mi4wLCJQYWRkaW5nIjp7IiRpZCI6IjgwIiwiVG9wIjoxMC4wLCJMZWZ0IjozLjAsIlJpZ2h0IjowLjAsIkJvdHRvbSI6MC4wfSwiU2hhcGVTdHlsZSI6eyIkaWQiOiI4MSIsIk1hcmdpbiI6eyIkaWQiOiI4MiIsIlRvcCI6MC4wLCJMZWZ0IjowLjAsIlJpZ2h0IjowLjAsIkJvdHRvbSI6MC4wfSwiUGFkZGluZyI6eyIkaWQiOiI4MyIsIlRvcCI6MC4wLCJMZWZ0IjowLjAsIlJpZ2h0IjowLjAsIkJvdHRvbSI6MC4wfSwiQmFja2dyb3VuZCI6eyIkaWQiOiI4NCIsIkNvbG9yIjp7IiRpZCI6Ijg1IiwiQSI6MjU1LCJSIjowLCJHIjoxMTQsIkIiOjE4OH19LCJJc1Zpc2libGUiOnRydWUsIldpZHRoIjoxMy4wLCJIZWlnaHQiOjEzLjAsIkJvcmRlclN0eWxlIjp7IiRpZCI6Ijg2IiwiTGluZUNvbG9yIjp7IiRpZCI6Ijg3IiwiJHR5cGUiOiJOTFJFLkNvbW1vbi5Eb20uU29saWRDb2xvckJydXNoLCBOTFJFLkNvbW1vbiIsIkNvbG9yIjp7IiRpZCI6Ijg4IiwiQSI6MjU1LCJSIjoyNTUsIkciOjAsIkIiOjB9fSwiTGluZVdlaWdodCI6MC4wLCJMaW5lVHlwZSI6MCwiUGFyZW50U3R5bGUiOm51bGx9LCJQYXJlbnRTdHlsZSI6bnVsbH0sIlRpdGxlU3R5bGUiOnsiJGlkIjoiODkiLCJGb250U2V0dGluZ3MiOnsiJGlkIjoiOTAiLCJGb250U2l6ZSI6MTEsIkZvbnROYW1lIjoiQ2FsaWJyaSIsIklzQm9sZCI6dHJ1ZSwiSXNJdGFsaWMiOmZhbHNlLCJJc1VuZGVybGluZWQiOmZhbHNlLCJQYXJlbnRTdHlsZSI6bnVsbH0sIkF1dG9TaXplIjowLCJGb3JlZ3JvdW5kIjp7IiRpZCI6IjkxIiwiQ29sb3IiOnsiJGlkIjoiOT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MiLCJUb3AiOjAuMCwiTGVmdCI6MC4wLCJSaWdodCI6MC4wLCJCb3R0b20iOjAuMH0sIlBhZGRpbmciOnsiJGlkIjoiOTQiLCJUb3AiOjAuMCwiTGVmdCI6MC4wLCJSaWdodCI6MC4wLCJCb3R0b20iOjAuMH0sIkJhY2tncm91bmQiOnsiJGlkIjoiOTUiLCJDb2xvciI6eyIkcmVmIjoiMjkifX0sIklzVmlzaWJsZSI6dHJ1ZSwiV2lkdGgiOjAuMCwiSGVpZ2h0IjowLjAsIkJvcmRlclN0eWxlIjpudWxsLCJQYXJlbnRTdHlsZSI6bnVsbH0sIkRhdGVTdHlsZSI6eyIkaWQiOiI5NiIsIkZvbnRTZXR0aW5ncyI6eyIkaWQiOiI5NyIsIkZvbnRTaXplIjoxMCwiRm9udE5hbWUiOiJDYWxpYnJpIiwiSXNCb2xkIjpmYWxzZSwiSXNJdGFsaWMiOmZhbHNlLCJJc1VuZGVybGluZWQiOmZhbHNlLCJQYXJlbnRTdHlsZSI6bnVsbH0sIkF1dG9TaXplIjowLCJGb3JlZ3JvdW5kIjp7IiRpZCI6Ijk4IiwiQ29sb3IiOnsiJGlkIjoiO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nsiJGlkIjoiMTAyIiwiQ29sb3IiOnsiJHJlZiI6IjI5In19LCJJc1Zpc2libGUiOnRydWUsIldpZHRoIjowLjAsIkhlaWdodCI6MC4wLCJCb3JkZXJTdHlsZSI6bnVsbCwiUGFyZW50U3R5bGUiOm51bGx9LCJEYXRlRm9ybWF0Ijp7IiRpZCI6IjEw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QiLCJGb3JtYXQiOjAsIklzVmlzaWJsZSI6ZmFsc2UsIkxhc3RLbm93blZpc2liaWxpdHlTdGF0ZSI6ZmFsc2V9LCJJc1Zpc2libGUiOnRydWUsIlBhcmVudFN0eWxlIjpudWxsfSwiRGVmYXVsdFRhc2tTdHlsZSI6eyIkaWQiOiIxMDUiLCJTaGFwZSI6MSwiU2hhcGVUaGlja25lc3MiOjEsIkR1cmF0aW9uRm9ybWF0IjowLCJJbmNsdWRlTm9uV29ya2luZ0RheXNJbkR1cmF0aW9uIjpmYWxzZSwiUGVyY2VudGFnZUNvbXBsZXRlU3R5bGUiOnsiJGlkIjoiMTA2IiwiRm9udFNldHRpbmdzIjp7IiRpZCI6IjEwNyIsIkZvbnRTaXplIjoxMCwiRm9udE5hbWUiOiJDYWxpYnJpIiwiSXNCb2xkIjpmYWxzZSwiSXNJdGFsaWMiOmZhbHNlLCJJc1VuZGVybGluZWQiOmZhbHNlLCJQYXJlbnRTdHlsZSI6bnVsbH0sIkF1dG9TaXplIjowLCJGb3JlZ3JvdW5kIjp7IiRpZCI6IjEwOCIsIkNvbG9yIjp7IiRpZCI6IjEwOS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xMTAiLCJUb3AiOjAuMCwiTGVmdCI6MC4wLCJSaWdodCI6MC4wLCJCb3R0b20iOjAuMH0sIlBhZGRpbmciOnsiJGlkIjoiMTExIiwiVG9wIjowLjAsIkxlZnQiOjAuMCwiUmlnaHQiOjAuMCwiQm90dG9tIjowLjB9LCJCYWNrZ3JvdW5kIjp7IiRpZCI6IjExMiIsIkNvbG9yIjp7IiRyZWYiOiIyOSJ9fSwiSXNWaXNpYmxlIjp0cnVlLCJXaWR0aCI6MC4wLCJIZWlnaHQiOjAuMCwiQm9yZGVyU3R5bGUiOm51bGwsIlBhcmVudFN0eWxlIjpudWxsfSwiRHVyYXRpb25TdHlsZSI6eyIkaWQiOiIxMTMiLCJGb250U2V0dGluZ3MiOnsiJGlkIjoiMTE0IiwiRm9udFNpemUiOjEwLCJGb250TmFtZSI6IkNhbGlicmkiLCJJc0JvbGQiOmZhbHNlLCJJc0l0YWxpYyI6ZmFsc2UsIklzVW5kZXJsaW5lZCI6ZmFsc2UsIlBhcmVudFN0eWxlIjpudWxsfSwiQXV0b1NpemUiOjAsIkZvcmVncm91bmQiOnsiJGlkIjoiMTE1IiwiQ29sb3IiOnsiJGlkIjoiMTE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TciLCJUb3AiOjAuMCwiTGVmdCI6MC4wLCJSaWdodCI6MC4wLCJCb3R0b20iOjAuMH0sIlBhZGRpbmciOnsiJGlkIjoiMTE4IiwiVG9wIjowLjAsIkxlZnQiOjAuMCwiUmlnaHQiOjAuMCwiQm90dG9tIjowLjB9LCJCYWNrZ3JvdW5kIjp7IiRpZCI6IjExOSIsIkNvbG9yIjp7IiRyZWYiOiIyOSJ9fSwiSXNWaXNpYmxlIjp0cnVlLCJXaWR0aCI6MC4wLCJIZWlnaHQiOjAuMCwiQm9yZGVyU3R5bGUiOm51bGwsIlBhcmVudFN0eWxlIjpudWxsfSwiSG9yaXpvbnRhbENvbm5lY3RvclN0eWxlIjp7IiRpZCI6IjEyMCIsIkxpbmVDb2xvciI6eyIkaWQiOiIxMjEiLCIkdHlwZSI6Ik5MUkUuQ29tbW9uLkRvbS5Tb2xpZENvbG9yQnJ1c2gsIE5MUkUuQ29tbW9uIiwiQ29sb3IiOnsiJGlkIjoiMTIyIiwiQSI6MjU1LCJSIjoyMDQsIkciOjIwNCwiQiI6MjA0fX0sIkxpbmVXZWlnaHQiOjAuOCwiTGluZVR5cGUiOjAsIlBhcmVudFN0eWxlIjpudWxsfSwiVmVydGljYWxDb25uZWN0b3JTdHlsZSI6eyIkaWQiOiIxMjMiLCJMaW5lQ29sb3IiOnsiJGlkIjoiMTI0IiwiJHR5cGUiOiJOTFJFLkNvbW1vbi5Eb20uU29saWRDb2xvckJydXNoLCBOTFJFLkNvbW1vbiIsIkNvbG9yIjp7IiRpZCI6IjEyNS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EyNiIsIk1hcmdpbiI6eyIkaWQiOiIxMjciLCJUb3AiOjAuMCwiTGVmdCI6NC4wLCJSaWdodCI6NC4wLCJCb3R0b20iOjAuMH0sIlBhZGRpbmciOnsiJGlkIjoiMTI4IiwiVG9wIjowLjAsIkxlZnQiOjAuMCwiUmlnaHQiOjAuMCwiQm90dG9tIjowLjB9LCJCYWNrZ3JvdW5kIjp7IiRpZCI6IjEyOSIsIkNvbG9yIjp7IiRpZCI6IjEzMCIsIkEiOjI1NSwiUiI6MTEyLCJHIjoxNzMsIkIiOjcxfX0sIklzVmlzaWJsZSI6dHJ1ZSwiV2lkdGgiOjAuMCwiSGVpZ2h0IjoxNi4wLCJCb3JkZXJTdHlsZSI6eyIkaWQiOiIxMzEiLCJMaW5lQ29sb3IiOnsiJGlkIjoiMTMyIiwiJHR5cGUiOiJOTFJFLkNvbW1vbi5Eb20uU29saWRDb2xvckJydXNoLCBOTFJFLkNvbW1vbiIsIkNvbG9yIjp7IiRpZCI6IjEzMyIsIkEiOjI1NSwiUiI6MjU1LCJHIjowLCJCIjowfX0sIkxpbmVXZWlnaHQiOjAuMCwiTGluZVR5cGUiOjAsIlBhcmVudFN0eWxlIjpudWxsfSwiUGFyZW50U3R5bGUiOm51bGx9LCJUaXRsZVN0eWxlIjp7IiRpZCI6IjEzNCIsIkZvbnRTZXR0aW5ncyI6eyIkaWQiOiIxMzUiLCJGb250U2l6ZSI6MTEsIkZvbnROYW1lIjoiQ2FsaWJyaSIsIklzQm9sZCI6dHJ1ZSwiSXNJdGFsaWMiOmZhbHNlLCJJc1VuZGVybGluZWQiOmZhbHNlLCJQYXJlbnRTdHlsZSI6bnVsbH0sIkF1dG9TaXplIjowLCJGb3JlZ3JvdW5kIjp7IiRpZCI6IjEzNiIsIkNvbG9yIjp7IiRpZCI6IjEzNy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zgiLCJUb3AiOjAuMCwiTGVmdCI6MC4wLCJSaWdodCI6MC4wLCJCb3R0b20iOjAuMH0sIlBhZGRpbmciOnsiJGlkIjoiMTM5IiwiVG9wIjowLjAsIkxlZnQiOjAuMCwiUmlnaHQiOjAuMCwiQm90dG9tIjowLjB9LCJCYWNrZ3JvdW5kIjp7IiRpZCI6IjE0MCIsIkNvbG9yIjp7IiRyZWYiOiIyOSJ9fSwiSXNWaXNpYmxlIjp0cnVlLCJXaWR0aCI6MC4wLCJIZWlnaHQiOjAuMCwiQm9yZGVyU3R5bGUiOm51bGwsIlBhcmVudFN0eWxlIjpudWxsfSwiRGF0ZVN0eWxlIjp7IiRpZCI6IjE0MSIsIkZvbnRTZXR0aW5ncyI6eyIkaWQiOiIxNDIiLCJGb250U2l6ZSI6MTAsIkZvbnROYW1lIjoiQ2FsaWJyaSIsIklzQm9sZCI6ZmFsc2UsIklzSXRhbGljIjpmYWxzZSwiSXNVbmRlcmxpbmVkIjpmYWxzZSwiUGFyZW50U3R5bGUiOm51bGx9LCJBdXRvU2l6ZSI6MCwiRm9yZWdyb3VuZCI6eyIkaWQiOiIxNDMiLCJDb2xvciI6eyIkaWQiOiIx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NSIsIlRvcCI6MC4wLCJMZWZ0IjowLjAsIlJpZ2h0IjowLjAsIkJvdHRvbSI6MC4wfSwiUGFkZGluZyI6eyIkaWQiOiIxNDYiLCJUb3AiOjAuMCwiTGVmdCI6MC4wLCJSaWdodCI6MC4wLCJCb3R0b20iOjAuMH0sIkJhY2tncm91bmQiOnsiJGlkIjoiMTQ3IiwiQ29sb3IiOnsiJHJlZiI6IjI5In19LCJJc1Zpc2libGUiOnRydWUsIldpZHRoIjowLjAsIkhlaWdodCI6MC4wLCJCb3JkZXJTdHlsZSI6bnVsbCwiUGFyZW50U3R5bGUiOm51bGx9LCJEYXRlRm9ybWF0Ijp7IiRpZCI6IjE0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0OSIsIkRhdGVQYXJ0SXNWaXNpYmxlIjp0cnVlLCJUaW1lUGFydElzVmlzaWJsZSI6dHJ1ZX19LCJXZWVrTnVtYmVyaW5nIjp7IiRpZCI6IjE1MCIsIkZvcm1hdCI6MCwiSXNWaXNpYmxlIjpmYWxzZSwiTGFzdEtub3duVmlzaWJpbGl0eVN0YXRlIjpmYWxzZX0sIklzVmlzaWJsZSI6dHJ1ZSwiUGFyZW50U3R5bGUiOm51bGwsIl9leHBsaWNpdGx5U2V0Ijp7IiRpZCI6IjE1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UyIiwiR3JpZGxpbmVTdHlsZSI6eyIkaWQiOiIxNTMiLCJMaW5lQ29sb3IiOnsiJGlkIjoiMTU0IiwiJHR5cGUiOiJOTFJFLkNvbW1vbi5Eb20uU29saWRDb2xvckJydXNoLCBOTFJFLkNvbW1vbiIsIkNvbG9yIjp7IiRpZCI6IjE1NSIsIkEiOjM4LCJSIjo5MSwiRyI6MTU1LCJCIjoyMTN9fSwiTGluZVdlaWdodCI6MS4wLCJMaW5lVHlwZSI6MCwiUGFyZW50U3R5bGUiOm51bGx9LCJNYXJnaW4iOnsiJGlkIjoiMTU2IiwiVG9wIjowLjAsIkxlZnQiOjAuMCwiUmlnaHQiOjAuMCwiQm90dG9tIjowLjB9LCJQYWRkaW5nIjp7IiRpZCI6IjE1NyIsIlRvcCI6MC4wLCJMZWZ0IjowLjAsIlJpZ2h0IjowLjAsIkJvdHRvbSI6MC4wfSwiQmFja2dyb3VuZCI6bnVsbCwiSXNWaXNpYmxlIjp0cnVlLCJXaWR0aCI6MC4wLCJIZWlnaHQiOjAuMCwiQm9yZGVyU3R5bGUiOnsiJGlkIjoiMTU4IiwiTGluZUNvbG9yIjpudWxsLCJMaW5lV2VpZ2h0IjowLjAsIkxpbmVUeXBlIjowLCJQYXJlbnRTdHlsZSI6bnVsbH0sIlBhcmVudFN0eWxlIjpudWxsfSwiQWN0aXZpdHlMaW5lUGFuZWxTdHlsZSI6eyIkaWQiOiIxNTkiLCJBY3Rpdml0eUxpbmVTdHlsZSI6eyIkaWQiOiIxNjAiLCJMaW5lQ29sb3IiOnsiJGlkIjoiMTYxIiwiJHR5cGUiOiJOTFJFLkNvbW1vbi5Eb20uU29saWRDb2xvckJydXNoLCBOTFJFLkNvbW1vbiIsIkNvbG9yIjp7IiRpZCI6IjE2MiIsIkEiOjM4LCJSIjo2OCwiRyI6MTE0LCJCIjoxOTZ9fSwiTGluZVdlaWdodCI6MS4wLCJMaW5lVHlwZSI6MCwiUGFyZW50U3R5bGUiOm51bGx9LCJNYXJnaW4iOnsiJGlkIjoiMTYzIiwiVG9wIjowLjAsIkxlZnQiOjAuMCwiUmlnaHQiOjAuMCwiQm90dG9tIjowLjB9LCJQYWRkaW5nIjp7IiRpZCI6IjE2NCIsIlRvcCI6MC4wLCJMZWZ0IjowLjAsIlJpZ2h0IjowLjAsIkJvdHRvbSI6MC4wfSwiQmFja2dyb3VuZCI6bnVsbCwiSXNWaXNpYmxlIjp0cnVlLCJXaWR0aCI6MC4wLCJIZWlnaHQiOjAuMCwiQm9yZGVyU3R5bGUiOnsiJGlkIjoiMTY1IiwiTGluZUNvbG9yIjpudWxsLCJMaW5lV2VpZ2h0IjowLjAsIkxpbmVUeXBlIjowLCJQYXJlbnRTdHlsZSI6bnVsbH0sIlBhcmVudFN0eWxlIjpudWxsfSwiU2hvd0VsYXBzZWRUaW1lR3JhZGllbnRTdHlsZSI6ZmFsc2UsIlRpbWViYW5kUmVzZXJ2ZWRMZWZ0QXJlYVN0eWxlIjp7IiRpZCI6IjE2NiIsIkFjdGl2aXR5SGVhZGVyV2lkdGgiOjAuMCwiSXNTZXQiOmZhbHNlfSwiRGVmYXVsdFN3aW1sYW5lU3R5bGUiOm51bGx9LCJTY2FsZSI6bnVsbCwiU2NhbGVWMiI6eyIkaWQiOiIxNjciLCJTdGFydERhdGUiOiIyMDE3LTAxLTMwVDIzOjU5OjAwIiwiRW5kRGF0ZSI6IjIwMjEtMDMtMTdUMjM6NTk6MDAiLCJBdXRvRGF0ZVJhbmdlIjp0cnVlLCJXb3JraW5nRGF5cyI6MzEsIkZpc2NhbFllYXIiOnsiJGlkIjoiMTY4IiwiU3RhcnRNb250aCI6MSwiVXNlU3RhcnRpbmdZZWFyRm9yTnVtYmVyaW5nIjp0cnVlLCJTaG93RmlzY2FsWWVhckxhYmVsIjp0cnVlfSwiVG9kYXlNYXJrZXJUZXh0IjoiVG9kYXkiLCJBdXRvU2NhbGVUeXBlIjpmYWxzZSwiVGltZWJhbmRTY2FsZXMiOnsiJGlkIjoiMTY5IiwiVG9wU2NhbGVMYXllciI6eyIkaWQiOiIxNzAiLCJGb3JtYXQiOiJkIiwiVHlwZSI6MH0sIk1pZGRsZVNjYWxlTGF5ZXIiOnsiJGlkIjoiMTcxIiwiRm9ybWF0IjpudWxsLCJUeXBlIjowfSwiQm90dG9tU2NhbGVMYXllciI6eyIkaWQiOiIxNzIiLCJGb3JtYXQiOm51bGwsIlR5cGUiOjB9fX0sIk1pbGVzdG9uZXMiOlt7IiRpZCI6IjE3MyIsIkRhdGUiOiIyMDIxLTAxLTMwVDIzOjU5OjAwIiwiU3R5bGUiOnsiJGlkIjoiMTc0IiwiU2hhcGUiOjEwLCJDb25uZWN0b3JNYXJnaW4iOnsiJGlkIjoiMTc1IiwiVG9wIjowLjAsIkxlZnQiOjIuMCwiUmlnaHQiOjIuMCwiQm90dG9tIjowLjB9LCJDb25uZWN0b3JTdHlsZSI6eyIkaWQiOiIxNzYiLCJMaW5lQ29sb3IiOnsiJGlkIjoiMTc3IiwiJHR5cGUiOiJOTFJFLkNvbW1vbi5Eb20uU29saWRDb2xvckJydXNoLCBOTFJFLkNvbW1vbiIsIkNvbG9yIjp7IiRpZCI6IjE3OCIsIkEiOjEyNywiUiI6NzksIkciOjEyOSwiQiI6MTg5fX0sIkxpbmVXZWlnaHQiOjEuMCwiTGluZVR5cGUiOjAsIlBhcmVudFN0eWxlIjpudWxsfSwiSXNCZWxvd1RpbWViYW5kIjp0cnVlLCJQb3NpdGlvbk9uVGFzayI6MCwiSGlkZURhdGUiOmZhbHNlLCJTaGFwZVNpemUiOjEsIlNwYWNpbmciOjIuMCwiUGFkZGluZyI6eyIkaWQiOiIxNzkiLCJUb3AiOjEwLjAsIkxlZnQiOjMuMCwiUmlnaHQiOjAuMCwiQm90dG9tIjowLjB9LCJTaGFwZVN0eWxlIjp7IiRpZCI6IjE4MCIsIk1hcmdpbiI6eyIkaWQiOiIxODEiLCJUb3AiOjAuMCwiTGVmdCI6MC4wLCJSaWdodCI6MC4wLCJCb3R0b20iOjAuMH0sIlBhZGRpbmciOnsiJGlkIjoiMTgyIiwiVG9wIjowLjAsIkxlZnQiOjAuMCwiUmlnaHQiOjAuMCwiQm90dG9tIjowLjB9LCJCYWNrZ3JvdW5kIjp7IiRpZCI6IjE4MyIsIkNvbG9yIjp7IiRpZCI6IjE4NCIsIkEiOjI1NSwiUiI6NjgsIkciOjExNCwiQiI6MTk2fX0sIklzVmlzaWJsZSI6dHJ1ZSwiV2lkdGgiOjE4LjAsIkhlaWdodCI6MjAuMCwiQm9yZGVyU3R5bGUiOnsiJGlkIjoiMTg1IiwiTGluZUNvbG9yIjp7IiRyZWYiOiI4NyJ9LCJMaW5lV2VpZ2h0IjowLjAsIkxpbmVUeXBlIjowLCJQYXJlbnRTdHlsZSI6bnVsbH0sIlBhcmVudFN0eWxlIjpudWxsfSwiVGl0bGVTdHlsZSI6eyIkaWQiOiIxODYiLCJGb250U2V0dGluZ3MiOnsiJGlkIjoiMTg3IiwiRm9udFNpemUiOjExLCJGb250TmFtZSI6IkNhbGlicmkiLCJJc0JvbGQiOnRydWUsIklzSXRhbGljIjpmYWxzZSwiSXNVbmRlcmxpbmVkIjpmYWxzZSwiUGFyZW50U3R5bGUiOm51bGx9LCJBdXRvU2l6ZSI6MCwiRm9yZWdyb3VuZCI6eyIkaWQiOiIxODgiLCJDb2xvciI6eyIkcmVmIjoiOTIifX0sIk1heFdpZHRoIjoyMDAuMCwiTWF4SGVpZ2h0IjoiSW5maW5pdHkiLCJTbWFydEZvcmVncm91bmRJc0FjdGl2ZSI6ZmFsc2UsIkhvcml6b250YWxBbGlnbm1lbnQiOjEsIlZlcnRpY2FsQWxpZ25tZW50IjowLCJTbWFydEZvcmVncm91bmQiOm51bGwsIkJhY2tncm91bmRGaWxsVHlwZSI6MCwiTWFyZ2luIjp7IiRpZCI6IjE4OSIsIlRvcCI6MC4wLCJMZWZ0IjowLjAsIlJpZ2h0IjowLjAsIkJvdHRvbSI6MC4wfSwiUGFkZGluZyI6eyIkaWQiOiIxOTAiLCJUb3AiOjAuMCwiTGVmdCI6MC4wLCJSaWdodCI6MC4wLCJCb3R0b20iOjAuMH0sIkJhY2tncm91bmQiOnsiJGlkIjoiMTkxIiwiQ29sb3IiOnsiJGlkIjoiMTkyIiwiQSI6MCwiUiI6MjU1LCJHIjoyNTUsIkIiOjI1NX19LCJJc1Zpc2libGUiOnRydWUsIldpZHRoIjowLjAsIkhlaWdodCI6MC4wLCJCb3JkZXJTdHlsZSI6eyIkaWQiOiIxOTMiLCJMaW5lQ29sb3IiOm51bGwsIkxpbmVXZWlnaHQiOjAuMCwiTGluZVR5cGUiOjAsIlBhcmVudFN0eWxlIjpudWxsfSwiUGFyZW50U3R5bGUiOm51bGx9LCJEYXRlU3R5bGUiOnsiJGlkIjoiMTk0IiwiRm9udFNldHRpbmdzIjp7IiRpZCI6IjE5NSIsIkZvbnRTaXplIjoxMCwiRm9udE5hbWUiOiJDYWxpYnJpIiwiSXNCb2xkIjpmYWxzZSwiSXNJdGFsaWMiOmZhbHNlLCJJc1VuZGVybGluZWQiOmZhbHNlLCJQYXJlbnRTdHlsZSI6bnVsbH0sIkF1dG9TaXplIjowLCJGb3JlZ3JvdW5kIjp7IiRpZCI6IjE5NiIsIkNvbG9yIjp7IiRyZWYiOiI5OSJ9fSwiTWF4V2lkdGgiOjIwMC4wLCJNYXhIZWlnaHQiOiJJbmZpbml0eSIsIlNtYXJ0Rm9yZWdyb3VuZElzQWN0aXZlIjpmYWxzZSwiSG9yaXpvbnRhbEFsaWdubWVudCI6MS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wLCJSIjoyNTUsIkciOjI1NSwiQiI6MjU1fX0sIklzVmlzaWJsZSI6dHJ1ZSwiV2lkdGgiOjAuMCwiSGVpZ2h0IjowLjAsIkJvcmRlclN0eWxlIjp7IiRpZCI6IjIwMSIsIkxpbmVDb2xvciI6bnVsbCwiTGluZVdlaWdodCI6MC4wLCJMaW5lVHlwZSI6MCwiUGFyZW50U3R5bGUiOm51bGx9LCJQYXJlbnRTdHlsZSI6bnVsbH0sIkRhdGVGb3JtYXQiOnsiJGlkIjoiMj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wMyIsIkZvcm1hdCI6MCwiSXNWaXNpYmxlIjpmYWxzZSwiTGFzdEtub3duVmlzaWJpbGl0eVN0YXRlIjpmYWxzZX0sIklzVmlzaWJsZSI6dHJ1ZSwiUGFyZW50U3R5bGUiOm51bGx9LCJJbmRleCI6MywiUGVyY2VudGFnZUNvbXBsZXRlIjpudWxsLCJQb3NpdGlvbiI6eyJSYXRpbyI6MC4wLCJJc0N1c3RvbSI6ZmFsc2V9LCJEYXRlRm9ybWF0Ijp7IiRyZWYiOiIyMDIifSwiV2Vla051bWJlcmluZyI6eyIkaWQiOiIyMDQiLCJGb3JtYXQiOjAsIklzVmlzaWJsZSI6ZmFsc2UsIkxhc3RLbm93blZpc2liaWxpdHlTdGF0ZSI6ZmFsc2V9LCJSZWxhdGVkVGFza0lkIjoiMDAwMDAwMDAtMDAwMC0wMDAwLTAwMDAtMDAwMDAwMDAwMDAwIiwiSWQiOiI1Y2I5M2M0Mi1jNGNhLTRiZTgtOWRlMS0zZDM4ZWJmYmYzNGIiLCJJbXBvcnRJZCI6bnVsbCwiVGl0bGUiOiJQcm9qZWN0IEFwcHJvdmFsIiwiTm90ZSI6bnVsbCwiSHlwZXJsaW5rIjp7IiRpZCI6IjIwNSIsIkFkZHJlc3MiOiIiLCJTdWJBZGRyZXNzIjoiIn0sIklzQ2hhbmdlZCI6ZmFsc2UsIklzTmV3IjpmYWxzZX0seyIkaWQiOiIyMDYiLCJEYXRlIjoiMjAyMS0wMi0yNVQyMzo1OTowMCIsIlN0eWxlIjp7IiRpZCI6IjIwNyIsIlNoYXBlIjoxLCJDb25uZWN0b3JNYXJnaW4iOnsiJGlkIjoiMjA4IiwiVG9wIjowLjAsIkxlZnQiOjIuMCwiUmlnaHQiOjIuMCwiQm90dG9tIjowLjB9LCJDb25uZWN0b3JTdHlsZSI6eyIkaWQiOiIyMDkiLCJMaW5lQ29sb3IiOnsiJGlkIjoiMjEwIiwiJHR5cGUiOiJOTFJFLkNvbW1vbi5Eb20uU29saWRDb2xvckJydXNoLCBOTFJFLkNvbW1vbiIsIkNvbG9yIjp7IiRpZCI6IjIxMSIsIkEiOjEyNywiUiI6NzksIkciOjEyOSwiQiI6MTg5fX0sIkxpbmVXZWlnaHQiOjEuMCwiTGluZVR5cGUiOjAsIlBhcmVudFN0eWxlIjpudWxsfSwiSXNCZWxvd1RpbWViYW5kIjp0cnVlLCJQb3NpdGlvbk9uVGFzayI6MCwiSGlkZURhdGUiOmZhbHNlLCJTaGFwZVNpemUiOjEsIlNwYWNpbmciOjIuMCwiUGFkZGluZyI6eyIkaWQiOiIyMTIiLCJUb3AiOjEwLjAsIkxlZnQiOjMuMCwiUmlnaHQiOjAuMCwiQm90dG9tIjowLjB9LCJTaGFwZVN0eWxlIjp7IiRpZCI6IjIxMyIsIk1hcmdpbiI6eyIkaWQiOiIyMTQiLCJUb3AiOjAuMCwiTGVmdCI6MC4wLCJSaWdodCI6MC4wLCJCb3R0b20iOjAuMH0sIlBhZGRpbmciOnsiJGlkIjoiMjE1IiwiVG9wIjowLjAsIkxlZnQiOjAuMCwiUmlnaHQiOjAuMCwiQm90dG9tIjowLjB9LCJCYWNrZ3JvdW5kIjp7IiRpZCI6IjIxNiIsIkNvbG9yIjp7IiRpZCI6IjIxNyIsIkEiOjI1NSwiUiI6MjM3LCJHIjoxMjUsIkIiOjQ5fX0sIklzVmlzaWJsZSI6dHJ1ZSwiV2lkdGgiOjE4LjAsIkhlaWdodCI6MjAuMCwiQm9yZGVyU3R5bGUiOnsiJGlkIjoiMjE4IiwiTGluZUNvbG9yIjp7IiRyZWYiOiI4Ny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OTIifX0sIk1heFdpZHRoIjoyMDAuMCwiTWF4SGVpZ2h0IjoiSW5maW5pdHkiLCJTbWFydEZvcmVncm91bmRJc0FjdGl2ZSI6ZmFsc2UsIkhvcml6b250YWxBbGlnbm1lbnQiOjEsIlZlcnRpY2FsQWxpZ25tZW50IjowLCJTbWFydEZvcmVncm91bmQiOm51bGwsIkJhY2tncm91bmRGaWxsVHlwZSI6MCwiTWFyZ2luIjp7IiRpZCI6IjIyMiIsIlRvcCI6MC4wLCJMZWZ0IjowLjAsIlJpZ2h0IjowLjAsIkJvdHRvbSI6MC4wfSwiUGFkZGluZyI6eyIkaWQiOiIyMjMiLCJUb3AiOjAuMCwiTGVmdCI6MC4wLCJSaWdodCI6MC4wLCJCb3R0b20iOjAuMH0sIkJhY2tncm91bmQiOnsiJGlkIjoiMjI0IiwiQ29sb3IiOnsiJGlkIjoiMjI1IiwiQSI6MCwiUiI6MjU1LCJHIjoyNTUsIkIiOjI1NX19LCJJc1Zpc2libGUiOnRydWUsIldpZHRoIjowLjAsIkhlaWdodCI6MC4wLCJCb3JkZXJTdHlsZSI6eyIkaWQiOiIyMjYiLCJMaW5lQ29sb3IiOm51bGwsIkxpbmVXZWlnaHQiOjAuMCwiTGluZVR5cGUiOjAsIlBhcmVudFN0eWxlIjpudWxsfSwiUGFyZW50U3R5bGUiOm51bGx9LCJEYXRlU3R5bGUiOnsiJGlkIjoiMjI3IiwiRm9udFNldHRpbmdzIjp7IiRpZCI6IjIyOCIsIkZvbnRTaXplIjoxMCwiRm9udE5hbWUiOiJDYWxpYnJpIiwiSXNCb2xkIjpmYWxzZSwiSXNJdGFsaWMiOmZhbHNlLCJJc1VuZGVybGluZWQiOmZhbHNlLCJQYXJlbnRTdHlsZSI6bnVsbH0sIkF1dG9TaXplIjowLCJGb3JlZ3JvdW5kIjp7IiRpZCI6IjIyOSIsIkNvbG9yIjp7IiRyZWYiOiI5OSJ9fSwiTWF4V2lkdGgiOjIwMC4wLCJNYXhIZWlnaHQiOiJJbmZpbml0eSIsIlNtYXJ0Rm9yZWdyb3VuZElzQWN0aXZlIjpmYWxzZSwiSG9yaXpvbnRhbEFsaWdubWVudCI6MSwiVmVydGljYWxBbGlnbm1lbnQiOjAsIlNtYXJ0Rm9yZWdyb3VuZCI6bnVsbCwiQmFja2dyb3VuZEZpbGxUeXBlIjowLCJNYXJnaW4iOnsiJGlkIjoiMjMwIiwiVG9wIjowLjAsIkxlZnQiOjAuMCwiUmlnaHQiOjAuMCwiQm90dG9tIjowLjB9LCJQYWRkaW5nIjp7IiRpZCI6IjIzMSIsIlRvcCI6MC4wLCJMZWZ0IjowLjAsIlJpZ2h0IjowLjAsIkJvdHRvbSI6MC4wfSwiQmFja2dyb3VuZCI6eyIkaWQiOiIyMzIiLCJDb2xvciI6eyIkaWQiOiIyMzMiLCJBIjowLCJSIjoyNTUsIkciOjI1NSwiQiI6MjU1fX0sIklzVmlzaWJsZSI6dHJ1ZSwiV2lkdGgiOjAuMCwiSGVpZ2h0IjowLjAsIkJvcmRlclN0eWxlIjp7IiRpZCI6IjIzNCIsIkxpbmVDb2xvciI6bnVsbCwiTGluZVdlaWdodCI6MC4wLCJMaW5lVHlwZSI6MCwiUGFyZW50U3R5bGUiOm51bGx9LCJQYXJlbnRTdHlsZSI6bnVsbH0sIkRhdGVGb3JtYXQiOnsiJGlkIjoiMj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iIsIkZvcm1hdCI6MCwiSXNWaXNpYmxlIjpmYWxzZSwiTGFzdEtub3duVmlzaWJpbGl0eVN0YXRlIjpmYWxzZX0sIklzVmlzaWJsZSI6dHJ1ZSwiUGFyZW50U3R5bGUiOm51bGx9LCJJbmRleCI6NywiUGVyY2VudGFnZUNvbXBsZXRlIjpudWxsLCJQb3NpdGlvbiI6eyJSYXRpbyI6MC4wLCJJc0N1c3RvbSI6ZmFsc2V9LCJEYXRlRm9ybWF0Ijp7IiRyZWYiOiIyMzUifSwiV2Vla051bWJlcmluZyI6eyIkaWQiOiIyMzciLCJGb3JtYXQiOjAsIklzVmlzaWJsZSI6ZmFsc2UsIkxhc3RLbm93blZpc2liaWxpdHlTdGF0ZSI6ZmFsc2V9LCJSZWxhdGVkVGFza0lkIjoiMDAwMDAwMDAtMDAwMC0wMDAwLTAwMDAtMDAwMDAwMDAwMDAwIiwiSWQiOiJjMDg3OWZjNy04Mzg4LTRlMzQtODU0Yi1jYzNhNzkyZTA3NGQiLCJJbXBvcnRJZCI6bnVsbCwiVGl0bGUiOiJDb21taXR0ZWUgUmV2aWV3IiwiTm90ZSI6bnVsbCwiSHlwZXJsaW5rIjp7IiRpZCI6IjIzOCIsIkFkZHJlc3MiOiIiLCJTdWJBZGRyZXNzIjoiIn0sIklzQ2hhbmdlZCI6ZmFsc2UsIklzTmV3IjpmYWxzZX0seyIkaWQiOiIyMzkiLCJEYXRlIjoiMjAyMS0wMy0xNFQyMzo1OTowMFoiLCJTdHlsZSI6eyIkaWQiOiIyNDAiLCJTaGFwZSI6MSwiQ29ubmVjdG9yTWFyZ2luIjp7IiRpZCI6IjI0MSIsIlRvcCI6MC4wLCJMZWZ0IjoyLjAsIlJpZ2h0IjoyLjAsIkJvdHRvbSI6MC4wfSwiQ29ubmVjdG9yU3R5bGUiOnsiJGlkIjoiMjQyIiwiTGluZUNvbG9yIjp7IiRpZCI6IjI0MyIsIiR0eXBlIjoiTkxSRS5Db21tb24uRG9tLlNvbGlkQ29sb3JCcnVzaCwgTkxSRS5Db21tb24iLCJDb2xvciI6eyIkaWQiOiIyNDQiLCJBIjoxMjcsIlIiOjIzNywiRyI6MTI1LCJCIjo0OX19LCJMaW5lV2VpZ2h0IjowLjgsIkxpbmVUeXBlIjowLCJQYXJlbnRTdHlsZSI6bnVsbH0sIklzQmVsb3dUaW1lYmFuZCI6ZmFsc2UsIlBvc2l0aW9uT25UYXNrIjowLCJIaWRlRGF0ZSI6ZmFsc2UsIlNoYXBlU2l6ZSI6MSwiU3BhY2luZyI6Mi4wLCJQYWRkaW5nIjp7IiRpZCI6IjI0NSIsIlRvcCI6MTAuMCwiTGVmdCI6My4wLCJSaWdodCI6MC4wLCJCb3R0b20iOjAuMH0sIlNoYXBlU3R5bGUiOnsiJGlkIjoiMjQ2IiwiTWFyZ2luIjp7IiRpZCI6IjI0NyIsIlRvcCI6MC4wLCJMZWZ0IjowLjAsIlJpZ2h0IjowLjAsIkJvdHRvbSI6MC4wfSwiUGFkZGluZyI6eyIkaWQiOiIyNDgiLCJUb3AiOjAuMCwiTGVmdCI6MC4wLCJSaWdodCI6MC4wLCJCb3R0b20iOjAuMH0sIkJhY2tncm91bmQiOnsiJGlkIjoiMjQ5IiwiQ29sb3IiOnsiJGlkIjoiMjUwIiwiQSI6MjU1LCJSIjoxMTIsIkciOjE3MywiQiI6NzF9fSwiSXNWaXNpYmxlIjp0cnVlLCJXaWR0aCI6MTguMCwiSGVpZ2h0IjoyMC4wLCJCb3JkZXJTdHlsZSI6eyIkaWQiOiIyNTEiLCJMaW5lQ29sb3IiOnsiJHJlZiI6Ijg3In0sIkxpbmVXZWlnaHQiOjAuMCwiTGluZVR5cGUiOjAsIlBhcmVudFN0eWxlIjpudWxsfSwiUGFyZW50U3R5bGUiOm51bGx9LCJUaXRsZVN0eWxlIjp7IiRpZCI6IjI1MiIsIkZvbnRTZXR0aW5ncyI6eyIkaWQiOiIyNTMiLCJGb250U2l6ZSI6MTEsIkZvbnROYW1lIjoiQ2FsaWJyaSIsIklzQm9sZCI6dHJ1ZSwiSXNJdGFsaWMiOmZhbHNlLCJJc1VuZGVybGluZWQiOmZhbHNlLCJQYXJlbnRTdHlsZSI6bnVsbH0sIkF1dG9TaXplIjowLCJGb3JlZ3JvdW5kIjp7IiRpZCI6IjI1NCIsIkNvbG9yIjp7IiRyZWYiOiI5MiJ9fSwiTWF4V2lkdGgiOjIwMC4wLCJNYXhIZWlnaHQiOiJJbmZpbml0eSIsIlNtYXJ0Rm9yZWdyb3VuZElzQWN0aXZlIjpmYWxzZSwiSG9yaXpvbnRhbEFsaWdubWVudCI6MSwiVmVydGljYWxBbGlnbm1lbnQiOjAsIlNtYXJ0Rm9yZWdyb3VuZCI6bnVsbCwiQmFja2dyb3VuZEZpbGxUeXBlIjowLCJNYXJnaW4iOnsiJGlkIjoiMjU1IiwiVG9wIjowLjAsIkxlZnQiOjAuMCwiUmlnaHQiOjAuMCwiQm90dG9tIjowLjB9LCJQYWRkaW5nIjp7IiRpZCI6IjI1NiIsIlRvcCI6MC4wLCJMZWZ0IjowLjAsIlJpZ2h0IjowLjAsIkJvdHRvbSI6MC4wfSwiQmFja2dyb3VuZCI6eyIkaWQiOiIyNTciLCJDb2xvciI6eyIkaWQiOiIyNTgiLCJBIjowLCJSIjoyNTUsIkciOjI1NSwiQiI6MjU1fX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k5In19LCJNYXhXaWR0aCI6MjAwLjAsIk1heEhlaWdodCI6IkluZmluaXR5IiwiU21hcnRGb3JlZ3JvdW5kSXNBY3RpdmUiOmZhbHNlLCJIb3Jpem9udGFsQWxpZ25tZW50Ijox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pZCI6IjI2NiIsIkEiOjAsIlIiOjI1NSwiRyI6MjU1LCJCIjoyNTV9fSwiSXNWaXNpYmxlIjp0cnVlLCJXaWR0aCI6MC4wLCJIZWlnaHQiOjAuMCwiQm9yZGVyU3R5bGUiOnsiJGlkIjoiMjY3IiwiTGluZUNvbG9yIjpudWxsLCJMaW5lV2VpZ2h0IjowLjAsIkxpbmVUeXBlIjowLCJQYXJlbnRTdHlsZSI6bnVsbH0sIlBhcmVudFN0eWxlIjpudWxsfSwiRGF0ZUZvcm1hdCI6eyIkaWQiOiIyN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5IiwiRm9ybWF0IjowLCJJc1Zpc2libGUiOmZhbHNlLCJMYXN0S25vd25WaXNpYmlsaXR5U3RhdGUiOmZhbHNlfSwiSXNWaXNpYmxlIjp0cnVlLCJQYXJlbnRTdHlsZSI6bnVsbH0sIkluZGV4Ijo4LCJQZXJjZW50YWdlQ29tcGxldGUiOm51bGwsIlBvc2l0aW9uIjp7IlJhdGlvIjowLjAsIklzQ3VzdG9tIjpmYWxzZX0sIkRhdGVGb3JtYXQiOnsiJHJlZiI6IjI2OCJ9LCJXZWVrTnVtYmVyaW5nIjp7IiRpZCI6IjI3MCIsIkZvcm1hdCI6MCwiSXNWaXNpYmxlIjpmYWxzZSwiTGFzdEtub3duVmlzaWJpbGl0eVN0YXRlIjpmYWxzZX0sIlJlbGF0ZWRUYXNrSWQiOiIwMDAwMDAwMC0wMDAwLTAwMDAtMDAwMC0wMDAwMDAwMDAwMDAiLCJJZCI6Ijc2OWE0MmI2LTZmNzUtNDYyNy1iZDBhLWY5MjczODNiMGRkMCIsIkltcG9ydElkIjpudWxsLCJUaXRsZSI6IlByb2R1Y3Rpb24iLCJOb3RlIjpudWxsLCJIeXBlcmxpbmsiOnsiJGlkIjoiMjcxIiwiQWRkcmVzcyI6IiIsIlN1YkFkZHJlc3MiOiIifSwiSXNDaGFuZ2VkIjpmYWxzZSwiSXNOZXciOmZhbHNlfSx7IiRpZCI6IjI3MiIsIkRhdGUiOiIyMDIxLTAzLTE3VDIzOjU5OjAwIiwiU3R5bGUiOnsiJGlkIjoiMjczIiwiU2hhcGUiOjExLCJDb25uZWN0b3JNYXJnaW4iOnsiJGlkIjoiMjc0IiwiVG9wIjowLjAsIkxlZnQiOjIuMCwiUmlnaHQiOjIuMCwiQm90dG9tIjowLjB9LCJDb25uZWN0b3JTdHlsZSI6eyIkaWQiOiIyNzUiLCJMaW5lQ29sb3IiOnsiJGlkIjoiMjc2IiwiJHR5cGUiOiJOTFJFLkNvbW1vbi5Eb20uU29saWRDb2xvckJydXNoLCBOTFJFLkNvbW1vbiIsIkNvbG9yIjp7IiRpZCI6IjI3NyIsIkEiOjEyNywiUiI6NzksIkciOjEyOSwiQiI6MTg5fX0sIkxpbmVXZWlnaHQiOjEuMCwiTGluZVR5cGUiOjAsIlBhcmVudFN0eWxlIjpudWxsfSwiSXNCZWxvd1RpbWViYW5kIjp0cnVlLCJQb3NpdGlvbk9uVGFzayI6MCwiSGlkZURhdGUiOmZhbHNlLCJTaGFwZVNpemUiOjEsIlNwYWNpbmciOjIuMCwiUGFkZGluZyI6eyIkaWQiOiIyNzgiLCJUb3AiOjEwLjAsIkxlZnQiOjMuMCwiUmlnaHQiOjAuMCwiQm90dG9tIjowLjB9LCJTaGFwZVN0eWxlIjp7IiRpZCI6IjI3OSIsIk1hcmdpbiI6eyIkaWQiOiIyODAiLCJUb3AiOjAuMCwiTGVmdCI6MC4wLCJSaWdodCI6MC4wLCJCb3R0b20iOjAuMH0sIlBhZGRpbmciOnsiJGlkIjoiMjgxIiwiVG9wIjowLjAsIkxlZnQiOjAuMCwiUmlnaHQiOjAuMCwiQm90dG9tIjowLjB9LCJCYWNrZ3JvdW5kIjp7IiRpZCI6IjI4MiIsIkNvbG9yIjp7IiRpZCI6IjI4MyIsIkEiOjI1NSwiUiI6MCwiRyI6MCwiQiI6MH19LCJJc1Zpc2libGUiOnRydWUsIldpZHRoIjoxOC4wLCJIZWlnaHQiOjIwLjAsIkJvcmRlclN0eWxlIjp7IiRpZCI6IjI4NCIsIkxpbmVDb2xvciI6eyIkcmVmIjoiODcifSwiTGluZVdlaWdodCI6MC4wLCJMaW5lVHlwZSI6MCwiUGFyZW50U3R5bGUiOm51bGx9LCJQYXJlbnRTdHlsZSI6bnVsbH0sIlRpdGxlU3R5bGUiOnsiJGlkIjoiMjg1IiwiRm9udFNldHRpbmdzIjp7IiRpZCI6IjI4NiIsIkZvbnRTaXplIjoxMSwiRm9udE5hbWUiOiJDYWxpYnJpIiwiSXNCb2xkIjp0cnVlLCJJc0l0YWxpYyI6ZmFsc2UsIklzVW5kZXJsaW5lZCI6ZmFsc2UsIlBhcmVudFN0eWxlIjpudWxsfSwiQXV0b1NpemUiOjAsIkZvcmVncm91bmQiOnsiJGlkIjoiMjg3IiwiQ29sb3IiOnsiJHJlZiI6IjkyIn19LCJNYXhXaWR0aCI6MjAwLjAsIk1heEhlaWdodCI6IkluZmluaXR5IiwiU21hcnRGb3JlZ3JvdW5kSXNBY3RpdmUiOmZhbHNlLCJIb3Jpem9udGFsQWxpZ25tZW50IjoxLCJWZXJ0aWNhbEFsaWdubWVudCI6MCwiU21hcnRGb3JlZ3JvdW5kIjpudWxsLCJCYWNrZ3JvdW5kRmlsbFR5cGUiOjAsIk1hcmdpbiI6eyIkaWQiOiIyODgiLCJUb3AiOjAuMCwiTGVmdCI6MC4wLCJSaWdodCI6MC4wLCJCb3R0b20iOjAuMH0sIlBhZGRpbmciOnsiJGlkIjoiMjg5IiwiVG9wIjowLjAsIkxlZnQiOjAuMCwiUmlnaHQiOjAuMCwiQm90dG9tIjowLjB9LCJCYWNrZ3JvdW5kIjp7IiRpZCI6IjI5MCIsIkNvbG9yIjp7IiRpZCI6IjI5MSIsIkEiOjAsIlIiOjI1NSwiRyI6MjU1LCJCIjoyNTV9fSwiSXNWaXNpYmxlIjp0cnVlLCJXaWR0aCI6MC4wLCJIZWlnaHQiOjAuMCwiQm9yZGVyU3R5bGUiOnsiJGlkIjoiMjkyIiwiTGluZUNvbG9yIjpudWxsLCJMaW5lV2VpZ2h0IjowLjAsIkxpbmVUeXBlIjowLCJQYXJlbnRTdHlsZSI6bnVsbH0sIlBhcmVudFN0eWxlIjpudWxsfSwiRGF0ZVN0eWxlIjp7IiRpZCI6IjI5MyIsIkZvbnRTZXR0aW5ncyI6eyIkaWQiOiIyOTQiLCJGb250U2l6ZSI6MTAsIkZvbnROYW1lIjoiQ2FsaWJyaSIsIklzQm9sZCI6ZmFsc2UsIklzSXRhbGljIjpmYWxzZSwiSXNVbmRlcmxpbmVkIjpmYWxzZSwiUGFyZW50U3R5bGUiOm51bGx9LCJBdXRvU2l6ZSI6MCwiRm9yZWdyb3VuZCI6eyIkaWQiOiIyOTUiLCJDb2xvciI6eyIkcmVmIjoiOTkifX0sIk1heFdpZHRoIjoyMDAuMCwiTWF4SGVpZ2h0IjoiSW5maW5pdHkiLCJTbWFydEZvcmVncm91bmRJc0FjdGl2ZSI6ZmFsc2UsIkhvcml6b250YWxBbGlnbm1lbnQiOjEsIlZlcnRpY2FsQWxpZ25tZW50IjowLCJTbWFydEZvcmVncm91bmQiOm51bGwsIkJhY2tncm91bmRGaWxsVHlwZSI6MCwiTWFyZ2luIjp7IiRpZCI6IjI5NiIsIlRvcCI6MC4wLCJMZWZ0IjowLjAsIlJpZ2h0IjowLjAsIkJvdHRvbSI6MC4wfSwiUGFkZGluZyI6eyIkaWQiOiIyOTciLCJUb3AiOjAuMCwiTGVmdCI6MC4wLCJSaWdodCI6MC4wLCJCb3R0b20iOjAuMH0sIkJhY2tncm91bmQiOnsiJGlkIjoiMjk4IiwiQ29sb3IiOnsiJGlkIjoiMjk5IiwiQSI6MCwiUiI6MjU1LCJHIjoyNTUsIkIiOjI1NX19LCJJc1Zpc2libGUiOnRydWUsIldpZHRoIjowLjAsIkhlaWdodCI6MC4wLCJCb3JkZXJTdHlsZSI6eyIkaWQiOiIzMDAiLCJMaW5lQ29sb3IiOm51bGwsIkxpbmVXZWlnaHQiOjAuMCwiTGluZVR5cGUiOjAsIlBhcmVudFN0eWxlIjpudWxsfSwiUGFyZW50U3R5bGUiOm51bGx9LCJEYXRlRm9ybWF0Ijp7IiRpZCI6IjM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DIiLCJGb3JtYXQiOjAsIklzVmlzaWJsZSI6ZmFsc2UsIkxhc3RLbm93blZpc2liaWxpdHlTdGF0ZSI6ZmFsc2V9LCJJc1Zpc2libGUiOnRydWUsIlBhcmVudFN0eWxlIjpudWxsfSwiSW5kZXgiOjksIlBlcmNlbnRhZ2VDb21wbGV0ZSI6bnVsbCwiUG9zaXRpb24iOnsiUmF0aW8iOjAuMCwiSXNDdXN0b20iOmZhbHNlfSwiRGF0ZUZvcm1hdCI6eyIkcmVmIjoiMzAxIn0sIldlZWtOdW1iZXJpbmciOnsiJGlkIjoiMzAzIiwiRm9ybWF0IjowLCJJc1Zpc2libGUiOmZhbHNlLCJMYXN0S25vd25WaXNpYmlsaXR5U3RhdGUiOmZhbHNlfSwiUmVsYXRlZFRhc2tJZCI6IjAwMDAwMDAwLTAwMDAtMDAwMC0wMDAwLTAwMDAwMDAwMDAwMCIsIklkIjoiY2UyNjE3MDktNTdhOS00ODk5LWI4MTAtZTZmM2M2ZWY4ZWY1IiwiSW1wb3J0SWQiOm51bGwsIlRpdGxlIjoiUHJvamVjdCBIYW5kLU9mZiIsIk5vdGUiOm51bGwsIkh5cGVybGluayI6eyIkaWQiOiIzMDQiLCJBZGRyZXNzIjoiIiwiU3ViQWRkcmVzcyI6IiJ9LCJJc0NoYW5nZWQiOmZhbHNlLCJJc05ldyI6ZmFsc2V9XSwiVGFza3MiOlt7IiRpZCI6IjMwNSIsIkdyb3VwTmFtZSI6bnVsbCwiU3RhcnREYXRlIjoiMjAyMS0wMi0wM1QwMDowMDowMFoiLCJFbmREYXRlIjoiMjAyMS0wMi0xMFQyMzo1OTowMFoiLCJQZXJjZW50YWdlQ29tcGxldGUiOjc1LjAsIlN0eWxlIjp7IiRpZCI6IjMwNiIsIlNoYXBlIjoxLCJTaGFwZVRoaWNrbmVzcyI6MSwiRHVyYXRpb25Gb3JtYXQiOjAsIkluY2x1ZGVOb25Xb3JraW5nRGF5c0luRHVyYXRpb24iOmZhbHNlLCJQZXJjZW50YWdlQ29tcGxldGVTdHlsZSI6eyIkaWQiOiIzMDciLCJGb250U2V0dGluZ3MiOnsiJGlkIjoiMzA4IiwiRm9udFNpemUiOjEwLCJGb250TmFtZSI6IkNhbGlicmkiLCJJc0JvbGQiOmZhbHNlLCJJc0l0YWxpYyI6ZmFsc2UsIklzVW5kZXJsaW5lZCI6ZmFsc2UsIlBhcmVudFN0eWxlIjpudWxsfSwiQXV0b1NpemUiOjAsIkZvcmVncm91bmQiOnsiJGlkIjoiMzA5IiwiQ29sb3IiOnsiJHJlZiI6IjEwOSJ9fSwiTWF4V2lkdGgiOjIwMC4wLCJNYXhIZWlnaHQiOiJJbmZpbml0eSIsIlNtYXJ0Rm9yZWdyb3VuZElzQWN0aXZlIjpmYWxzZSwiSG9yaXpvbnRhbEFsaWdubWVudCI6MCwiVmVydGljYWxBbGlnbm1lbnQiOjAsIlNtYXJ0Rm9yZWdyb3VuZCI6bnVsbCwiQmFja2dyb3VuZEZpbGxUeXBlIjowLCJNYXJnaW4iOnsiJGlkIjoiMzEwIiwiVG9wIjowLjAsIkxlZnQiOjAuMCwiUmlnaHQiOjAuMCwiQm90dG9tIjowLjB9LCJQYWRkaW5nIjp7IiRpZCI6IjMxMSIsIlRvcCI6MC4wLCJMZWZ0IjowLjAsIlJpZ2h0IjowLjAsIkJvdHRvbSI6MC4wfSwiQmFja2dyb3VuZCI6eyIkcmVmIjoiMTEy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pZCI6IjMxNSIsIkNvbG9yIjp7IiRyZWYiOiIxMTYifX0sIk1heFdpZHRoIjoyMDAuMCwiTWF4SGVpZ2h0IjoiSW5maW5pdHkiLCJTbWFydEZvcmVncm91bmRJc0FjdGl2ZSI6ZmFsc2UsIkhvcml6b250YWxBbGlnbm1lbnQiOjAsIlZlcnRpY2FsQWxpZ25tZW50IjowLCJTbWFydEZvcmVncm91bmQiOm51bGwsIkJhY2tncm91bmRGaWxsVHlwZSI6MCwiTWFyZ2luIjp7IiRpZCI6IjMxNiIsIlRvcCI6MC4wLCJMZWZ0IjowLjAsIlJpZ2h0IjowLjAsIkJvdHRvbSI6MC4wfSwiUGFkZGluZyI6eyIkaWQiOiIzMTciLCJUb3AiOjAuMCwiTGVmdCI6MC4wLCJSaWdodCI6MC4wLCJCb3R0b20iOjAuMH0sIkJhY2tncm91bmQiOnsiJHJlZiI6IjExOSJ9LCJJc1Zpc2libGUiOnRydWUsIldpZHRoIjowLjAsIkhlaWdodCI6MC4wLCJCb3JkZXJTdHlsZSI6eyIkaWQiOiIzMTgiLCJMaW5lQ29sb3IiOm51bGwsIkxpbmVXZWlnaHQiOjAuMCwiTGluZVR5cGUiOjAsIlBhcmVudFN0eWxlIjpudWxsfSwiUGFyZW50U3R5bGUiOm51bGx9LCJIb3Jpem9udGFsQ29ubmVjdG9yU3R5bGUiOnsiJGlkIjoiMzE5IiwiTGluZUNvbG9yIjp7IiRyZWYiOiIxMjEifSwiTGluZVdlaWdodCI6MC44LCJMaW5lVHlwZSI6MCwiUGFyZW50U3R5bGUiOm51bGx9LCJWZXJ0aWNhbENvbm5lY3RvclN0eWxlIjp7IiRpZCI6IjMyMCIsIkxpbmVDb2xvciI6eyIkcmVmIjoiMTI0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IxIiwiTWFyZ2luIjp7IiRpZCI6IjMyMiIsIlRvcCI6MC4wLCJMZWZ0Ijo0LjAsIlJpZ2h0Ijo0LjAsIkJvdHRvbSI6MC4wfSwiUGFkZGluZyI6eyIkaWQiOiIzMjMiLCJUb3AiOjAuMCwiTGVmdCI6MC4wLCJSaWdodCI6MC4wLCJCb3R0b20iOjAuMH0sIkJhY2tncm91bmQiOnsiJGlkIjoiMzI0IiwiQ29sb3IiOnsiJGlkIjoiMzI1IiwiQSI6MjU1LCJSIjoyNTUsIkciOjE5MiwiQiI6MH19LCJJc1Zpc2libGUiOnRydWUsIldpZHRoIjowLjAsIkhlaWdodCI6MTYuMCwiQm9yZGVyU3R5bGUiOnsiJGlkIjoiMzI2IiwiTGluZUNvbG9yIjp7IiRyZWYiOiIxMzI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HJlZiI6IjEzNyJ9fSwiTWF4V2lkdGgiOjIwMC4wLCJNYXhIZWlnaHQiOiJJbmZpbml0eSIsIlNtYXJ0Rm9yZWdyb3VuZElzQWN0aXZlIjpmYWxzZSwiSG9yaXpvbnRhbEFsaWdubWVudCI6MiwiVmVydGljYWxBbGlnbm1lbnQiOjAsIlNtYXJ0Rm9yZWdyb3VuZCI6bnVsbCwiQmFja2dyb3VuZEZpbGxUeXBlIjowLCJNYXJnaW4iOnsiJGlkIjoiMzMwIiwiVG9wIjowLjAsIkxlZnQiOjAuMCwiUmlnaHQiOjAuMCwiQm90dG9tIjowLjB9LCJQYWRkaW5nIjp7IiRpZCI6IjMzMSIsIlRvcCI6MC4wLCJMZWZ0IjowLjAsIlJpZ2h0IjowLjAsIkJvdHRvbSI6MC4wfSwiQmFja2dyb3VuZCI6eyIkaWQiOiIzMzIiLCJDb2xvciI6eyIkaWQiOiIzMzMiLCJBIjowLCJSIjoyNTUsIkciOjI1NSwiQiI6MjU1fX0sIklzVmlzaWJsZSI6dHJ1ZSwiV2lkdGgiOjAuMCwiSGVpZ2h0IjowLjAsIkJvcmRlclN0eWxlIjp7IiRpZCI6IjMzNCIsIkxpbmVDb2xvciI6bnVsbCwiTGluZVdlaWdodCI6MC4wLCJMaW5lVHlwZSI6MCwiUGFyZW50U3R5bGUiOm51bGx9LCJQYXJlbnRTdHlsZSI6bnVsbH0sIkRhdGVTdHlsZSI6eyIkaWQiOiIzMzUiLCJGb250U2V0dGluZ3MiOnsiJGlkIjoiMzM2IiwiRm9udFNpemUiOjEwLCJGb250TmFtZSI6IkNhbGlicmkiLCJJc0JvbGQiOmZhbHNlLCJJc0l0YWxpYyI6ZmFsc2UsIklzVW5kZXJsaW5lZCI6ZmFsc2UsIlBhcmVudFN0eWxlIjpudWxsfSwiQXV0b1NpemUiOjAsIkZvcmVncm91bmQiOnsiJGlkIjoiMzM3IiwiQ29sb3IiOnsiJHJlZiI6IjE0NCJ9fSwiTWF4V2lkdGgiOjIwMC4wLCJNYXhIZWlnaHQiOiJJbmZpbml0eSIsIlNtYXJ0Rm9yZWdyb3VuZElzQWN0aXZlIjpmYWxzZSwiSG9yaXpvbnRhbEFsaWdubWVudCI6MCwiVmVydGljYWxBbGlnbm1lbnQiOjAsIlNtYXJ0Rm9yZWdyb3VuZCI6bnVsbCwiQmFja2dyb3VuZEZpbGxUeXBlIjowLCJNYXJnaW4iOnsiJGlkIjoiMzM4IiwiVG9wIjowLjAsIkxlZnQiOjAuMCwiUmlnaHQiOjAuMCwiQm90dG9tIjowLjB9LCJQYWRkaW5nIjp7IiRpZCI6IjMzOSIsIlRvcCI6MC4wLCJMZWZ0IjowLjAsIlJpZ2h0IjowLjAsIkJvdHRvbSI6MC4wfSwiQmFja2dyb3VuZCI6eyIkaWQiOiIzNDAiLCJDb2xvciI6eyIkaWQiOiIzNDEiLCJBIjowLCJSIjoyNTUsIkciOjI1NSwiQiI6MjU1fX0sIklzVmlzaWJsZSI6dHJ1ZSwiV2lkdGgiOjAuMCwiSGVpZ2h0IjowLjAsIkJvcmRlclN0eWxlIjp7IiRpZCI6IjM0MiIsIkxpbmVDb2xvciI6bnVsbCwiTGluZVdlaWdodCI6MC4wLCJMaW5lVHlwZSI6MCwiUGFyZW50U3R5bGUiOm51bGx9LCJQYXJlbnRTdHlsZSI6bnVsbH0sIkRhdGVGb3JtYXQiOnsiJGlkIjoiMzQ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0OSJ9fSwiV2Vla051bWJlcmluZyI6eyIkaWQiOiIzNDQiLCJGb3JtYXQiOjAsIklzVmlzaWJsZSI6ZmFsc2UsIkxhc3RLbm93blZpc2liaWxpdHlTdGF0ZSI6ZmFsc2V9LCJJc1Zpc2libGUiOnRydWUsIlBhcmVudFN0eWxlIjpudWxsfSwiSW5kZXgiOjAsIlNtYXJ0RHVyYXRpb25BY3RpdmF0ZWQiOmZhbHNlLCJEYXRlRm9ybWF0Ijp7IiRyZWYiOiIzNDMifSwiV2Vla051bWJlcmluZyI6eyIkaWQiOiIzNDUiLCJGb3JtYXQiOjAsIklzVmlzaWJsZSI6ZmFsc2UsIkxhc3RLbm93blZpc2liaWxpdHlTdGF0ZSI6ZmFsc2V9LCJJZCI6IjI1MmU5NjA1LThhMzUtNDZlMC1iMDZmLTBlOTMzOTBkMmIyMiIsIkltcG9ydElkIjpudWxsLCJUaXRsZSI6IlByZXBhcmF0aW9uIiwiTm90ZSI6bnVsbCwiSHlwZXJsaW5rIjp7IiRpZCI6IjM0NiIsIkFkZHJlc3MiOiIiLCJTdWJBZGRyZXNzIjoiIn0sIklzQ2hhbmdlZCI6ZmFsc2UsIklzTmV3IjpmYWxzZX0seyIkaWQiOiIzNDciLCJHcm91cE5hbWUiOm51bGwsIlN0YXJ0RGF0ZSI6IjIwMjEtMDItMTBUMDA6MDA6MDAiLCJFbmREYXRlIjoiMjAyMS0wMi0xN1QyMToxOTowMCIsIlBlcmNlbnRhZ2VDb21wbGV0ZSI6NjUuMCwiU3R5bGUiOnsiJGlkIjoiMzQ4IiwiU2hhcGUiOjEsIlNoYXBlVGhpY2tuZXNzIjoxLCJEdXJhdGlvbkZvcm1hdCI6MCwiSW5jbHVkZU5vbldvcmtpbmdEYXlzSW5EdXJhdGlvbiI6ZmFsc2UsIlBlcmNlbnRhZ2VDb21wbGV0ZVN0eWxlIjp7IiRpZCI6IjM0OSIsIkZvbnRTZXR0aW5ncyI6eyIkaWQiOiIzNTAiLCJGb250U2l6ZSI6MTAsIkZvbnROYW1lIjoiQ2FsaWJyaSIsIklzQm9sZCI6ZmFsc2UsIklzSXRhbGljIjpmYWxzZSwiSXNVbmRlcmxpbmVkIjpmYWxzZSwiUGFyZW50U3R5bGUiOm51bGx9LCJBdXRvU2l6ZSI6MCwiRm9yZWdyb3VuZCI6eyIkaWQiOiIzNTEiLCJDb2xvciI6eyIkcmVmIjoiMTA5In19LCJNYXhXaWR0aCI6MjAwLjAsIk1heEhlaWdodCI6IkluZmluaXR5IiwiU21hcnRGb3JlZ3JvdW5kSXNBY3RpdmUiOmZhbHNlLCJIb3Jpem9udGFsQWxpZ25tZW50IjoxLCJWZXJ0aWNhbEFsaWdubWVudCI6MCwiU21hcnRGb3JlZ3JvdW5kIjpudWxsLCJCYWNrZ3JvdW5kRmlsbFR5cGUiOjAsIk1hcmdpbiI6eyIkaWQiOiIzNTIiLCJUb3AiOjAuMCwiTGVmdCI6MC4wLCJSaWdodCI6MC4wLCJCb3R0b20iOjAuMH0sIlBhZGRpbmciOnsiJGlkIjoiMzUzIiwiVG9wIjowLjAsIkxlZnQiOjAuMCwiUmlnaHQiOjAuMCwiQm90dG9tIjowLjB9LCJCYWNrZ3JvdW5kIjp7IiRyZWYiOiIxMTI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ExNiJ9fSwiTWF4V2lkdGgiOjIwMC4wLCJNYXhIZWlnaHQiOiJJbmZpbml0eSIsIlNtYXJ0Rm9yZWdyb3VuZElzQWN0aXZlIjpmYWxzZSwiSG9yaXpvbnRhbEFsaWdubWVudCI6MCwiVmVydGljYWxBbGlnbm1lbnQiOjAsIlNtYXJ0Rm9yZWdyb3VuZCI6bnVsbCwiQmFja2dyb3VuZEZpbGxUeXBlIjowLCJNYXJnaW4iOnsiJGlkIjoiMzU4IiwiVG9wIjowLjAsIkxlZnQiOjAuMCwiUmlnaHQiOjAuMCwiQm90dG9tIjowLjB9LCJQYWRkaW5nIjp7IiRpZCI6IjM1OSIsIlRvcCI6MC4wLCJMZWZ0IjowLjAsIlJpZ2h0IjowLjAsIkJvdHRvbSI6MC4wfSwiQmFja2dyb3VuZCI6eyIkcmVmIjoiMTE5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EyMSJ9LCJMaW5lV2VpZ2h0IjowLjgsIkxpbmVUeXBlIjowLCJQYXJlbnRTdHlsZSI6bnVsbH0sIlZlcnRpY2FsQ29ubmVjdG9yU3R5bGUiOnsiJGlkIjoiMzYyIiwiTGluZUNvbG9yIjp7IiRyZWYiOiIxMjQ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zNjMiLCJNYXJnaW4iOnsiJGlkIjoiMzY0IiwiVG9wIjowLjAsIkxlZnQiOjQuMCwiUmlnaHQiOjQuMCwiQm90dG9tIjowLjB9LCJQYWRkaW5nIjp7IiRpZCI6IjM2NSIsIlRvcCI6MC4wLCJMZWZ0IjowLjAsIlJpZ2h0IjowLjAsIkJvdHRvbSI6MC4wfSwiQmFja2dyb3VuZCI6eyIkaWQiOiIzNjYiLCJDb2xvciI6eyIkaWQiOiIzNjciLCJBIjoyNTUsIlIiOjI1NSwiRyI6MTkyLCJCIjowfX0sIklzVmlzaWJsZSI6dHJ1ZSwiV2lkdGgiOjAuMCwiSGVpZ2h0IjoxNi4wLCJCb3JkZXJTdHlsZSI6eyIkaWQiOiIzNjgiLCJMaW5lQ29sb3IiOnsiJHJlZiI6IjEzMiJ9LCJMaW5lV2VpZ2h0IjowLjAsIkxpbmVUeXBlIjowLCJQYXJlbnRTdHlsZSI6bnVsbH0sIlBhcmVudFN0eWxlIjpudWxsfSwiVGl0bGVTdHlsZSI6eyIkaWQiOiIzNjkiLCJGb250U2V0dGluZ3MiOnsiJGlkIjoiMzcwIiwiRm9udFNpemUiOjExLCJGb250TmFtZSI6IkNhbGlicmkiLCJJc0JvbGQiOnRydWUsIklzSXRhbGljIjpmYWxzZSwiSXNVbmRlcmxpbmVkIjpmYWxzZSwiUGFyZW50U3R5bGUiOm51bGx9LCJBdXRvU2l6ZSI6MCwiRm9yZWdyb3VuZCI6eyIkaWQiOiIzNzEiLCJDb2xvciI6eyIkcmVmIjoiMTM3In19LCJNYXhXaWR0aCI6MjAwLjAsIk1heEhlaWdodCI6IkluZmluaXR5IiwiU21hcnRGb3JlZ3JvdW5kSXNBY3RpdmUiOmZhbHNlLCJIb3Jpem9udGFsQWxpZ25tZW50IjoyLCJWZXJ0aWNhbEFsaWdubWVudCI6MCwiU21hcnRGb3JlZ3JvdW5kIjpudWxsLCJCYWNrZ3JvdW5kRmlsbFR5cGUiOjAsIk1hcmdpbiI6eyIkaWQiOiIzNzIiLCJUb3AiOjAuMCwiTGVmdCI6MC4wLCJSaWdodCI6MC4wLCJCb3R0b20iOjAuMH0sIlBhZGRpbmciOnsiJGlkIjoiMzczIiwiVG9wIjowLjAsIkxlZnQiOjAuMCwiUmlnaHQiOjAuMCwiQm90dG9tIjowLjB9LCJCYWNrZ3JvdW5kIjp7IiRpZCI6IjM3NCIsIkNvbG9yIjp7IiRpZCI6IjM3NSIsIkEiOjAsIlIiOjI1NSwiRyI6MjU1LCJCIjoyNTV9fSwiSXNWaXNpYmxlIjp0cnVlLCJXaWR0aCI6MC4wLCJIZWlnaHQiOjAuMCwiQm9yZGVyU3R5bGUiOnsiJGlkIjoiMzc2IiwiTGluZUNvbG9yIjpudWxsLCJMaW5lV2VpZ2h0IjowLjAsIkxpbmVUeXBlIjowLCJQYXJlbnRTdHlsZSI6bnVsbH0sIlBhcmVudFN0eWxlIjpudWxsfSwiRGF0ZVN0eWxlIjp7IiRpZCI6IjM3NyIsIkZvbnRTZXR0aW5ncyI6eyIkaWQiOiIzNzgiLCJGb250U2l6ZSI6MTAsIkZvbnROYW1lIjoiQ2FsaWJyaSIsIklzQm9sZCI6ZmFsc2UsIklzSXRhbGljIjpmYWxzZSwiSXNVbmRlcmxpbmVkIjpmYWxzZSwiUGFyZW50U3R5bGUiOm51bGx9LCJBdXRvU2l6ZSI6MCwiRm9yZWdyb3VuZCI6eyIkaWQiOiIzNzkiLCJDb2xvciI6eyIkcmVmIjoiMTQ0In19LCJNYXhXaWR0aCI6MjAwLjAsIk1heEhlaWdodCI6IkluZmluaXR5IiwiU21hcnRGb3JlZ3JvdW5kSXNBY3RpdmUiOmZhbHNlLCJIb3Jpem9udGFsQWxpZ25tZW50IjowLCJWZXJ0aWNhbEFsaWdubWVudCI6MCwiU21hcnRGb3JlZ3JvdW5kIjpudWxsLCJCYWNrZ3JvdW5kRmlsbFR5cGUiOjAsIk1hcmdpbiI6eyIkaWQiOiIzODAiLCJUb3AiOjAuMCwiTGVmdCI6MC4wLCJSaWdodCI6MC4wLCJCb3R0b20iOjAuMH0sIlBhZGRpbmciOnsiJGlkIjoiMzgxIiwiVG9wIjowLjAsIkxlZnQiOjAuMCwiUmlnaHQiOjAuMCwiQm90dG9tIjowLjB9LCJCYWNrZ3JvdW5kIjp7IiRpZCI6IjM4MiIsIkNvbG9yIjp7IiRpZCI6IjM4MyIsIkEiOjAsIlIiOjI1NSwiRyI6MjU1LCJCIjoyNTV9fSwiSXNWaXNpYmxlIjp0cnVlLCJXaWR0aCI6MC4wLCJIZWlnaHQiOjAuMCwiQm9yZGVyU3R5bGUiOnsiJGlkIjoiMzg0IiwiTGluZUNvbG9yIjpudWxsLCJMaW5lV2VpZ2h0IjowLjAsIkxpbmVUeXBlIjowLCJQYXJlbnRTdHlsZSI6bnVsbH0sIlBhcmVudFN0eWxlIjpudWxsfSwiRGF0ZUZvcm1hdCI6eyIkaWQiOiIzOD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Q5In19LCJXZWVrTnVtYmVyaW5nIjp7IiRpZCI6IjM4NiIsIkZvcm1hdCI6MCwiSXNWaXNpYmxlIjpmYWxzZSwiTGFzdEtub3duVmlzaWJpbGl0eVN0YXRlIjpmYWxzZX0sIklzVmlzaWJsZSI6dHJ1ZSwiUGFyZW50U3R5bGUiOm51bGx9LCJJbmRleCI6MSwiU21hcnREdXJhdGlvbkFjdGl2YXRlZCI6ZmFsc2UsIkRhdGVGb3JtYXQiOnsiJHJlZiI6IjM4NSJ9LCJXZWVrTnVtYmVyaW5nIjp7IiRpZCI6IjM4NyIsIkZvcm1hdCI6MCwiSXNWaXNpYmxlIjpmYWxzZSwiTGFzdEtub3duVmlzaWJpbGl0eVN0YXRlIjpmYWxzZX0sIklkIjoiZDA0MTI4M2QtOGYzYy00MTIyLWIxMWYtMzI2OTE0MmRiYjhkIiwiSW1wb3J0SWQiOm51bGwsIlRpdGxlIjoiUmVxdWlyZW1lbnRzIiwiTm90ZSI6bnVsbCwiSHlwZXJsaW5rIjp7IiRpZCI6IjM4OCIsIkFkZHJlc3MiOiIiLCJTdWJBZGRyZXNzIjoiIn0sIklzQ2hhbmdlZCI6ZmFsc2UsIklzTmV3IjpmYWxzZX0seyIkaWQiOiIzODkiLCJHcm91cE5hbWUiOm51bGwsIlN0YXJ0RGF0ZSI6IjIwMjEtMDItMThUMTQ6NTE6MDAiLCJFbmREYXRlIjoiMjAyMS0wMi0yNVQyMjoxMTowMCIsIlBlcmNlbnRhZ2VDb21wbGV0ZSI6NTAuMCwiU3R5bGUiOnsiJGlkIjoiMzkwIiwiU2hhcGUiOjEsIlNoYXBlVGhpY2tuZXNzIjoxLCJEdXJhdGlvbkZvcm1hdCI6MCwiSW5jbHVkZU5vbldvcmtpbmdEYXlzSW5EdXJhdGlvbiI6ZmFsc2UsIlBlcmNlbnRhZ2VDb21wbGV0ZVN0eWxlIjp7IiRpZCI6IjM5MSIsIkZvbnRTZXR0aW5ncyI6eyIkaWQiOiIzOTIiLCJGb250U2l6ZSI6MTAsIkZvbnROYW1lIjoiQ2FsaWJyaSIsIklzQm9sZCI6ZmFsc2UsIklzSXRhbGljIjpmYWxzZSwiSXNVbmRlcmxpbmVkIjpmYWxzZSwiUGFyZW50U3R5bGUiOm51bGx9LCJBdXRvU2l6ZSI6MCwiRm9yZWdyb3VuZCI6eyIkaWQiOiIzOTMiLCJDb2xvciI6eyIkcmVmIjoiMTA5In19LCJNYXhXaWR0aCI6MjAwLjAsIk1heEhlaWdodCI6IkluZmluaXR5IiwiU21hcnRGb3JlZ3JvdW5kSXNBY3RpdmUiOmZhbHNlLCJIb3Jpem9udGFsQWxpZ25tZW50IjoxLCJWZXJ0aWNhbEFsaWdubWVudCI6MCwiU21hcnRGb3JlZ3JvdW5kIjpudWxsLCJCYWNrZ3JvdW5kRmlsbFR5cGUiOjAsIk1hcmdpbiI6eyIkaWQiOiIzOTQiLCJUb3AiOjAuMCwiTGVmdCI6MC4wLCJSaWdodCI6MC4wLCJCb3R0b20iOjAuMH0sIlBhZGRpbmciOnsiJGlkIjoiMzk1IiwiVG9wIjowLjAsIkxlZnQiOjAuMCwiUmlnaHQiOjAuMCwiQm90dG9tIjowLjB9LCJCYWNrZ3JvdW5kIjp7IiRyZWYiOiIxMTIifSwiSXNWaXNpYmxlIjp0cnVlLCJXaWR0aCI6MC4wLCJIZWlnaHQiOjAuMCwiQm9yZGVyU3R5bGUiOnsiJGlkIjoiMzk2IiwiTGluZUNvbG9yIjpudWxsLCJMaW5lV2VpZ2h0IjowLjAsIkxpbmVUeXBlIjowLCJQYXJlbnRTdHlsZSI6bnVsbH0sIlBhcmVudFN0eWxlIjpudWxsfSwiRHVyYXRpb25TdHlsZSI6eyIkaWQiOiIzOTciLCJGb250U2V0dGluZ3MiOnsiJGlkIjoiMzk4IiwiRm9udFNpemUiOjEwLCJGb250TmFtZSI6IkNhbGlicmkiLCJJc0JvbGQiOmZhbHNlLCJJc0l0YWxpYyI6ZmFsc2UsIklzVW5kZXJsaW5lZCI6ZmFsc2UsIlBhcmVudFN0eWxlIjpudWxsfSwiQXV0b1NpemUiOjAsIkZvcmVncm91bmQiOnsiJGlkIjoiMzk5IiwiQ29sb3IiOnsiJHJlZiI6IjExNiJ9fSwiTWF4V2lkdGgiOjIwMC4wLCJNYXhIZWlnaHQiOiJJbmZpbml0eSIsIlNtYXJ0Rm9yZWdyb3VuZElzQWN0aXZlIjpmYWxzZSwiSG9yaXpvbnRhbEFsaWdubWVudCI6MCwiVmVydGljYWxBbGlnbm1lbnQiOjAsIlNtYXJ0Rm9yZWdyb3VuZCI6bnVsbCwiQmFja2dyb3VuZEZpbGxUeXBlIjowLCJNYXJnaW4iOnsiJGlkIjoiNDAwIiwiVG9wIjowLjAsIkxlZnQiOjAuMCwiUmlnaHQiOjAuMCwiQm90dG9tIjowLjB9LCJQYWRkaW5nIjp7IiRpZCI6IjQwMSIsIlRvcCI6MC4wLCJMZWZ0IjowLjAsIlJpZ2h0IjowLjAsIkJvdHRvbSI6MC4wfSwiQmFja2dyb3VuZCI6eyIkcmVmIjoiMTE5In0sIklzVmlzaWJsZSI6dHJ1ZSwiV2lkdGgiOjAuMCwiSGVpZ2h0IjowLjAsIkJvcmRlclN0eWxlIjp7IiRpZCI6IjQwMiIsIkxpbmVDb2xvciI6bnVsbCwiTGluZVdlaWdodCI6MC4wLCJMaW5lVHlwZSI6MCwiUGFyZW50U3R5bGUiOm51bGx9LCJQYXJlbnRTdHlsZSI6bnVsbH0sIkhvcml6b250YWxDb25uZWN0b3JTdHlsZSI6eyIkaWQiOiI0MDMiLCJMaW5lQ29sb3IiOnsiJHJlZiI6IjEyMSJ9LCJMaW5lV2VpZ2h0IjowLjgsIkxpbmVUeXBlIjowLCJQYXJlbnRTdHlsZSI6bnVsbH0sIlZlcnRpY2FsQ29ubmVjdG9yU3R5bGUiOnsiJGlkIjoiNDA0IiwiTGluZUNvbG9yIjp7IiRyZWYiOiIxMjQ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0MDUiLCJNYXJnaW4iOnsiJGlkIjoiNDA2IiwiVG9wIjowLjAsIkxlZnQiOjQuMCwiUmlnaHQiOjQuMCwiQm90dG9tIjowLjB9LCJQYWRkaW5nIjp7IiRpZCI6IjQwNyIsIlRvcCI6MC4wLCJMZWZ0IjowLjAsIlJpZ2h0IjowLjAsIkJvdHRvbSI6MC4wfSwiQmFja2dyb3VuZCI6eyIkaWQiOiI0MDgiLCJDb2xvciI6eyIkaWQiOiI0MDkiLCJBIjoyNTUsIlIiOjI1NSwiRyI6MTkyLCJCIjowfX0sIklzVmlzaWJsZSI6dHJ1ZSwiV2lkdGgiOjAuMCwiSGVpZ2h0IjoxNi4wLCJCb3JkZXJTdHlsZSI6eyIkaWQiOiI0MTAiLCJMaW5lQ29sb3IiOnsiJHJlZiI6IjEzMiJ9LCJMaW5lV2VpZ2h0IjowLjAsIkxpbmVUeXBlIjowLCJQYXJlbnRTdHlsZSI6bnVsbH0sIlBhcmVudFN0eWxlIjpudWxsfSwiVGl0bGVTdHlsZSI6eyIkaWQiOiI0MTEiLCJGb250U2V0dGluZ3MiOnsiJGlkIjoiNDEyIiwiRm9udFNpemUiOjExLCJGb250TmFtZSI6IkNhbGlicmkiLCJJc0JvbGQiOnRydWUsIklzSXRhbGljIjpmYWxzZSwiSXNVbmRlcmxpbmVkIjpmYWxzZSwiUGFyZW50U3R5bGUiOm51bGx9LCJBdXRvU2l6ZSI6MCwiRm9yZWdyb3VuZCI6eyIkaWQiOiI0MTMiLCJDb2xvciI6eyIkcmVmIjoiMTM3In19LCJNYXhXaWR0aCI6MjAwLjAsIk1heEhlaWdodCI6IkluZmluaXR5IiwiU21hcnRGb3JlZ3JvdW5kSXNBY3RpdmUiOmZhbHNlLCJIb3Jpem9udGFsQWxpZ25tZW50IjoyLCJWZXJ0aWNhbEFsaWdubWVudCI6MCwiU21hcnRGb3JlZ3JvdW5kIjpudWxsLCJCYWNrZ3JvdW5kRmlsbFR5cGUiOjAsIk1hcmdpbiI6eyIkaWQiOiI0MTQiLCJUb3AiOjAuMCwiTGVmdCI6MC4wLCJSaWdodCI6MC4wLCJCb3R0b20iOjAuMH0sIlBhZGRpbmciOnsiJGlkIjoiNDE1IiwiVG9wIjowLjAsIkxlZnQiOjAuMCwiUmlnaHQiOjAuMCwiQm90dG9tIjowLjB9LCJCYWNrZ3JvdW5kIjp7IiRpZCI6IjQxNiIsIkNvbG9yIjp7IiRpZCI6IjQxNyIsIkEiOjAsIlIiOjI1NSwiRyI6MjU1LCJCIjoyNTV9fSwiSXNWaXNpYmxlIjp0cnVlLCJXaWR0aCI6MC4wLCJIZWlnaHQiOjAuMCwiQm9yZGVyU3R5bGUiOnsiJGlkIjoiNDE4IiwiTGluZUNvbG9yIjpudWxsLCJMaW5lV2VpZ2h0IjowLjAsIkxpbmVUeXBlIjowLCJQYXJlbnRTdHlsZSI6bnVsbH0sIlBhcmVudFN0eWxlIjpudWxsfSwiRGF0ZVN0eWxlIjp7IiRpZCI6IjQxOSIsIkZvbnRTZXR0aW5ncyI6eyIkaWQiOiI0MjAiLCJGb250U2l6ZSI6MTAsIkZvbnROYW1lIjoiQ2FsaWJyaSIsIklzQm9sZCI6ZmFsc2UsIklzSXRhbGljIjpmYWxzZSwiSXNVbmRlcmxpbmVkIjpmYWxzZSwiUGFyZW50U3R5bGUiOm51bGx9LCJBdXRvU2l6ZSI6MCwiRm9yZWdyb3VuZCI6eyIkaWQiOiI0MjEiLCJDb2xvciI6eyIkcmVmIjoiMTQ0In19LCJNYXhXaWR0aCI6MjAwLjAsIk1heEhlaWdodCI6IkluZmluaXR5IiwiU21hcnRGb3JlZ3JvdW5kSXNBY3RpdmUiOmZhbHNlLCJIb3Jpem9udGFsQWxpZ25tZW50Ijow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0cnVlLCJXaWR0aCI6MC4wLCJIZWlnaHQiOjAuMCwiQm9yZGVyU3R5bGUiOnsiJGlkIjoiNDI2IiwiTGluZUNvbG9yIjpudWxsLCJMaW5lV2VpZ2h0IjowLjAsIkxpbmVUeXBlIjowLCJQYXJlbnRTdHlsZSI6bnVsbH0sIlBhcmVudFN0eWxlIjpudWxsfSwiRGF0ZUZvcm1hdCI6eyIkaWQiOiI0Mj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Q5In19LCJXZWVrTnVtYmVyaW5nIjp7IiRpZCI6IjQyOCIsIkZvcm1hdCI6MCwiSXNWaXNpYmxlIjpmYWxzZSwiTGFzdEtub3duVmlzaWJpbGl0eVN0YXRlIjpmYWxzZX0sIklzVmlzaWJsZSI6dHJ1ZSwiUGFyZW50U3R5bGUiOm51bGx9LCJJbmRleCI6MiwiU21hcnREdXJhdGlvbkFjdGl2YXRlZCI6ZmFsc2UsIkRhdGVGb3JtYXQiOnsiJHJlZiI6IjQyNyJ9LCJXZWVrTnVtYmVyaW5nIjp7IiRpZCI6IjQyOSIsIkZvcm1hdCI6MCwiSXNWaXNpYmxlIjpmYWxzZSwiTGFzdEtub3duVmlzaWJpbGl0eVN0YXRlIjpmYWxzZX0sIklkIjoiOTY2NTE2ZmItYjdmZS00MmU3LThkMzgtZDk1ZTQ2YTE3NTgzIiwiSW1wb3J0SWQiOm51bGwsIlRpdGxlIjoiRXN0aW1hdGlvbiIsIk5vdGUiOm51bGwsIkh5cGVybGluayI6eyIkaWQiOiI0MzAiLCJBZGRyZXNzIjoiIiwiU3ViQWRkcmVzcyI6IiJ9LCJJc0NoYW5nZWQiOmZhbHNlLCJJc05ldyI6ZmFsc2V9LHsiJGlkIjoiNDMxIiwiR3JvdXBOYW1lIjpudWxsLCJTdGFydERhdGUiOiIyMDIxLTAyLTIxVDAwOjAwOjAwWiIsIkVuZERhdGUiOiIyMDIxLTAyLTI2VDAwOjA1OjAwIiwiUGVyY2VudGFnZUNvbXBsZXRlIjoyNS4wLCJTdHlsZSI6eyIkaWQiOiI0MzIiLCJTaGFwZSI6MSwiU2hhcGVUaGlja25lc3MiOjEsIkR1cmF0aW9uRm9ybWF0IjowLCJJbmNsdWRlTm9uV29ya2luZ0RheXNJbkR1cmF0aW9uIjpmYWxzZSwiUGVyY2VudGFnZUNvbXBsZXRlU3R5bGUiOnsiJGlkIjoiNDMzIiwiRm9udFNldHRpbmdzIjp7IiRpZCI6IjQzNCIsIkZvbnRTaXplIjoxMCwiRm9udE5hbWUiOiJDYWxpYnJpIiwiSXNCb2xkIjpmYWxzZSwiSXNJdGFsaWMiOmZhbHNlLCJJc1VuZGVybGluZWQiOmZhbHNlLCJQYXJlbnRTdHlsZSI6bnVsbH0sIkF1dG9TaXplIjowLCJGb3JlZ3JvdW5kIjp7IiRpZCI6IjQzNSIsIkNvbG9yIjp7IiRpZCI6IjQzN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0MzciLCJUb3AiOjAuMCwiTGVmdCI6MC4wLCJSaWdodCI6MC4wLCJCb3R0b20iOjAuMH0sIlBhZGRpbmciOnsiJGlkIjoiNDM4IiwiVG9wIjowLjAsIkxlZnQiOjAuMCwiUmlnaHQiOjAuMCwiQm90dG9tIjowLjB9LCJCYWNrZ3JvdW5kIjp7IiRpZCI6IjQzOSIsIkNvbG9yIjp7IiRpZCI6IjQ0MCIsIkEiOjg5LCJSIjowLCJHIjowLCJCIjowfX0sIklzVmlzaWJsZSI6dHJ1ZSwiV2lkdGgiOjAuMCwiSGVpZ2h0IjowLjAsIkJvcmRlclN0eWxlIjp7IiRpZCI6IjQ0MSIsIkxpbmVDb2xvciI6bnVsbCwiTGluZVdlaWdodCI6MC4wLCJMaW5lVHlwZSI6MCwiUGFyZW50U3R5bGUiOm51bGx9LCJQYXJlbnRTdHlsZSI6bnVsbH0sIkR1cmF0aW9uU3R5bGUiOnsiJGlkIjoiNDQyIiwiRm9udFNldHRpbmdzIjp7IiRpZCI6IjQ0MyIsIkZvbnRTaXplIjoxMCwiRm9udE5hbWUiOiJDYWxpYnJpIiwiSXNCb2xkIjpmYWxzZSwiSXNJdGFsaWMiOmZhbHNlLCJJc1VuZGVybGluZWQiOmZhbHNlLCJQYXJlbnRTdHlsZSI6bnVsbH0sIkF1dG9TaXplIjowLCJGb3JlZ3JvdW5kIjp7IiRpZCI6IjQ0NCIsIkNvbG9yIjp7IiRpZCI6IjQ0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DQ2IiwiVG9wIjowLjAsIkxlZnQiOjAuMCwiUmlnaHQiOjAuMCwiQm90dG9tIjowLjB9LCJQYWRkaW5nIjp7IiRpZCI6IjQ0NyIsIlRvcCI6MC4wLCJMZWZ0IjowLjAsIlJpZ2h0IjowLjAsIkJvdHRvbSI6MC4wfSwiQmFja2dyb3VuZCI6eyIkaWQiOiI0NDgiLCJDb2xvciI6eyIkcmVmIjoiNDQwIn19LCJJc1Zpc2libGUiOnRydWUsIldpZHRoIjowLjAsIkhlaWdodCI6MC4wLCJCb3JkZXJTdHlsZSI6eyIkaWQiOiI0NDkiLCJMaW5lQ29sb3IiOm51bGwsIkxpbmVXZWlnaHQiOjAuMCwiTGluZVR5cGUiOjAsIlBhcmVudFN0eWxlIjpudWxsfSwiUGFyZW50U3R5bGUiOm51bGx9LCJIb3Jpem9udGFsQ29ubmVjdG9yU3R5bGUiOnsiJGlkIjoiNDUwIiwiTGluZUNvbG9yIjp7IiRpZCI6IjQ1MSIsIiR0eXBlIjoiTkxSRS5Db21tb24uRG9tLlNvbGlkQ29sb3JCcnVzaCwgTkxSRS5Db21tb24iLCJDb2xvciI6eyIkaWQiOiI0NTIiLCJBIjoyNTUsIlIiOjIwNCwiRyI6MjA0LCJCIjoyMDR9fSwiTGluZVdlaWdodCI6MC44LCJMaW5lVHlwZSI6MCwiUGFyZW50U3R5bGUiOm51bGx9LCJWZXJ0aWNhbENvbm5lY3RvclN0eWxlIjp7IiRpZCI6IjQ1MyIsIkxpbmVDb2xvciI6eyIkaWQiOiI0NTQiLCIkdHlwZSI6Ik5MUkUuQ29tbW9uLkRvbS5Tb2xpZENvbG9yQnJ1c2gsIE5MUkUuQ29tbW9uIiwiQ29sb3IiOnsiJGlkIjoiNDU1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DU2IiwiTWFyZ2luIjp7IiRpZCI6IjQ1NyIsIlRvcCI6MC4wLCJMZWZ0Ijo0LjAsIlJpZ2h0Ijo0LjAsIkJvdHRvbSI6MC4wfSwiUGFkZGluZyI6eyIkaWQiOiI0NTgiLCJUb3AiOjAuMCwiTGVmdCI6MC4wLCJSaWdodCI6MC4wLCJCb3R0b20iOjAuMH0sIkJhY2tncm91bmQiOnsiJGlkIjoiNDU5IiwiQ29sb3IiOnsiJGlkIjoiNDYwIiwiQSI6MjU1LCJSIjoyMzcsIkciOjEyNSwiQiI6NDl9fSwiSXNWaXNpYmxlIjp0cnVlLCJXaWR0aCI6MC4wLCJIZWlnaHQiOjE2LjAsIkJvcmRlclN0eWxlIjp7IiRpZCI6IjQ2MSIsIkxpbmVDb2xvciI6eyIkaWQiOiI0NjIiLCIkdHlwZSI6Ik5MUkUuQ29tbW9uLkRvbS5Tb2xpZENvbG9yQnJ1c2gsIE5MUkUuQ29tbW9uIiwiQ29sb3IiOnsiJGlkIjoiNDYzIiwiQSI6MjU1LCJSIjoyNTUsIkciOjAsIkIiOjB9fSwiTGluZVdlaWdodCI6MC4wLCJMaW5lVHlwZSI6MCwiUGFyZW50U3R5bGUiOm51bGx9LCJQYXJlbnRTdHlsZSI6bnVsbH0sIlRpdGxlU3R5bGUiOnsiJGlkIjoiNDY0IiwiRm9udFNldHRpbmdzIjp7IiRpZCI6IjQ2NSIsIkZvbnRTaXplIjoxMSwiRm9udE5hbWUiOiJDYWxpYnJpIiwiSXNCb2xkIjp0cnVlLCJJc0l0YWxpYyI6ZmFsc2UsIklzVW5kZXJsaW5lZCI6ZmFsc2UsIlBhcmVudFN0eWxlIjpudWxsfSwiQXV0b1NpemUiOjAsIkZvcmVncm91bmQiOnsiJGlkIjoiNDY2IiwiQ29sb3IiOnsiJGlkIjoiNDY3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Q2OCIsIlRvcCI6MC4wLCJMZWZ0IjowLjAsIlJpZ2h0IjowLjAsIkJvdHRvbSI6MC4wfSwiUGFkZGluZyI6eyIkaWQiOiI0NjkiLCJUb3AiOjAuMCwiTGVmdCI6MC4wLCJSaWdodCI6MC4wLCJCb3R0b20iOjAuMH0sIkJhY2tncm91bmQiOnsiJGlkIjoiNDcwIiwiQ29sb3IiOnsiJHJlZiI6IjQ0MCJ9fSwiSXNWaXNpYmxlIjp0cnVlLCJXaWR0aCI6MC4wLCJIZWlnaHQiOjAuMCwiQm9yZGVyU3R5bGUiOnsiJGlkIjoiNDcxIiwiTGluZUNvbG9yIjpudWxsLCJMaW5lV2VpZ2h0IjowLjAsIkxpbmVUeXBlIjowLCJQYXJlbnRTdHlsZSI6bnVsbH0sIlBhcmVudFN0eWxlIjpudWxsfSwiRGF0ZVN0eWxlIjp7IiRpZCI6IjQ3MiIsIkZvbnRTZXR0aW5ncyI6eyIkaWQiOiI0NzMiLCJGb250U2l6ZSI6MTAsIkZvbnROYW1lIjoiQ2FsaWJyaSIsIklzQm9sZCI6ZmFsc2UsIklzSXRhbGljIjpmYWxzZSwiSXNVbmRlcmxpbmVkIjpmYWxzZSwiUGFyZW50U3R5bGUiOm51bGx9LCJBdXRvU2l6ZSI6MCwiRm9yZWdyb3VuZCI6eyIkaWQiOiI0NzQiLCJDb2xvciI6eyIkaWQiOiI0N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3NiIsIlRvcCI6MC4wLCJMZWZ0IjowLjAsIlJpZ2h0IjowLjAsIkJvdHRvbSI6MC4wfSwiUGFkZGluZyI6eyIkaWQiOiI0NzciLCJUb3AiOjAuMCwiTGVmdCI6MC4wLCJSaWdodCI6MC4wLCJCb3R0b20iOjAuMH0sIkJhY2tncm91bmQiOnsiJGlkIjoiNDc4IiwiQ29sb3IiOnsiJHJlZiI6IjQ0MCJ9fSwiSXNWaXNpYmxlIjp0cnVlLCJXaWR0aCI6MC4wLCJIZWlnaHQiOjAuMCwiQm9yZGVyU3R5bGUiOnsiJGlkIjoiNDc5IiwiTGluZUNvbG9yIjpudWxsLCJMaW5lV2VpZ2h0IjowLjAsIkxpbmVUeXBlIjowLCJQYXJlbnRTdHlsZSI6bnVsbH0sIlBhcmVudFN0eWxlIjpudWxsfSwiRGF0ZUZvcm1hdCI6eyIkaWQiOiI0OD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ODEiLCJEYXRlUGFydElzVmlzaWJsZSI6dHJ1ZSwiVGltZVBhcnRJc1Zpc2libGUiOnRydWV9fSwiV2Vla051bWJlcmluZyI6eyIkaWQiOiI0ODIiLCJGb3JtYXQiOjAsIklzVmlzaWJsZSI6ZmFsc2UsIkxhc3RLbm93blZpc2liaWxpdHlTdGF0ZSI6ZmFsc2V9LCJJc1Zpc2libGUiOmZhbHNlLCJQYXJlbnRTdHlsZSI6bnVsbH0sIkluZGV4Ijo0LCJTbWFydER1cmF0aW9uQWN0aXZhdGVkIjpmYWxzZSwiRGF0ZUZvcm1hdCI6eyIkcmVmIjoiNDgwIn0sIldlZWtOdW1iZXJpbmciOnsiJGlkIjoiNDgzIiwiRm9ybWF0IjowLCJJc1Zpc2libGUiOmZhbHNlLCJMYXN0S25vd25WaXNpYmlsaXR5U3RhdGUiOmZhbHNlfSwiSWQiOiJiZjVlYzNiYi05Mjg0LTQzMzAtYjM3Yi05ZTY5NDAxODZhM2UiLCJJbXBvcnRJZCI6bnVsbCwiVGl0bGUiOiJQcm90b3R5cGUiLCJOb3RlIjpudWxsLCJIeXBlcmxpbmsiOnsiJGlkIjoiNDg0IiwiQWRkcmVzcyI6IiIsIlN1YkFkZHJlc3MiOiIifSwiSXNDaGFuZ2VkIjpmYWxzZSwiSXNOZXciOmZhbHNlfSx7IiRpZCI6IjQ4NSIsIkdyb3VwTmFtZSI6bnVsbCwiU3RhcnREYXRlIjoiMjAyMS0wMi0yNlQwMDowMDowMFoiLCJFbmREYXRlIjoiMjAyMS0wMy0xM1QwMDo0NDowMCIsIlBlcmNlbnRhZ2VDb21wbGV0ZSI6bnVsbCwiU3R5bGUiOnsiJGlkIjoiNDg2IiwiU2hhcGUiOjQsIlNoYXBlVGhpY2tuZXNzIjoxLCJEdXJhdGlvbkZvcm1hdCI6MCwiSW5jbHVkZU5vbldvcmtpbmdEYXlzSW5EdXJhdGlvbiI6ZmFsc2UsIlBlcmNlbnRhZ2VDb21wbGV0ZV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TA5In19LCJNYXhXaWR0aCI6MjAwLjAsIk1heEhlaWdodCI6IkluZmluaXR5IiwiU21hcnRGb3JlZ3JvdW5kSXNBY3RpdmUiOmZhbHNlLCJIb3Jpem9udGFsQWxpZ25tZW50IjowLCJWZXJ0aWNhbEFsaWdubWVudCI6MCwiU21hcnRGb3JlZ3JvdW5kIjpudWxsLCJCYWNrZ3JvdW5kRmlsbFR5cGUiOjAsIk1hcmdpbiI6eyIkaWQiOiI0OTAiLCJUb3AiOjAuMCwiTGVmdCI6MC4wLCJSaWdodCI6MC4wLCJCb3R0b20iOjAuMH0sIlBhZGRpbmciOnsiJGlkIjoiNDkxIiwiVG9wIjowLjAsIkxlZnQiOjAuMCwiUmlnaHQiOjAuMCwiQm90dG9tIjowLjB9LCJCYWNrZ3JvdW5kIjp7IiRyZWYiOiIxMTIifSwiSXNWaXNpYmxlIjp0cnVlLCJXaWR0aCI6MC4wLCJIZWlnaHQiOjAuMCwiQm9yZGVyU3R5bGUiOnsiJGlkIjoiNDkyIiwiTGluZUNvbG9yIjpudWxsLCJMaW5lV2VpZ2h0IjowLjAsIkxpbmVUeXBlIjowLCJQYXJlbnRTdHlsZSI6bnVsbH0sIlBhcmVudFN0eWxlIjpudWxsfSwiRHVyYXRpb25TdHlsZSI6eyIkaWQiOiI0OTMiLCJGb250U2V0dGluZ3MiOnsiJGlkIjoiNDk0IiwiRm9udFNpemUiOjEwLCJGb250TmFtZSI6IkNhbGlicmkiLCJJc0JvbGQiOmZhbHNlLCJJc0l0YWxpYyI6ZmFsc2UsIklzVW5kZXJsaW5lZCI6ZmFsc2UsIlBhcmVudFN0eWxlIjpudWxsfSwiQXV0b1NpemUiOjAsIkZvcmVncm91bmQiOnsiJGlkIjoiNDk1IiwiQ29sb3IiOnsiJHJlZiI6IjExNiJ9fSwiTWF4V2lkdGgiOjIwMC4wLCJNYXhIZWlnaHQiOiJJbmZpbml0eSIsIlNtYXJ0Rm9yZWdyb3VuZElzQWN0aXZlIjpmYWxzZSwiSG9yaXpvbnRhbEFsaWdubWVudCI6MCwiVmVydGljYWxBbGlnbm1lbnQiOjAsIlNtYXJ0Rm9yZWdyb3VuZCI6bnVsbCwiQmFja2dyb3VuZEZpbGxUeXBlIjowLCJNYXJnaW4iOnsiJGlkIjoiNDk2IiwiVG9wIjowLjAsIkxlZnQiOjAuMCwiUmlnaHQiOjAuMCwiQm90dG9tIjowLjB9LCJQYWRkaW5nIjp7IiRpZCI6IjQ5NyIsIlRvcCI6MC4wLCJMZWZ0IjowLjAsIlJpZ2h0IjowLjAsIkJvdHRvbSI6MC4wfSwiQmFja2dyb3VuZCI6eyIkcmVmIjoiMTE5In0sIklzVmlzaWJsZSI6dHJ1ZSwiV2lkdGgiOjAuMCwiSGVpZ2h0IjowLjAsIkJvcmRlclN0eWxlIjp7IiRpZCI6IjQ5OCIsIkxpbmVDb2xvciI6bnVsbCwiTGluZVdlaWdodCI6MC4wLCJMaW5lVHlwZSI6MCwiUGFyZW50U3R5bGUiOm51bGx9LCJQYXJlbnRTdHlsZSI6bnVsbH0sIkhvcml6b250YWxDb25uZWN0b3JTdHlsZSI6eyIkaWQiOiI0OTkiLCJMaW5lQ29sb3IiOnsiJHJlZiI6IjEyMSJ9LCJMaW5lV2VpZ2h0IjowLjgsIkxpbmVUeXBlIjowLCJQYXJlbnRTdHlsZSI6bnVsbH0sIlZlcnRpY2FsQ29ubmVjdG9yU3R5bGUiOnsiJGlkIjoiNTAwIiwiTGluZUNvbG9yIjp7IiRyZWYiOiIxMjQ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1MDEiLCJNYXJnaW4iOnsiJGlkIjoiNTAyIiwiVG9wIjowLjAsIkxlZnQiOjQuMCwiUmlnaHQiOjQuMCwiQm90dG9tIjowLjB9LCJQYWRkaW5nIjp7IiRpZCI6IjUwMyIsIlRvcCI6MC4wLCJMZWZ0IjowLjAsIlJpZ2h0IjowLjAsIkJvdHRvbSI6MC4wfSwiQmFja2dyb3VuZCI6eyIkaWQiOiI1MDQiLCJDb2xvciI6eyIkaWQiOiI1MDUiLCJBIjoyNTUsIlIiOjExMiwiRyI6MTczLCJCIjo3MX19LCJJc1Zpc2libGUiOnRydWUsIldpZHRoIjowLjAsIkhlaWdodCI6MTYuMCwiQm9yZGVyU3R5bGUiOnsiJGlkIjoiNTA2IiwiTGluZUNvbG9yIjp7IiRyZWYiOiIxMzIifSwiTGluZVdlaWdodCI6MC4wLCJMaW5lVHlwZSI6MCwiUGFyZW50U3R5bGUiOm51bGx9LCJQYXJlbnRTdHlsZSI6bnVsbH0sIlRpdGxlU3R5bGUiOnsiJGlkIjoiNTA3IiwiRm9udFNldHRpbmdzIjp7IiRpZCI6IjUwOCIsIkZvbnRTaXplIjoxMSwiRm9udE5hbWUiOiJDYWxpYnJpIiwiSXNCb2xkIjp0cnVlLCJJc0l0YWxpYyI6ZmFsc2UsIklzVW5kZXJsaW5lZCI6ZmFsc2UsIlBhcmVudFN0eWxlIjpudWxsfSwiQXV0b1NpemUiOjAsIkZvcmVncm91bmQiOnsiJGlkIjoiNTA5IiwiQ29sb3IiOnsiJHJlZiI6IjEzNyJ9fSwiTWF4V2lkdGgiOjIwMC4wLCJNYXhIZWlnaHQiOiJJbmZpbml0eSIsIlNtYXJ0Rm9yZWdyb3VuZElzQWN0aXZlIjpmYWxzZSwiSG9yaXpvbnRhbEFsaWdubWVudCI6MiwiVmVydGljYWxBbGlnbm1lbnQiOjAsIlNtYXJ0Rm9yZWdyb3VuZCI6bnVsbCwiQmFja2dyb3VuZEZpbGxUeXBlIjowLCJNYXJnaW4iOnsiJGlkIjoiNTEwIiwiVG9wIjowLjAsIkxlZnQiOjAuMCwiUmlnaHQiOjAuMCwiQm90dG9tIjowLjB9LCJQYWRkaW5nIjp7IiRpZCI6IjUxMSIsIlRvcCI6MC4wLCJMZWZ0IjowLjAsIlJpZ2h0IjowLjAsIkJvdHRvbSI6MC4wfSwiQmFja2dyb3VuZCI6eyIkaWQiOiI1MTIiLCJDb2xvciI6eyIkaWQiOiI1MTMiLCJBIjowLCJSIjoyNTUsIkciOjI1NSwiQiI6MjU1fX0sIklzVmlzaWJsZSI6dHJ1ZSwiV2lkdGgiOjAuMCwiSGVpZ2h0IjowLjAsIkJvcmRlclN0eWxlIjp7IiRpZCI6IjUxNCIsIkxpbmVDb2xvciI6bnVsbCwiTGluZVdlaWdodCI6MC4wLCJMaW5lVHlwZSI6MCwiUGFyZW50U3R5bGUiOm51bGx9LCJQYXJlbnRTdHlsZSI6bnVsbH0sIkRhdGVTdHlsZSI6eyIkaWQiOiI1MTUiLCJGb250U2V0dGluZ3MiOnsiJGlkIjoiNTE2IiwiRm9udFNpemUiOjEwLCJGb250TmFtZSI6IkNhbGlicmkiLCJJc0JvbGQiOmZhbHNlLCJJc0l0YWxpYyI6ZmFsc2UsIklzVW5kZXJsaW5lZCI6ZmFsc2UsIlBhcmVudFN0eWxlIjpudWxsfSwiQXV0b1NpemUiOjAsIkZvcmVncm91bmQiOnsiJGlkIjoiNTE3IiwiQ29sb3IiOnsiJHJlZiI6IjE0NCJ9fSwiTWF4V2lkdGgiOjIwMC4wLCJNYXhIZWlnaHQiOiJJbmZpbml0eSIsIlNtYXJ0Rm9yZWdyb3VuZElzQWN0aXZlIjpmYWxzZSwiSG9yaXpvbnRhbEFsaWdubWVudCI6MCwiVmVydGljYWxBbGlnbm1lbnQiOjAsIlNtYXJ0Rm9yZWdyb3VuZCI6bnVsbCwiQmFja2dyb3VuZEZpbGxUeXBlIjowLCJNYXJnaW4iOnsiJGlkIjoiNTE4IiwiVG9wIjowLjAsIkxlZnQiOjAuMCwiUmlnaHQiOjAuMCwiQm90dG9tIjowLjB9LCJQYWRkaW5nIjp7IiRpZCI6IjUxOSIsIlRvcCI6MC4wLCJMZWZ0IjowLjAsIlJpZ2h0IjowLjAsIkJvdHRvbSI6MC4wfSwiQmFja2dyb3VuZCI6eyIkaWQiOiI1MjAiLCJDb2xvciI6eyIkaWQiOiI1MjEiLCJBIjowLCJSIjoyNTUsIkciOjI1NSwiQiI6MjU1fX0sIklzVmlzaWJsZSI6dHJ1ZSwiV2lkdGgiOjAuMCwiSGVpZ2h0IjowLjAsIkJvcmRlclN0eWxlIjp7IiRpZCI6IjUyMiIsIkxpbmVDb2xvciI6bnVsbCwiTGluZVdlaWdodCI6MC4wLCJMaW5lVHlwZSI6MCwiUGFyZW50U3R5bGUiOm51bGx9LCJQYXJlbnRTdHlsZSI6bnVsbH0sIkRhdGVGb3JtYXQiOnsiJGlkIjoiNTIz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0OSJ9fSwiV2Vla051bWJlcmluZyI6eyIkaWQiOiI1MjQiLCJGb3JtYXQiOjAsIklzVmlzaWJsZSI6ZmFsc2UsIkxhc3RLbm93blZpc2liaWxpdHlTdGF0ZSI6ZmFsc2V9LCJJc1Zpc2libGUiOnRydWUsIlBhcmVudFN0eWxlIjpudWxsfSwiSW5kZXgiOjUsIlNtYXJ0RHVyYXRpb25BY3RpdmF0ZWQiOmZhbHNlLCJEYXRlRm9ybWF0Ijp7IiRyZWYiOiI1MjMifSwiV2Vla051bWJlcmluZyI6eyIkaWQiOiI1MjUiLCJGb3JtYXQiOjAsIklzVmlzaWJsZSI6ZmFsc2UsIkxhc3RLbm93blZpc2liaWxpdHlTdGF0ZSI6ZmFsc2V9LCJJZCI6ImE1YzYxYWRiLTRlMjMtNGNkNi1hNjk5LTlhZTkyMTY3ZjVkYSIsIkltcG9ydElkIjpudWxsLCJUaXRsZSI6IkRldmVsb3BtZW50IiwiTm90ZSI6bnVsbCwiSHlwZXJsaW5rIjp7IiRpZCI6IjUyNiIsIkFkZHJlc3MiOiIiLCJTdWJBZGRyZXNzIjoiIn0sIklzQ2hhbmdlZCI6ZmFsc2UsIklzTmV3IjpmYWxzZX0seyIkaWQiOiI1MjciLCJHcm91cE5hbWUiOm51bGwsIlN0YXJ0RGF0ZSI6IjIwMjEtMDMtMTNUMDA6MDA6MDAiLCJFbmREYXRlIjoiMjAyMS0wMy0xNFQyMzo1OTowMCIsIlBlcmNlbnRhZ2VDb21wbGV0ZSI6bnVsbCwiU3R5bGUiOnsiJGlkIjoiNTI4IiwiU2hhcGUiOjQsIlNoYXBlVGhpY2tuZXNzIjoxLCJEdXJhdGlvbkZvcm1hdCI6MCwiSW5jbHVkZU5vbldvcmtpbmdEYXlzSW5EdXJhdGlvbiI6ZmFsc2UsIlBlcmNlbnRhZ2VDb21wbGV0ZVN0eWxlIjp7IiRpZCI6IjUyOSIsIkZvbnRTZXR0aW5ncyI6eyIkaWQiOiI1MzAiLCJGb250U2l6ZSI6MTAsIkZvbnROYW1lIjoiQ2FsaWJyaSIsIklzQm9sZCI6ZmFsc2UsIklzSXRhbGljIjpmYWxzZSwiSXNVbmRlcmxpbmVkIjpmYWxzZSwiUGFyZW50U3R5bGUiOm51bGx9LCJBdXRvU2l6ZSI6MCwiRm9yZWdyb3VuZCI6eyIkaWQiOiI1MzEiLCJDb2xvciI6eyIkcmVmIjoiMTA5In19LCJNYXhXaWR0aCI6MjAwLjAsIk1heEhlaWdodCI6IkluZmluaXR5IiwiU21hcnRGb3JlZ3JvdW5kSXNBY3RpdmUiOmZhbHNlLCJIb3Jpem9udGFsQWxpZ25tZW50IjowLCJWZXJ0aWNhbEFsaWdubWVudCI6MCwiU21hcnRGb3JlZ3JvdW5kIjpudWxsLCJCYWNrZ3JvdW5kRmlsbFR5cGUiOjAsIk1hcmdpbiI6eyIkaWQiOiI1MzIiLCJUb3AiOjAuMCwiTGVmdCI6MC4wLCJSaWdodCI6MC4wLCJCb3R0b20iOjAuMH0sIlBhZGRpbmciOnsiJGlkIjoiNTMzIiwiVG9wIjowLjAsIkxlZnQiOjAuMCwiUmlnaHQiOjAuMCwiQm90dG9tIjowLjB9LCJCYWNrZ3JvdW5kIjp7IiRyZWYiOiIxMTIifSwiSXNWaXNpYmxlIjp0cnVlLCJXaWR0aCI6MC4wLCJIZWlnaHQiOjAuMCwiQm9yZGVyU3R5bGUiOnsiJGlkIjoiNTM0IiwiTGluZUNvbG9yIjpudWxsLCJMaW5lV2VpZ2h0IjowLjAsIkxpbmVUeXBlIjowLCJQYXJlbnRTdHlsZSI6bnVsbH0sIlBhcmVudFN0eWxlIjpudWxsfSwiRHVyYXRpb25TdHlsZSI6eyIkaWQiOiI1MzUiLCJGb250U2V0dGluZ3MiOnsiJGlkIjoiNTM2IiwiRm9udFNpemUiOjEwLCJGb250TmFtZSI6IkNhbGlicmkiLCJJc0JvbGQiOmZhbHNlLCJJc0l0YWxpYyI6ZmFsc2UsIklzVW5kZXJsaW5lZCI6ZmFsc2UsIlBhcmVudFN0eWxlIjpudWxsfSwiQXV0b1NpemUiOjAsIkZvcmVncm91bmQiOnsiJGlkIjoiNTM3IiwiQ29sb3IiOnsiJHJlZiI6IjExNiJ9fSwiTWF4V2lkdGgiOjIwMC4wLCJNYXhIZWlnaHQiOiJJbmZpbml0eSIsIlNtYXJ0Rm9yZWdyb3VuZElzQWN0aXZlIjpmYWxzZSwiSG9yaXpvbnRhbEFsaWdubWVudCI6MCwiVmVydGljYWxBbGlnbm1lbnQiOjAsIlNtYXJ0Rm9yZWdyb3VuZCI6bnVsbCwiQmFja2dyb3VuZEZpbGxUeXBlIjowLCJNYXJnaW4iOnsiJGlkIjoiNTM4IiwiVG9wIjowLjAsIkxlZnQiOjAuMCwiUmlnaHQiOjAuMCwiQm90dG9tIjowLjB9LCJQYWRkaW5nIjp7IiRpZCI6IjUzOSIsIlRvcCI6MC4wLCJMZWZ0IjowLjAsIlJpZ2h0IjowLjAsIkJvdHRvbSI6MC4wfSwiQmFja2dyb3VuZCI6eyIkcmVmIjoiMTE5In0sIklzVmlzaWJsZSI6dHJ1ZSwiV2lkdGgiOjAuMCwiSGVpZ2h0IjowLjAsIkJvcmRlclN0eWxlIjp7IiRpZCI6IjU0MCIsIkxpbmVDb2xvciI6bnVsbCwiTGluZVdlaWdodCI6MC4wLCJMaW5lVHlwZSI6MCwiUGFyZW50U3R5bGUiOm51bGx9LCJQYXJlbnRTdHlsZSI6bnVsbH0sIkhvcml6b250YWxDb25uZWN0b3JTdHlsZSI6eyIkaWQiOiI1NDEiLCJMaW5lQ29sb3IiOnsiJHJlZiI6IjEyMSJ9LCJMaW5lV2VpZ2h0IjowLjgsIkxpbmVUeXBlIjowLCJQYXJlbnRTdHlsZSI6bnVsbH0sIlZlcnRpY2FsQ29ubmVjdG9yU3R5bGUiOnsiJGlkIjoiNTQyIiwiTGluZUNvbG9yIjp7IiRyZWYiOiIxMjQ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1NDMiLCJNYXJnaW4iOnsiJGlkIjoiNTQ0IiwiVG9wIjowLjAsIkxlZnQiOjQuMCwiUmlnaHQiOjQuMCwiQm90dG9tIjowLjB9LCJQYWRkaW5nIjp7IiRpZCI6IjU0NSIsIlRvcCI6MC4wLCJMZWZ0IjowLjAsIlJpZ2h0IjowLjAsIkJvdHRvbSI6MC4wfSwiQmFja2dyb3VuZCI6eyIkaWQiOiI1NDYiLCJDb2xvciI6eyIkaWQiOiI1NDciLCJBIjoyNTUsIlIiOjExMiwiRyI6MTczLCJCIjo3MX19LCJJc1Zpc2libGUiOnRydWUsIldpZHRoIjowLjAsIkhlaWdodCI6MTYuMCwiQm9yZGVyU3R5bGUiOnsiJGlkIjoiNTQ4IiwiTGluZUNvbG9yIjp7IiRyZWYiOiIxMzIifSwiTGluZVdlaWdodCI6MC4wLCJMaW5lVHlwZSI6MCwiUGFyZW50U3R5bGUiOm51bGx9LCJQYXJlbnRTdHlsZSI6bnVsbH0sIlRpdGxlU3R5bGUiOnsiJGlkIjoiNTQ5IiwiRm9udFNldHRpbmdzIjp7IiRpZCI6IjU1MCIsIkZvbnRTaXplIjoxMSwiRm9udE5hbWUiOiJDYWxpYnJpIiwiSXNCb2xkIjp0cnVlLCJJc0l0YWxpYyI6ZmFsc2UsIklzVW5kZXJsaW5lZCI6ZmFsc2UsIlBhcmVudFN0eWxlIjpudWxsfSwiQXV0b1NpemUiOjAsIkZvcmVncm91bmQiOnsiJGlkIjoiNTUxIiwiQ29sb3IiOnsiJHJlZiI6IjEzNyJ9fSwiTWF4V2lkdGgiOjIwMC4wLCJNYXhIZWlnaHQiOiJJbmZpbml0eSIsIlNtYXJ0Rm9yZWdyb3VuZElzQWN0aXZlIjpmYWxzZSwiSG9yaXpvbnRhbEFsaWdubWVudCI6MiwiVmVydGljYWxBbGlnbm1lbnQiOjAsIlNtYXJ0Rm9yZWdyb3VuZCI6bnVsbCwiQmFja2dyb3VuZEZpbGxUeXBlIjowLCJNYXJnaW4iOnsiJGlkIjoiNTUyIiwiVG9wIjowLjAsIkxlZnQiOjAuMCwiUmlnaHQiOjAuMCwiQm90dG9tIjowLjB9LCJQYWRkaW5nIjp7IiRpZCI6IjU1MyIsIlRvcCI6MC4wLCJMZWZ0IjowLjAsIlJpZ2h0IjowLjAsIkJvdHRvbSI6MC4wfSwiQmFja2dyb3VuZCI6eyIkaWQiOiI1NTQiLCJDb2xvciI6eyIkaWQiOiI1NTUiLCJBIjowLCJSIjoyNTUsIkciOjI1NSwiQiI6MjU1fX0sIklzVmlzaWJsZSI6dHJ1ZSwiV2lkdGgiOjAuMCwiSGVpZ2h0IjowLjAsIkJvcmRlclN0eWxlIjp7IiRpZCI6IjU1NiIsIkxpbmVDb2xvciI6bnVsbCwiTGluZVdlaWdodCI6MC4wLCJMaW5lVHlwZSI6MCwiUGFyZW50U3R5bGUiOm51bGx9LCJQYXJlbnRTdHlsZSI6bnVsbH0sIkRhdGVTdHlsZSI6eyIkaWQiOiI1NTciLCJGb250U2V0dGluZ3MiOnsiJGlkIjoiNTU4IiwiRm9udFNpemUiOjEwLCJGb250TmFtZSI6IkNhbGlicmkiLCJJc0JvbGQiOmZhbHNlLCJJc0l0YWxpYyI6ZmFsc2UsIklzVW5kZXJsaW5lZCI6ZmFsc2UsIlBhcmVudFN0eWxlIjpudWxsfSwiQXV0b1NpemUiOjAsIkZvcmVncm91bmQiOnsiJGlkIjoiNTU5IiwiQ29sb3IiOnsiJHJlZiI6IjE0NCJ9fSwiTWF4V2lkdGgiOjIwMC4wLCJNYXhIZWlnaHQiOiJJbmZpbml0eSIsIlNtYXJ0Rm9yZWdyb3VuZElzQWN0aXZlIjpmYWxzZSwiSG9yaXpvbnRhbEFsaWdubWVudCI6MCwiVmVydGljYWxBbGlnbm1lbnQiOjAsIlNtYXJ0Rm9yZWdyb3VuZCI6bnVsbCwiQmFja2dyb3VuZEZpbGxUeXBlIjowLCJNYXJnaW4iOnsiJGlkIjoiNTYwIiwiVG9wIjowLjAsIkxlZnQiOjAuMCwiUmlnaHQiOjAuMCwiQm90dG9tIjowLjB9LCJQYWRkaW5nIjp7IiRpZCI6IjU2MSIsIlRvcCI6MC4wLCJMZWZ0IjowLjAsIlJpZ2h0IjowLjAsIkJvdHRvbSI6MC4wfSwiQmFja2dyb3VuZCI6eyIkaWQiOiI1NjIiLCJDb2xvciI6eyIkaWQiOiI1NjMiLCJBIjowLCJSIjoyNTUsIkciOjI1NSwiQiI6MjU1fX0sIklzVmlzaWJsZSI6dHJ1ZSwiV2lkdGgiOjAuMCwiSGVpZ2h0IjowLjAsIkJvcmRlclN0eWxlIjp7IiRpZCI6IjU2NCIsIkxpbmVDb2xvciI6bnVsbCwiTGluZVdlaWdodCI6MC4wLCJMaW5lVHlwZSI6MCwiUGFyZW50U3R5bGUiOm51bGx9LCJQYXJlbnRTdHlsZSI6bnVsbH0sIkRhdGVGb3JtYXQiOnsiJGlkIjoiNTY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E0OSJ9fSwiV2Vla051bWJlcmluZyI6eyIkaWQiOiI1NjYiLCJGb3JtYXQiOjAsIklzVmlzaWJsZSI6ZmFsc2UsIkxhc3RLbm93blZpc2liaWxpdHlTdGF0ZSI6ZmFsc2V9LCJJc1Zpc2libGUiOnRydWUsIlBhcmVudFN0eWxlIjpudWxsfSwiSW5kZXgiOjYsIlNtYXJ0RHVyYXRpb25BY3RpdmF0ZWQiOmZhbHNlLCJEYXRlRm9ybWF0Ijp7IiRyZWYiOiI1NjUifSwiV2Vla051bWJlcmluZyI6eyIkaWQiOiI1NjciLCJGb3JtYXQiOjAsIklzVmlzaWJsZSI6ZmFsc2UsIkxhc3RLbm93blZpc2liaWxpdHlTdGF0ZSI6ZmFsc2V9LCJJZCI6IjlhODlkZmMwLTE4ZWItNDc4OS1hZmU5LTdhNDQxYzg2ZmU1NCIsIkltcG9ydElkIjpudWxsLCJUaXRsZSI6IlJvbGxvdXQiLCJOb3RlIjpudWxsLCJIeXBlcmxpbmsiOnsiJGlkIjoiNTY4IiwiQWRkcmVzcyI6IiIsIlN1YkFkZHJlc3MiOiIifSwiSXNDaGFuZ2VkIjpmYWxzZSwiSXNOZXciOmZhbHNlfV0sIlN3aW1sYW5lcyI6W10sIk1zUHJvamVjdEl0ZW1zVHJlZSI6eyIkaWQiOiI1NjkiLCJSb290Ijp7IkltcG9ydElkIjpudWxsLCJJc0ltcG9ydGVkIjpmYWxzZSwiQ2hpbGRyZW4iOltdfX0sIk1ldGFkYXRhIjp7IiRpZCI6IjU3MCIsIlJlY2VudENvbG9yc0NvbGxlY3Rpb24iOiJbXCIjRkY3MEFENDdcIixcIiNGRkZGQzAwMFwiLFwiI0ZGRUQ3RDMxXCIsXCIjRkY0NDcyQzRcIixcIiNGRjAwMDAwMFwiXSIsIlNvdXJjZVRlbXBsYXRlIjoie1wiJGlkXCI6XCIxXCIsXCJJZFwiOlwiMGQ4NjQ3MmMtMmE2Yi00MTY0LTkxZjEtZTk3YzE2YmQ0M2M0XCIsXCJDdWx0dXJlSW5mb05hbWVcIjpcImVuLVVTXCIsXCJWZXJzaW9uXCI6e1wiJGlkXCI6XCIyXCIsXCJUZW1wbGF0ZURvbVZlcnNpb25cIjpcIjEuMi4wXCJ9LFwiRWZmZWN0XCI6MSxcIlN0eWxlXCI6e1wiJGlkXCI6XCIzXCIsXCJUaW1lYmFuZFN0eWxlXCI6e1wiJGlkXCI6XCI0XCIsXCJTY2FsZU1hcmtpbmdcIjoxLFwiU2hhcGVcIjo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MTI0LFwiR1wiOjEyNCxcIkJcIjoxMjR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yZWZcIjpcIjlcIn19LFwiSXNWaXNpYmxlXCI6dHJ1ZSxcIldpZHRoXCI6ODU4LjAsXCJIZWlnaHRcIjoyMC4wLFwiQm9yZGVyU3R5bGVcIjpudWxsfSxcIkJvdHRvbVRpZXJTaGFwZVN0eWxlXCI6e1wiJGlkXCI6XCIxN1wiLFwiTWFyZ2luXCI6e1wiJGlkXCI6XCIxOFwiLFwiVG9wXCI6MC4wLFwiTGVmdFwiOjAuMCxcIlJpZ2h0XCI6MC4wLFwiQm90dG9tXCI6MC4wfSxcIlBhZGRpbmdcIjp7XCIkaWRcIjpcIjE5XCIsXCJUb3BcIjowLjAsXCJMZWZ0XCI6MC4wLFwiUmlnaHRcIjowLjAsXCJCb3R0b21cIjowLjB9LFwiQmFja2dyb3VuZFwiOntcIiRpZFwiOlwiMjBcIixcIkNvbG9yXCI6e1wiJGlkXCI6XCIyMVwiLFwiQVwiOjI1NSxcIlJcIjoxMjgsXCJHXCI6MTI4LFwiQlwiOjEyOH19LFwiSXNWaXNpYmxlXCI6dHJ1ZSxcIldpZHRoXCI6MC4wLFwiSGVpZ2h0XCI6MC4wLFwiQm9yZGVyU3R5bGVcIjpudWxsfSxcIlJpZ2h0RW5kQ2Fwc1N0eWxlXCI6e1wiJGlkXCI6XCIyMlwiLFwiRm9udFNldHRpbmdzXCI6e1wiJGlkXCI6XCIyM1wiLFwiRm9udFNpemVcIjoxMixcIkZvbnROYW1lXCI6XCJDYWxpYnJpXCIsXCJJc0JvbGRcIjp0cnVlLFwiSXNJdGFsaWNcIjpmYWxzZSxcIklzVW5kZXJsaW5lZFwiOmZhbHNlfSxcIkF1dG9TaXplXCI6MCxcIkZvcmVncm91bmRcIjp7XCIkaWRcIjpcIjI0XCIsXCJDb2xvclwiOntcIiRpZFwiOlwiMjV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w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xOC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MC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mYWxzZSxcIlNlZ21lbnRTZXBhcmF0b3JPcGFjaXR5XCI6MzAsXCJTaGFwZVwiOjMsXCJIYXNCZWVuVmlzaWJsZUJlZm9yZVwiOnRydWUsXCJGb250U2V0dGluZ3NcIjp7XCIkaWRcIjpcIjUwXCIsXCJGb250U2l6ZVwiOjEyLFwiRm9udE5hbWVcIjpcIkNhbGlicmlcIixcIklzQm9sZFwiOmZhbHNlLFwiSXNJdGFsaWNcIjpmYWxzZSxcIklzVW5kZXJsaW5lZFwiOmZhbHNlfSxcIkF1dG9TaXplXCI6MCxcIkZvcmVncm91bmRcIjp7XCIkaWRcIjpcIjUxXCIsXCJDb2xvclwiOntcIiRpZFwiOlwiNTJ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NcIixcIlRvcFwiOjAuMCxcIkxlZnRcIjo1LjAsXCJSaWdodFwiOjAuMCxcIkJvdHRvbVwiOjAuMH0sXCJQYWRkaW5nXCI6e1wiJGlkXCI6XCI1NFwiLFwiVG9wXCI6MC4wLFwiTGVmdFwiOjAuMCxcIlJpZ2h0XCI6MC4wLFwiQm90dG9tXCI6MC4wfSxcIkJhY2tncm91bmRcIjp7XCIkaWRcIjpcIjU1XCIsXCJDb2xvclwiOntcIiRyZWZcIjpcIjI5XCJ9fSxcIklzVmlzaWJsZVwiOnRydWUsXCJXaWR0aFwiOjAuMCxcIkhlaWdodFwiOjAuMCxcIkJvcmRlclN0eWxlXCI6bnVsbH0sXCJNaWRkbGVUaWVyU2NhbGVTdHlsZVwiOntcIiRpZFwiOlwiNTZcIixcIlNob3dTZWdtZW50U2VwYXJhdG9yc1wiOmZhbHNlLFwiU2VnbWVudFNlcGFyYXRvck9wYWNpdHlcIjozMCxcIlNoYXBlXCI6My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mYWxzZSxcIlNlZ21lbnRTZXBhcmF0b3JPcGFjaXR5XCI6MzAsXCJTaGFwZVwiOjM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yxcIkhlaWdodFwiOjIwLjB9LFwiRWxhcHNlZFRpbWVCYWNrZ3JvdW5kXCI6e1wiJGlkXCI6XCI2OVwiLFwiQ29sb3JcIjp7XCIkaWRcIjpcIjcwXCIsXCJBXCI6NzcsXCJSXCI6MjU1LFwiR1wiOjAsXCJCXCI6MH19LFwiQXBwZW5kWWVhck9uWWVhckNoYW5nZVwiOmZhbHNlLFwiRWxhcHNlZFRpbWVGb3JtYXRcIjoxLFwiVG9kYXlNYXJrZXJQb3NpdGlvblwiOjAsXCJRdWlja1Bvc2l0aW9uXCI6MixcIkFic29sdXRlUG9zaXRpb25cIjo0MDUuMCxcIk1hcmdpblwiOntcIiRpZFwiOlwiNzFcIixcIlRvcFwiOjAuMCxcIkxlZnRcIjoxMC4wLFwiUmlnaHRcIjoxMC4wLFwiQm90dG9tXCI6MC4wfSxcIlBhZGRpbmdcIjp7XCIkaWRcIjpcIjcyXCIsXCJUb3BcIjowLjAsXCJMZWZ0XCI6MC4wLFwiUmlnaHRcIjowLjAsXCJCb3R0b21cIjowLjB9LFwiQmFja2dyb3VuZFwiOntcIiRpZFwiOlwiNzNcIixcIkNvbG9yXCI6e1wiJGlkXCI6XCI3NFwiLFwiQVwiOjI1NSxcIlJcIjo0NyxcIkdcIjo1NCxcIkJcIjoxNTN9fSxcIklzVmlzaWJsZVwiOnRydWUsXCJXaWR0aFwiOjAuMCxcIkhlaWdodFwiOjAuMCxcIkJvcmRlclN0eWxlXCI6bnVsbH0sXCJEZWZhdWx0TWlsZXN0b25lU3R5bGVcIjp7XCIkaWRcIjpcIjc1XCIsXCJTaGFwZVwiOjIsXCJDb25uZWN0b3JNYXJnaW5cIjp7XCIkaWRcIjpcIjc2XCIsXCJUb3BcIjowLjAsXCJMZWZ0XCI6Mi4wLFwiUmlnaHRcIjoyLjAsXCJCb3R0b21cIjowLjB9LFwiQ29ubmVjdG9yU3R5bGVcIjp7XCIkaWRcIjpcIjc3XCIsXCJMaW5lQ29sb3JcIjp7XCIkaWRcIjpcIjc4XCIsXCIkdHlwZVwiOlwiTkxSRS5Db21tb24uRG9tLlNvbGlkQ29sb3JCcnVzaCwgTkxSRS5Db21tb25cIixcIkNvbG9yXCI6e1wiJGlkXCI6XCI3OVwiLFwiQVwiOjI1NSxcIlJcIjo3OSxcIkdcIjoxMjksXCJCXCI6MTg5fX0sXCJMaW5lV2VpZ2h0XCI6MS4wLFwiTGluZVR5cGVcIjowfSxcIklzQmVsb3dUaW1lYmFuZFwiOmZhbHNlLFwiSGlkZURhdGVcIjpmYWxzZSxcIlNoYXBlU2l6ZVwiOjEsXCJTcGFjaW5nXCI6Mi4wLFwiUGFkZGluZ1wiOntcIiRpZFwiOlwiODBcIixcIlRvcFwiOjEwLjAsXCJMZWZ0XCI6My4wLFwiUmlnaHRcIjowLjAsXCJCb3R0b21cIjowLjB9LFwiUG9zaXRpb25cIjpudWxsLFwiUG9zaXRpb25PblRhc2tcIjowLFwiU2hhcGVTdHlsZVwiOntcIiRpZFwiOlwiODFcIixcIk1hcmdpblwiOntcIiRpZFwiOlwiODJcIixcIlRvcFwiOjAuMCxcIkxlZnRcIjowLjAsXCJSaWdodFwiOjAuMCxcIkJvdHRvbVwiOjAuMH0sXCJQYWRkaW5nXCI6e1wiJGlkXCI6XCI4M1wiLFwiVG9wXCI6MC4wLFwiTGVmdFwiOjAuMCxcIlJpZ2h0XCI6MC4wLFwiQm90dG9tXCI6MC4wfSxcIkJhY2tncm91bmRcIjp7XCIkaWRcIjpcIjg0XCIsXCJDb2xvclwiOntcIiRpZFwiOlwiODVcIixcIkFcIjoyNTUsXCJSXCI6MCxcIkdcIjoxMTQsXCJCXCI6MTg4fX0sXCJJc1Zpc2libGVcIjp0cnVlLFwiV2lkdGhcIjoxMy4wLFwiSGVpZ2h0XCI6MTMuMCxcIkJvcmRlclN0eWxlXCI6e1wiJGlkXCI6XCI4NlwiLFwiTGluZUNvbG9yXCI6e1wiJGlkXCI6XCI4N1wiLFwiJHR5cGVcIjpcIk5MUkUuQ29tbW9uLkRvbS5Tb2xpZENvbG9yQnJ1c2gsIE5MUkUuQ29tbW9uXCIsXCJDb2xvclwiOntcIiRpZFwiOlwiODhcIixcIkFcIjoyNTUsXCJSXCI6MjU1LFwiR1wiOjAsXCJCXCI6MH19LFwiTGluZVdlaWdodFwiOjAuMCxcIkxpbmVUeXBlXCI6MH19LFwiVGl0bGVTdHlsZVwiOntcIiRpZFwiOlwiODlcIixcIkZvbnRTZXR0aW5nc1wiOntcIiRpZFwiOlwiOTBcIixcIkZvbnRTaXplXCI6MTEsXCJGb250TmFtZVwiOlwiQ2FsaWJyaVwiLFwiSXNCb2xkXCI6dHJ1ZSxcIklzSXRhbGljXCI6ZmFsc2UsXCJJc1VuZGVybGluZWRcIjpmYWxzZX0sXCJBdXRvU2l6ZVwiOjAsXCJGb3JlZ3JvdW5kXCI6e1wiJGlkXCI6XCI5MVwiLFwiQ29sb3JcIjp7XCIkaWRcIjpcIjk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kzXCIsXCJUb3BcIjowLjAsXCJMZWZ0XCI6MC4wLFwiUmlnaHRcIjowLjAsXCJCb3R0b21cIjowLjB9LFwiUGFkZGluZ1wiOntcIiRpZFwiOlwiOTRcIixcIlRvcFwiOjAuMCxcIkxlZnRcIjowLjAsXCJSaWdodFwiOjAuMCxcIkJvdHRvbVwiOjAuMH0sXCJCYWNrZ3JvdW5kXCI6e1wiJGlkXCI6XCI5NVwiLFwiQ29sb3JcIjp7XCIkcmVmXCI6XCIyOVwifX0sXCJJc1Zpc2libGVcIjp0cnVlLFwiV2lkdGhcIjowLjAsXCJIZWlnaHRcIjowLjAsXCJCb3JkZXJTdHlsZVwiOm51bGx9LFwiRGF0ZVN0eWxlXCI6e1wiJGlkXCI6XCI5NlwiLFwiRm9udFNldHRpbmdzXCI6e1wiJGlkXCI6XCI5N1wiLFwiRm9udFNpemVcIjoxMCxcIkZvbnROYW1lXCI6XCJDYWxpYnJpXCIsXCJJc0JvbGRcIjpmYWxzZSxcIklzSXRhbGljXCI6ZmFsc2UsXCJJc1VuZGVybGluZWRcIjpmYWxzZX0sXCJBdXRvU2l6ZVwiOjAsXCJGb3JlZ3JvdW5kXCI6e1wiJGlkXCI6XCI5OFwiLFwiQ29sb3JcIjp7XCIkaWRcIjpcIjk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BcIixcIlRvcFwiOjAuMCxcIkxlZnRcIjowLjAsXCJSaWdodFwiOjAuMCxcIkJvdHRvbVwiOjAuMH0sXCJQYWRkaW5nXCI6e1wiJGlkXCI6XCIxMDFcIixcIlRvcFwiOjAuMCxcIkxlZnRcIjowLjAsXCJSaWdodFwiOjAuMCxcIkJvdHRvbVwiOjAuMH0sXCJCYWNrZ3JvdW5kXCI6e1wiJGlkXCI6XCIxMDJcIixcIkNvbG9yXCI6e1wiJHJlZlwiOlwiMjlcIn19LFwiSXNWaXNpYmxlXCI6dHJ1ZSxcIldpZHRoXCI6MC4wLFwiSGVpZ2h0XCI6MC4wLFwiQm9yZGVyU3R5bGVcIjpudWxs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DRcIixcIlNoYXBlXCI6MSxcIlNoYXBlVGhpY2tuZXNzXCI6MSxcIkR1cmF0aW9uRm9ybWF0XCI6MCxcIlBlcmNlbnRhZ2VDb21wbGV0ZVN0eWxlXCI6e1wiJGlkXCI6XCIxMDVcIixcIkZvbnRTZXR0aW5nc1wiOntcIiRpZFwiOlwiMTA2XCIsXCJGb250U2l6ZVwiOjEwLFwiRm9udE5hbWVcIjpcIkNhbGlicmlcIixcIklzQm9sZFwiOmZhbHNlLFwiSXNJdGFsaWNcIjpmYWxzZSxcIklzVW5kZXJsaW5lZFwiOmZhbHNlfSxcIkF1dG9TaXplXCI6MCxcIkZvcmVncm91bmRcIjp7XCIkaWRcIjpcIjEwN1wiLFwiQ29sb3JcIjp7XCIkaWRcIjpcIjEwOFwiLFwiQVwiOjI1NSxcIlJcIjoyMzgsXCJHXCI6MjM2LFwiQlwiOjIyNX19LFwiQmFja2dyb3VuZEZpbGxUeXBlXCI6MCxcIk1heFdpZHRoXCI6MjAwLjAsXCJNYXhIZWlnaHRcIjpcIkluZmluaXR5XCIsXCJTbWFydEZvcmVncm91bmRJc0FjdGl2ZVwiOmZhbHNlLFwiSG9yaXpvbnRhbEFsaWdubWVudFwiOjAsXCJWZXJ0aWNhbEFsaWdubWVudFwiOjAsXCJTbWFydEZvcmVncm91bmRcIjpudWxsLFwiTWFyZ2luXCI6e1wiJGlkXCI6XCIxMDlcIixcIlRvcFwiOjAuMCxcIkxlZnRcIjowLjAsXCJSaWdodFwiOjAuMCxcIkJvdHRvbVwiOjAuMH0sXCJQYWRkaW5nXCI6e1wiJGlkXCI6XCIxMTBcIixcIlRvcFwiOjAuMCxcIkxlZnRcIjowLjAsXCJSaWdodFwiOjAuMCxcIkJvdHRvbVwiOjAuMH0sXCJCYWNrZ3JvdW5kXCI6e1wiJGlkXCI6XCIxMTFcIixcIkNvbG9yXCI6e1wiJHJlZlwiOlwiMjlcIn19LFwiSXNWaXNpYmxlXCI6dHJ1ZSxcIldpZHRoXCI6MC4wLFwiSGVpZ2h0XCI6MC4wLFwiQm9yZGVyU3R5bGVcIjpudWxsfSxcIkR1cmF0aW9uU3R5bGVcIjp7XCIkaWRcIjpcIjExMlwiLFwiRm9udFNldHRpbmdzXCI6e1wiJGlkXCI6XCIxMTNcIixcIkZvbnRTaXplXCI6MTAsXCJGb250TmFtZVwiOlwiQ2FsaWJyaVwiLFwiSXNCb2xkXCI6ZmFsc2UsXCJJc0l0YWxpY1wiOmZhbHNlLFwiSXNVbmRlcmxpbmVkXCI6ZmFsc2V9LFwiQXV0b1NpemVcIjowLFwiRm9yZWdyb3VuZFwiOntcIiRpZFwiOlwiMTE0XCIsXCJDb2xvclwiOntcIiRpZFwiOlwiMTE1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ZcIixcIlRvcFwiOjAuMCxcIkxlZnRcIjowLjAsXCJSaWdodFwiOjAuMCxcIkJvdHRvbVwiOjAuMH0sXCJQYWRkaW5nXCI6e1wiJGlkXCI6XCIxMTdcIixcIlRvcFwiOjAuMCxcIkxlZnRcIjowLjAsXCJSaWdodFwiOjAuMCxcIkJvdHRvbVwiOjAuMH0sXCJCYWNrZ3JvdW5kXCI6e1wiJGlkXCI6XCIxMThcIixcIkNvbG9yXCI6e1wiJHJlZlwiOlwiMjlcIn19LFwiSXNWaXNpYmxlXCI6dHJ1ZSxcIldpZHRoXCI6MC4wLFwiSGVpZ2h0XCI6MC4wLFwiQm9yZGVyU3R5bGVcIjpudWxsfSxcIkhvcml6b250YWxDb25uZWN0b3JTdHlsZVwiOntcIiRpZFwiOlwiMTE5XCIsXCJMaW5lQ29sb3JcIjp7XCIkaWRcIjpcIjEyMFwiLFwiJHR5cGVcIjpcIk5MUkUuQ29tbW9uLkRvbS5Tb2xpZENvbG9yQnJ1c2gsIE5MUkUuQ29tbW9uXCIsXCJDb2xvclwiOntcIiRpZFwiOlwiMTIxXCIsXCJBXCI6MjU1LFwiUlwiOjIwNCxcIkdcIjoyMDQsXCJCXCI6MjA0fX0sXCJMaW5lV2VpZ2h0XCI6MC44LFwiTGluZVR5cGVcIjowfSxcIlZlcnRpY2FsQ29ubmVjdG9yU3R5bGVcIjp7XCIkaWRcIjpcIjEyMlwiLFwiTGluZUNvbG9yXCI6e1wiJGlkXCI6XCIxMjNcIixcIiR0eXBlXCI6XCJOTFJFLkNvbW1vbi5Eb20uU29saWRDb2xvckJydXNoLCBOTFJFLkNvbW1vblwiLFwiQ29sb3JcIjp7XCIkaWRcIjpcIjEyNFwiLFwiQVwiOjI1NSxcIlJcIjoyMDQsXCJHXCI6MjA0LFwiQlwiOjIwNH1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m51bGwsXCJTaGFwZVN0eWxlXCI6e1wiJGlkXCI6XCIxMjVcIixcIk1hcmdpblwiOntcIiRpZFwiOlwiMTI2XCIsXCJUb3BcIjowLjAsXCJMZWZ0XCI6NC4wLFwiUmlnaHRcIjo0LjAsXCJCb3R0b21cIjowLjB9LFwiUGFkZGluZ1wiOntcIiRpZFwiOlwiMTI3XCIsXCJUb3BcIjowLjAsXCJMZWZ0XCI6MC4wLFwiUmlnaHRcIjowLjAsXCJCb3R0b21cIjowLjB9LFwiQmFja2dyb3VuZFwiOntcIiRpZFwiOlwiMTI4XCIsXCJDb2xvclwiOntcIiRpZFwiOlwiMTI5XCIsXCJBXCI6MjU1LFwiUlwiOjExMixcIkdcIjoxNzMsXCJCXCI6NzF9fSxcIklzVmlzaWJsZVwiOnRydWUsXCJXaWR0aFwiOjAuMCxcIkhlaWdodFwiOjE2LjAsXCJCb3JkZXJTdHlsZVwiOntcIiRpZFwiOlwiMTMwXCIsXCJMaW5lQ29sb3JcIjp7XCIkaWRcIjpcIjEzMVwiLFwiJHR5cGVcIjpcIk5MUkUuQ29tbW9uLkRvbS5Tb2xpZENvbG9yQnJ1c2gsIE5MUkUuQ29tbW9uXCIsXCJDb2xvclwiOntcIiRpZFwiOlwiMTMyXCIsXCJBXCI6MjU1LFwiUlwiOjI1NSxcIkdcIjowLFwiQlwiOjB9fSxcIkxpbmVXZWlnaHRcIjowLjAsXCJMaW5lVHlwZVwiOjB9fSxcIlRpdGxlU3R5bGVcIjp7XCIkaWRcIjpcIjEzM1wiLFwiRm9udFNldHRpbmdzXCI6e1wiJGlkXCI6XCIxMzRcIixcIkZvbnRTaXplXCI6MTEsXCJGb250TmFtZVwiOlwiQ2FsaWJyaVwiLFwiSXNCb2xkXCI6dHJ1ZSxcIklzSXRhbGljXCI6ZmFsc2UsXCJJc1VuZGVybGluZWRcIjpmYWxzZX0sXCJBdXRvU2l6ZVwiOjAsXCJGb3JlZ3JvdW5kXCI6e1wiJGlkXCI6XCIxMzVcIixcIkNvbG9yXCI6e1wiJGlkXCI6XCIxMzZ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MTM3XCIsXCJUb3BcIjowLjAsXCJMZWZ0XCI6MC4wLFwiUmlnaHRcIjowLjAsXCJCb3R0b21cIjowLjB9LFwiUGFkZGluZ1wiOntcIiRpZFwiOlwiMTM4XCIsXCJUb3BcIjowLjAsXCJMZWZ0XCI6MC4wLFwiUmlnaHRcIjowLjAsXCJCb3R0b21cIjowLjB9LFwiQmFja2dyb3VuZFwiOntcIiRpZFwiOlwiMTM5XCIsXCJDb2xvclwiOntcIiRyZWZcIjpcIjI5XCJ9fSxcIklzVmlzaWJsZVwiOnRydWUsXCJXaWR0aFwiOjAuMCxcIkhlaWdodFwiOjAuMCxcIkJvcmRlclN0eWxlXCI6bnVsbH0sXCJEY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jlcIn19LFwiSXNWaXNpYmxlXCI6dHJ1ZSxcIldpZHRoXCI6MC4wLFwiSGVpZ2h0XCI6MC4wLFwiQm9yZGVyU3R5bGVcIjpudWxsfSxcIkRhdGVGb3JtYXRcIjp7XCIkaWRcIjpcIjE0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Q4XCIsXCJEYXRlUGFydElzVmlzaWJsZVwiOnRydWUsXCJUaW1lUGFydElzVmlzaWJsZVwiOnRydWV9fSxcIklzVmlzaWJsZVwiOnRydWV9LFwiU2hvd0VsYXBzZWRUaW1lR3JhZGllbnRTdHlsZVwiOmZhbHNlLFwiVGltZWJhbmRSZXNlcnZlZExlZnRBcmVhU3R5bGVcIjp7XCIkaWRcIjpcIjE0OVwiLFwiQWN0aXZpdHlIZWFkZXJXaWR0aFwiOjAuMCxcIklzU2V0XCI6ZmFsc2V9LFwiRGVmYXVsdFN3aW1sYW5lU3R5bGVcIjpudWxsLFwiQ3VzdG9tTWlsZXN0b25lU3R5bGVMaXN0XCI6W3tcIiRpZFwiOlwiMTUwXCIsXCJTaGFwZVwiOjEwLFwiQ29ubmVjdG9yTWFyZ2luXCI6e1wiJGlkXCI6XCIxNTFcIixcIlRvcFwiOjAuMCxcIkxlZnRcIjoyLjAsXCJSaWdodFwiOjIuMCxcIkJvdHRvbVwiOjAuMH0sXCJDb25uZWN0b3JTdHlsZVwiOntcIiRpZFwiOlwiMTUyXCIsXCJMaW5lQ29sb3JcIjp7XCIkcmVmXCI6XCI3OFwifSxcIkxpbmVXZWlnaHRcIjoxLjAsXCJMaW5lVHlwZVwiOjB9LFwiSXNCZWxvd1RpbWViYW5kXCI6dHJ1ZSxcIkhpZGVEYXRlXCI6ZmFsc2UsXCJTaGFwZVNpemVcIjoxLFwiU3BhY2luZ1wiOjIuMCxcIlBhZGRpbmdcIjp7XCIkaWRcIjpcIjE1M1wiLFwiVG9wXCI6MTAuMCxcIkxlZnRcIjozLjAsXCJSaWdodFwiOjAuMCxcIkJvdHRvbVwiOjAuMH0sXCJQb3NpdGlvblwiOntcIiRpZFwiOlwiMTU0XCIsXCJSYXRpb1wiOjAuMCxcIklzQ3VzdG9tXCI6ZmFsc2V9LFwiUG9zaXRpb25PblRhc2tcIjowLFwiU2hhcGVTdHlsZVwiOntcIiRpZFwiOlwiMTU1XCIsXCJNYXJnaW5cIjp7XCIkaWRcIjpcIjE1NlwiLFwiVG9wXCI6MC4wLFwiTGVmdFwiOjAuMCxcIlJpZ2h0XCI6MC4wLFwiQm90dG9tXCI6MC4wfSxcIlBhZGRpbmdcIjp7XCIkaWRcIjpcIjE1N1wiLFwiVG9wXCI6MC4wLFwiTGVmdFwiOjAuMCxcIlJpZ2h0XCI6MC4wLFwiQm90dG9tXCI6MC4wfSxcIkJhY2tncm91bmRcIjp7XCIkaWRcIjpcIjE1OFwiLFwiQ29sb3JcIjp7XCIkaWRcIjpcIjE1OVwiLFwiQVwiOjI1NSxcIlJcIjo2OCxcIkdcIjoxMTQsXCJCXCI6MTk2fX0sXCJJc1Zpc2libGVcIjp0cnVlLFwiV2lkdGhcIjoxOC4wLFwiSGVpZ2h0XCI6MjAuMCxcIkJvcmRlclN0eWxlXCI6e1wiJGlkXCI6XCIxNjBcIixcIkxpbmVDb2xvclwiOntcIiRyZWZcIjpcIjg3XCJ9LFwiTGluZVdlaWdodFwiOjAuMCxcIkxpbmVUeXBlXCI6MH19LFwiVGl0bGVTdHlsZVwiOntcIiRpZFwiOlwiMTYxXCIsXCJGb250U2V0dGluZ3NcIjp7XCIkaWRcIjpcIjE2MlwiLFwiRm9udFNpemVcIjoxMSxcIkZvbnROYW1lXCI6XCJDYWxpYnJpXCIsXCJJc0JvbGRcIjp0cnVlLFwiSXNJdGFsaWNcIjpmYWxzZSxcIklzVW5kZXJsaW5lZFwiOmZhbHNlfSxcIkF1dG9TaXplXCI6MCxcIkZvcmVncm91bmRcIjp7XCIkaWRcIjpcIjE2M1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7XCIkaWRcIjpcIjE2NlwiLFwiQ29sb3JcIjp7XCIkaWRcIjpcIjE2N1wiLFwiQVwiOjAsXCJSXCI6MjU1LFwiR1wiOjI1NSxcIkJcIjoyNTV9fSxcIklzVmlzaWJsZVwiOnRydWUsXCJXaWR0aFwiOjAuMCxcIkhlaWdodFwiOjAuMCxcIkJvcmRlclN0eWxlXCI6e1wiJGlkXCI6XCIxNjhcIixcIkxpbmVDb2xvclwiOm51bGwsXCJMaW5lV2VpZ2h0XCI6MC4wLFwiTGluZVR5cGVcIjowfX0sXCJEYXRlU3R5bGVcIjp7XCIkaWRcIjpcIjE2OVwiLFwiRm9udFNldHRpbmdzXCI6e1wiJGlkXCI6XCIxNzBcIixcIkZvbnRTaXplXCI6MTAsXCJGb250TmFtZVwiOlwiQ2FsaWJyaVwiLFwiSXNCb2xkXCI6ZmFsc2UsXCJJc0l0YWxpY1wiOmZhbHNlLFwiSXNVbmRlcmxpbmVkXCI6ZmFsc2V9LFwiQXV0b1NpemVcIjowLFwiRm9yZWdyb3VuZFwiOntcIiRpZFwiOlwiMTcx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TcyXCIsXCJUb3BcIjowLjAsXCJMZWZ0XCI6MC4wLFwiUmlnaHRcIjowLjAsXCJCb3R0b21cIjowLjB9LFwiUGFkZGluZ1wiOntcIiRpZFwiOlwiMTczXCIsXCJUb3BcIjowLjAsXCJMZWZ0XCI6MC4wLFwiUmlnaHRcIjowLjAsXCJCb3R0b21cIjowLjB9LFwiQmFja2dyb3VuZFwiOntcIiRpZFwiOlwiMTc0XCIsXCJDb2xvclwiOntcIiRpZFwiOlwiMTc1XCIsXCJBXCI6MCxcIlJcIjoyNTUsXCJHXCI6MjU1LFwiQlwiOjI1NX19LFwiSXNWaXNpYmxlXCI6dHJ1ZSxcIldpZHRoXCI6MC4wLFwiSGVpZ2h0XCI6MC4wLFwiQm9yZGVyU3R5bGVcIjp7XCIkaWRcIjpcIjE3NlwiLFwiTGluZUNvbG9yXCI6bnVsbCxcIkxpbmVXZWlnaHRcIjowLjAsXCJMaW5lVHlwZVwiOjB9fSxcIkRhdGVGb3JtYXRcIjp7XCIkaWRcIjpcIjE3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xNzhcIixcIlNoYXBlXCI6MSxcIkNvbm5lY3Rvck1hcmdpblwiOntcIiRpZFwiOlwiMTc5XCIsXCJUb3BcIjowLjAsXCJMZWZ0XCI6Mi4wLFwiUmlnaHRcIjoyLjAsXCJCb3R0b21cIjowLjB9LFwiQ29ubmVjdG9yU3R5bGVcIjp7XCIkaWRcIjpcIjE4MFwiLFwiTGluZUNvbG9yXCI6e1wiJHJlZlwiOlwiNzhcIn0sXCJMaW5lV2VpZ2h0XCI6MS4wLFwiTGluZVR5cGVcIjowfSxcIklzQmVsb3dUaW1lYmFuZFwiOnRydWUsXCJIaWRlRGF0ZVwiOmZhbHNlLFwiU2hhcGVTaXplXCI6MSxcIlNwYWNpbmdcIjoyLjAsXCJQYWRkaW5nXCI6e1wiJGlkXCI6XCIxODFcIixcIlRvcFwiOjEwLjAsXCJMZWZ0XCI6My4wLFwiUmlnaHRcIjowLjAsXCJCb3R0b21cIjowLjB9LFwiUG9zaXRpb25cIjp7XCIkaWRcIjpcIjE4MlwiLFwiUmF0aW9cIjowLjAsXCJJc0N1c3RvbVwiOmZhbHNlfSxcIlBvc2l0aW9uT25UYXNrXCI6MCxcIlNoYXBlU3R5bGVcIjp7XCIkaWRcIjpcIjE4M1wiLFwiTWFyZ2luXCI6e1wiJGlkXCI6XCIxODRcIixcIlRvcFwiOjAuMCxcIkxlZnRcIjowLjAsXCJSaWdodFwiOjAuMCxcIkJvdHRvbVwiOjAuMH0sXCJQYWRkaW5nXCI6e1wiJGlkXCI6XCIxODVcIixcIlRvcFwiOjAuMCxcIkxlZnRcIjowLjAsXCJSaWdodFwiOjAuMCxcIkJvdHRvbVwiOjAuMH0sXCJCYWNrZ3JvdW5kXCI6e1wiJGlkXCI6XCIxODZcIixcIkNvbG9yXCI6e1wiJGlkXCI6XCIxODdcIixcIkFcIjoyNTUsXCJSXCI6MjM3LFwiR1wiOjEyNSxcIkJcIjo0OX19LFwiSXNWaXNpYmxlXCI6dHJ1ZSxcIldpZHRoXCI6MTguMCxcIkhlaWdodFwiOjIwLjAsXCJCb3JkZXJTdHlsZVwiOntcIiRpZFwiOlwiMTg4XCIsXCJMaW5lQ29sb3JcIjp7XCIkcmVmXCI6XCI4N1wifSxcIkxpbmVXZWlnaHRcIjowLjAsXCJMaW5lVHlwZVwiOjB9fSxcIlRpdGxlU3R5bGVcIjp7XCIkaWRcIjpcIjE4OVwiLFwiRm9udFNldHRpbmdzXCI6e1wiJGlkXCI6XCIxOTBcIixcIkZvbnRTaXplXCI6MTEsXCJGb250TmFtZVwiOlwiQ2FsaWJyaVwiLFwiSXNCb2xkXCI6dHJ1ZSxcIklzSXRhbGljXCI6ZmFsc2UsXCJJc1VuZGVybGluZWRcIjpmYWxzZX0sXCJBdXRvU2l6ZVwiOjAsXCJGb3JlZ3JvdW5kXCI6e1wiJGlkXCI6XCIxOTF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xOTJcIixcIlRvcFwiOjAuMCxcIkxlZnRcIjowLjAsXCJSaWdodFwiOjAuMCxcIkJvdHRvbVwiOjAuMH0sXCJQYWRkaW5nXCI6e1wiJGlkXCI6XCIxOTNcIixcIlRvcFwiOjAuMCxcIkxlZnRcIjowLjAsXCJSaWdodFwiOjAuMCxcIkJvdHRvbVwiOjAuMH0sXCJCYWNrZ3JvdW5kXCI6e1wiJGlkXCI6XCIxOTRcIixcIkNvbG9yXCI6e1wiJGlkXCI6XCIxOTVcIixcIkFcIjowLFwiUlwiOjI1NSxcIkdcIjoyNTUsXCJCXCI6MjU1fX0sXCJJc1Zpc2libGVcIjp0cnVlLFwiV2lkdGhcIjowLjAsXCJIZWlnaHRcIjowLjAsXCJCb3JkZXJTdHlsZVwiOntcIiRpZFwiOlwiMTk2XCIsXCJMaW5lQ29sb3JcIjpudWxsLFwiTGluZVdlaWdodFwiOjAuMCxcIkxpbmVUeXBlXCI6MH19LFwiRGF0ZVN0eWxlXCI6e1wiJGlkXCI6XCIxOTdcIixcIkZvbnRTZXR0aW5nc1wiOntcIiRpZFwiOlwiMTk4XCIsXCJGb250U2l6ZVwiOjEwLFwiRm9udE5hbWVcIjpcIkNhbGlicmlcIixcIklzQm9sZFwiOmZhbHNlLFwiSXNJdGFsaWNcIjpmYWxzZSxcIklzVW5kZXJsaW5lZFwiOmZhbHNlfSxcIkF1dG9TaXplXCI6MCxcIkZvcmVncm91bmRcIjp7XCIkaWRcIjpcIjE5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wMFwiLFwiVG9wXCI6MC4wLFwiTGVmdFwiOjAuMCxcIlJpZ2h0XCI6MC4wLFwiQm90dG9tXCI6MC4wfSxcIlBhZGRpbmdcIjp7XCIkaWRcIjpcIjIwMVwiLFwiVG9wXCI6MC4wLFwiTGVmdFwiOjAuMCxcIlJpZ2h0XCI6MC4wLFwiQm90dG9tXCI6MC4wfSxcIkJhY2tncm91bmRcIjp7XCIkaWRcIjpcIjIwMlwiLFwiQ29sb3JcIjp7XCIkaWRcIjpcIjIwM1wiLFwiQVwiOjAsXCJSXCI6MjU1LFwiR1wiOjI1NSxcIkJcIjoyNTV9fSxcIklzVmlzaWJsZVwiOnRydWUsXCJXaWR0aFwiOjAuMCxcIkhlaWdodFwiOjAuMCxcIkJvcmRlclN0eWxlXCI6e1wiJGlkXCI6XCIyMDRcIixcIkxpbmVDb2xvclwiOm51bGwsXCJMaW5lV2VpZ2h0XCI6MC4wLFwiTGluZVR5cGVcIjowfX0sXCJEYXRlRm9ybWF0XCI6e1wiJGlkXCI6XCIyM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A2XCIsXCJTaGFwZVwiOjEsXCJDb25uZWN0b3JNYXJnaW5cIjp7XCIkaWRcIjpcIjIwN1wiLFwiVG9wXCI6MC4wLFwiTGVmdFwiOjIuMCxcIlJpZ2h0XCI6Mi4wLFwiQm90dG9tXCI6MC4wfSxcIkNvbm5lY3RvclN0eWxlXCI6e1wiJGlkXCI6XCIyMDhcIixcIkxpbmVDb2xvclwiOntcIiRpZFwiOlwiMjA5XCIsXCIkdHlwZVwiOlwiTkxSRS5Db21tb24uRG9tLlNvbGlkQ29sb3JCcnVzaCwgTkxSRS5Db21tb25cIixcIkNvbG9yXCI6e1wiJGlkXCI6XCIyMTBcIixcIkFcIjoyNTUsXCJSXCI6MjM3LFwiR1wiOjEyNSxcIkJcIjo0OX19LFwiTGluZVdlaWdodFwiOjAuOCxcIkxpbmVUeXBlXCI6MH0sXCJJc0JlbG93VGltZWJhbmRcIjpmYWxzZSxcIkhpZGVEYXRlXCI6ZmFsc2UsXCJTaGFwZVNpemVcIjoxLFwiU3BhY2luZ1wiOjIuMCxcIlBhZGRpbmdcIjp7XCIkaWRcIjpcIjIxMVwiLFwiVG9wXCI6MTAuMCxcIkxlZnRcIjozLjAsXCJSaWdodFwiOjAuMCxcIkJvdHRvbVwiOjAuMH0sXCJQb3NpdGlvblwiOntcIiRpZFwiOlwiMjEyXCIsXCJSYXRpb1wiOjAuMTQxODA1NDY1MTMzMTAxODUsXCJJc0N1c3RvbVwiOmZhbHNlfSxcIlBvc2l0aW9uT25UYXNrXCI6MCxcIlNoYXBlU3R5bGVcIjp7XCIkaWRcIjpcIjIxM1wiLFwiTWFyZ2luXCI6e1wiJGlkXCI6XCIyMTRcIixcIlRvcFwiOjAuMCxcIkxlZnRcIjowLjAsXCJSaWdodFwiOjAuMCxcIkJvdHRvbVwiOjAuMH0sXCJQYWRkaW5nXCI6e1wiJGlkXCI6XCIyMTVcIixcIlRvcFwiOjAuMCxcIkxlZnRcIjowLjAsXCJSaWdodFwiOjAuMCxcIkJvdHRvbVwiOjAuMH0sXCJCYWNrZ3JvdW5kXCI6e1wiJGlkXCI6XCIyMTZcIixcIkNvbG9yXCI6e1wiJGlkXCI6XCIyMTdcIixcIkFcIjoyNTUsXCJSXCI6MTEyLFwiR1wiOjE3MyxcIkJcIjo3MX19LFwiSXNWaXNpYmxlXCI6dHJ1ZSxcIldpZHRoXCI6MTguMCxcIkhlaWdodFwiOjIwLjAsXCJCb3JkZXJTdHlsZVwiOntcIiRpZFwiOlwiMjE4XCIsXCJMaW5lQ29sb3JcIjp7XCIkcmVmXCI6XCI4N1wifSxcIkxpbmVXZWlnaHRcIjowLjAsXCJMaW5lVHlwZVwiOjB9fSxcIlRpdGxlU3R5bGVcIjp7XCIkaWRcIjpcIjIxOVwiLFwiRm9udFNldHRpbmdzXCI6e1wiJGlkXCI6XCIyMjBcIixcIkZvbnRTaXplXCI6MTEsXCJGb250TmFtZVwiOlwiQ2FsaWJyaVwiLFwiSXNCb2xkXCI6dHJ1ZSxcIklzSXRhbGljXCI6ZmFsc2UsXCJJc1VuZGVybGluZWRcIjpmYWxzZX0sXCJBdXRvU2l6ZVwiOjAsXCJGb3JlZ3JvdW5kXCI6e1wiJGlkXCI6XCIyMjF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e1wiJGlkXCI6XCIyMjRcIixcIkNvbG9yXCI6e1wiJGlkXCI6XCIyMjVcIixcIkFcIjowLFwiUlwiOjI1NSxcIkdcIjoyNTUsXCJCXCI6MjU1fX0sXCJJc1Zpc2libGVcIjp0cnVlLFwiV2lkdGhcIjowLjAsXCJIZWlnaHRcIjowLjAsXCJCb3JkZXJTdHlsZVwiOntcIiRpZFwiOlwiMjI2XCIsXCJMaW5lQ29sb3JcIjpudWxsLFwiTGluZVdlaWdodFwiOjAuMCxcIkxpbmVUeXBlXCI6MH19LFwiRGF0ZVN0eWxlXCI6e1wiJGlkXCI6XCIyMjdcIixcIkZvbnRTZXR0aW5nc1wiOntcIiRpZFwiOlwiMjI4XCIsXCJGb250U2l6ZVwiOjEwLFwiRm9udE5hbWVcIjpcIkNhbGlicmlcIixcIklzQm9sZFwiOmZhbHNlLFwiSXNJdGFsaWNcIjpmYWxzZSxcIklzVW5kZXJsaW5lZFwiOmZhbHNlfSxcIkF1dG9TaXplXCI6MCxcIkZvcmVncm91bmRcIjp7XCIkaWRcIjpcIjIy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zMFwiLFwiVG9wXCI6MC4wLFwiTGVmdFwiOjAuMCxcIlJpZ2h0XCI6MC4wLFwiQm90dG9tXCI6MC4wfSxcIlBhZGRpbmdcIjp7XCIkaWRcIjpcIjIzMVwiLFwiVG9wXCI6MC4wLFwiTGVmdFwiOjAuMCxcIlJpZ2h0XCI6MC4wLFwiQm90dG9tXCI6MC4wfSxcIkJhY2tncm91bmRcIjp7XCIkaWRcIjpcIjIzMlwiLFwiQ29sb3JcIjp7XCIkaWRcIjpcIjIzM1wiLFwiQVwiOjAsXCJSXCI6MjU1LFwiR1wiOjI1NSxcIkJcIjoyNTV9fSxcIklzVmlzaWJsZVwiOnRydWUsXCJXaWR0aFwiOjAuMCxcIkhlaWdodFwiOjAuMCxcIkJvcmRlclN0eWxlXCI6e1wiJGlkXCI6XCIyMzRcIixcIkxpbmVDb2xvclwiOm51bGwsXCJMaW5lV2VpZ2h0XCI6MC4wLFwiTGluZVR5cGVcIjowfX0sXCJEYXRlRm9ybWF0XCI6e1wiJGlkXCI6XCIyMz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M2XCIsXCJTaGFwZVwiOjExLFwiQ29ubmVjdG9yTWFyZ2luXCI6e1wiJGlkXCI6XCIyMzdcIixcIlRvcFwiOjAuMCxcIkxlZnRcIjoyLjAsXCJSaWdodFwiOjIuMCxcIkJvdHRvbVwiOjAuMH0sXCJDb25uZWN0b3JTdHlsZVwiOntcIiRpZFwiOlwiMjM4XCIsXCJMaW5lQ29sb3JcIjp7XCIkcmVmXCI6XCI3OFwifSxcIkxpbmVXZWlnaHRcIjoxLjAsXCJMaW5lVHlwZVwiOjB9LFwiSXNCZWxvd1RpbWViYW5kXCI6dHJ1ZSxcIkhpZGVEYXRlXCI6ZmFsc2UsXCJTaGFwZVNpemVcIjoxLFwiU3BhY2luZ1wiOjIuMCxcIlBhZGRpbmdcIjp7XCIkaWRcIjpcIjIzOVwiLFwiVG9wXCI6MTAuMCxcIkxlZnRcIjozLjAsXCJSaWdodFwiOjAuMCxcIkJvdHRvbVwiOjAuMH0sXCJQb3NpdGlvblwiOntcIiRpZFwiOlwiMjQwXCIsXCJSYXRpb1wiOjAuMCxcIklzQ3VzdG9tXCI6ZmFsc2V9LFwiUG9zaXRpb25PblRhc2tcIjowLFwiU2hhcGVTdHlsZVwiOntcIiRpZFwiOlwiMjQxXCIsXCJNYXJnaW5cIjp7XCIkaWRcIjpcIjI0MlwiLFwiVG9wXCI6MC4wLFwiTGVmdFwiOjAuMCxcIlJpZ2h0XCI6MC4wLFwiQm90dG9tXCI6MC4wfSxcIlBhZGRpbmdcIjp7XCIkaWRcIjpcIjI0M1wiLFwiVG9wXCI6MC4wLFwiTGVmdFwiOjAuMCxcIlJpZ2h0XCI6MC4wLFwiQm90dG9tXCI6MC4wfSxcIkJhY2tncm91bmRcIjp7XCIkaWRcIjpcIjI0NFwiLFwiQ29sb3JcIjp7XCIkaWRcIjpcIjI0NVwiLFwiQVwiOjI1NSxcIlJcIjowLFwiR1wiOjAsXCJCXCI6MH19LFwiSXNWaXNpYmxlXCI6dHJ1ZSxcIldpZHRoXCI6MTguMCxcIkhlaWdodFwiOjIwLjAsXCJCb3JkZXJTdHlsZVwiOntcIiRpZFwiOlwiMjQ2XCIsXCJMaW5lQ29sb3JcIjp7XCIkcmVmXCI6XCI4N1wifSxcIkxpbmVXZWlnaHRcIjowLjAsXCJMaW5lVHlwZVwiOjB9fSxcIlRpdGxlU3R5bGVcIjp7XCIkaWRcIjpcIjI0N1wiLFwiRm9udFNldHRpbmdzXCI6e1wiJGlkXCI6XCIyNDhcIixcIkZvbnRTaXplXCI6MTEsXCJGb250TmFtZVwiOlwiQ2FsaWJyaVwiLFwiSXNCb2xkXCI6dHJ1ZSxcIklzSXRhbGljXCI6ZmFsc2UsXCJJc1VuZGVybGluZWRcIjpmYWxzZX0sXCJBdXRvU2l6ZVwiOjAsXCJGb3JlZ3JvdW5kXCI6e1wiJGlkXCI6XCIyNDl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NTBcIixcIlRvcFwiOjAuMCxcIkxlZnRcIjowLjAsXCJSaWdodFwiOjAuMCxcIkJvdHRvbVwiOjAuMH0sXCJQYWRkaW5nXCI6e1wiJGlkXCI6XCIyNTFcIixcIlRvcFwiOjAuMCxcIkxlZnRcIjowLjAsXCJSaWdodFwiOjAuMCxcIkJvdHRvbVwiOjAuMH0sXCJCYWNrZ3JvdW5kXCI6e1wiJGlkXCI6XCIyNTJcIixcIkNvbG9yXCI6e1wiJGlkXCI6XCIyNTNcIixcIkFcIjowLFwiUlwiOjI1NSxcIkdcIjoyNTUsXCJCXCI6MjU1fX0sXCJJc1Zpc2libGVcIjp0cnVlLFwiV2lkdGhcIjowLjAsXCJIZWlnaHRcIjowLjAsXCJCb3JkZXJTdHlsZVwiOntcIiRpZFwiOlwiMjU0XCIsXCJMaW5lQ29sb3JcIjpudWxsLFwiTGluZVdlaWdodFwiOjAuMCxcIkxpbmVUeXBlXCI6MH19LFwiRGF0ZVN0eWxlXCI6e1wiJGlkXCI6XCIyNTVcIixcIkZvbnRTZXR0aW5nc1wiOntcIiRpZFwiOlwiMjU2XCIsXCJGb250U2l6ZVwiOjEwLFwiRm9udE5hbWVcIjpcIkNhbGlicmlcIixcIklzQm9sZFwiOmZhbHNlLFwiSXNJdGFsaWNcIjpmYWxzZSxcIklzVW5kZXJsaW5lZFwiOmZhbHNlfSxcIkF1dG9TaXplXCI6MCxcIkZvcmVncm91bmRcIjp7XCIkaWRcIjpcIjI1N1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1OFwiLFwiVG9wXCI6MC4wLFwiTGVmdFwiOjAuMCxcIlJpZ2h0XCI6MC4wLFwiQm90dG9tXCI6MC4wfSxcIlBhZGRpbmdcIjp7XCIkaWRcIjpcIjI1OVwiLFwiVG9wXCI6MC4wLFwiTGVmdFwiOjAuMCxcIlJpZ2h0XCI6MC4wLFwiQm90dG9tXCI6MC4wfSxcIkJhY2tncm91bmRcIjp7XCIkaWRcIjpcIjI2MFwiLFwiQ29sb3JcIjp7XCIkaWRcIjpcIjI2MVwiLFwiQVwiOjAsXCJSXCI6MjU1LFwiR1wiOjI1NSxcIkJcIjoyNTV9fSxcIklzVmlzaWJsZVwiOnRydWUsXCJXaWR0aFwiOjAuMCxcIkhlaWdodFwiOjAuMCxcIkJvcmRlclN0eWxlXCI6e1wiJGlkXCI6XCIyNjJcIixcIkxpbmVDb2xvclwiOm51bGwsXCJMaW5lV2VpZ2h0XCI6MC4wLFwiTGluZVR5cGVcIjowfX0sXCJEYXRlRm9ybWF0XCI6e1wiJGlkXCI6XCIyNj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yNjRcIixcIlNoYXBlXCI6MSxcIlNoYXBlVGhpY2tuZXNzXCI6MSxcIkR1cmF0aW9uRm9ybWF0XCI6MCxcIlBlcmNlbnRhZ2VDb21wbGV0ZVN0eWxlXCI6e1wiJGlkXCI6XCIyNjVcIixcIkZvbnRTZXR0aW5nc1wiOntcIiRpZFwiOlwiMjY2XCIsXCJGb250U2l6ZVwiOjEwLFwiRm9udE5hbWVcIjpcIkNhbGlicmlcIixcIklzQm9sZFwiOmZhbHNlLFwiSXNJdGFsaWNcIjpmYWxzZSxcIklzVW5kZXJsaW5lZFwiOmZhbHNlfSxcIkF1dG9TaXplXCI6MCxcIkZvcmVncm91bmRcIjp7XCIkaWRcIjpcIjI2N1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yNjhcIixcIlRvcFwiOjAuMCxcIkxlZnRcIjowLjAsXCJSaWdodFwiOjAuMCxcIkJvdHRvbVwiOjAuMH0sXCJQYWRkaW5nXCI6e1wiJGlkXCI6XCIyNjlcIixcIlRvcFwiOjAuMCxcIkxlZnRcIjowLjAsXCJSaWdodFwiOjAuMCxcIkJvdHRvbVwiOjAuMH0sXCJCYWNrZ3JvdW5kXCI6e1wiJHJlZlwiOlwiMTExXCJ9LFwiSXNWaXNpYmxlXCI6dHJ1ZSxcIldpZHRoXCI6MC4wLFwiSGVpZ2h0XCI6MC4wLFwiQm9yZGVyU3R5bGVcIjp7XCIkaWRcIjpcIjI3MFwiLFwiTGluZUNvbG9yXCI6bnVsbCxcIkxpbmVXZWlnaHRcIjowLjAsXCJMaW5lVHlwZVwiOjB9fSxcIkR1cmF0aW9uU3R5bGVcIjp7XCIkaWRcIjpcIjI3MVwiLFwiRm9udFNldHRpbmdzXCI6e1wiJGlkXCI6XCIyNzJcIixcIkZvbnRTaXplXCI6MTAsXCJGb250TmFtZVwiOlwiQ2FsaWJyaVwiLFwiSXNCb2xkXCI6ZmFsc2UsXCJJc0l0YWxpY1wiOmZhbHNlLFwiSXNVbmRlcmxpbmVkXCI6ZmFsc2V9LFwiQXV0b1NpemVcIjowLFwiRm9yZWdyb3VuZFwiOntcIiRpZFwiOlwiMjcz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I3NFwiLFwiVG9wXCI6MC4wLFwiTGVmdFwiOjAuMCxcIlJpZ2h0XCI6MC4wLFwiQm90dG9tXCI6MC4wfSxcIlBhZGRpbmdcIjp7XCIkaWRcIjpcIjI3NVwiLFwiVG9wXCI6MC4wLFwiTGVmdFwiOjAuMCxcIlJpZ2h0XCI6MC4wLFwiQm90dG9tXCI6MC4wfSxcIkJhY2tncm91bmRcIjp7XCIkcmVmXCI6XCIxMThcIn0sXCJJc1Zpc2libGVcIjp0cnVlLFwiV2lkdGhcIjowLjAsXCJIZWlnaHRcIjowLjAsXCJCb3JkZXJTdHlsZVwiOntcIiRpZFwiOlwiMjc2XCIsXCJMaW5lQ29sb3JcIjpudWxsLFwiTGluZVdlaWdodFwiOjAuMCxcIkxpbmVUeXBlXCI6MH19LFwiSG9yaXpvbnRhbENvbm5lY3RvclN0eWxlXCI6e1wiJGlkXCI6XCIyNzdcIixcIkxpbmVDb2xvclwiOntcIiRyZWZcIjpcIjEyMFwifSxcIkxpbmVXZWlnaHRcIjowLjgsXCJMaW5lVHlwZVwiOjB9LFwiVmVydGljYWxDb25uZWN0b3JTdHlsZVwiOntcIiRpZFwiOlwiMjc4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yNzlcIixcIk1hcmdpblwiOntcIiRpZFwiOlwiMjgwXCIsXCJUb3BcIjowLjAsXCJMZWZ0XCI6NC4wLFwiUmlnaHRcIjo0LjAsXCJCb3R0b21cIjowLjB9LFwiUGFkZGluZ1wiOntcIiRpZFwiOlwiMjgxXCIsXCJUb3BcIjowLjAsXCJMZWZ0XCI6MC4wLFwiUmlnaHRcIjowLjAsXCJCb3R0b21cIjowLjB9LFwiQmFja2dyb3VuZFwiOntcIiRpZFwiOlwiMjgyXCIsXCJDb2xvclwiOntcIiRpZFwiOlwiMjgzXCIsXCJBXCI6MjU1LFwiUlwiOjI1NSxcIkdcIjoxOTIsXCJCXCI6MH19LFwiSXNWaXNpYmxlXCI6dHJ1ZSxcIldpZHRoXCI6MC4wLFwiSGVpZ2h0XCI6MTYuMCxcIkJvcmRlclN0eWxlXCI6e1wiJGlkXCI6XCIyODRcIixcIkxpbmVDb2xvclwiOntcIiRyZWZcIjpcIjEzMVwifSxcIkxpbmVXZWlnaHRcIjowLjAsXCJMaW5lVHlwZVwiOjB9fSxcIlRpdGxlU3R5bGVcIjp7XCIkaWRcIjpcIjI4NVwiLFwiRm9udFNldHRpbmdzXCI6e1wiJGlkXCI6XCIyODZcIixcIkZvbnRTaXplXCI6MTEsXCJGb250TmFtZVwiOlwiQ2FsaWJyaVwiLFwiSXNCb2xkXCI6dHJ1ZSxcIklzSXRhbGljXCI6ZmFsc2UsXCJJc1VuZGVybGluZWRcIjpmYWxzZX0sXCJBdXRvU2l6ZVwiOjAsXCJGb3JlZ3JvdW5kXCI6e1wiJGlkXCI6XCIyODd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TdHlsZVwiOntcIiRpZFwiOlwiMjkzXCIsXCJGb250U2V0dGluZ3NcIjp7XCIkaWRcIjpcIjI5NFwiLFwiRm9udFNpemVcIjoxMCxcIkZvbnROYW1lXCI6XCJDYWxpYnJpXCIsXCJJc0JvbGRcIjpmYWxzZSxcIklzSXRhbGljXCI6ZmFsc2UsXCJJc1VuZGVybGluZWRcIjpmYWxzZX0sXCJBdXRvU2l6ZVwiOjAsXCJGb3JlZ3JvdW5kXCI6e1wiJGlkXCI6XCIyOTV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jk2XCIsXCJUb3BcIjowLjAsXCJMZWZ0XCI6MC4wLFwiUmlnaHRcIjowLjAsXCJCb3R0b21cIjowLjB9LFwiUGFkZGluZ1wiOntcIiRpZFwiOlwiMjk3XCIsXCJUb3BcIjowLjAsXCJMZWZ0XCI6MC4wLFwiUmlnaHRcIjowLjAsXCJCb3R0b21cIjowLjB9LFwiQmFja2dyb3VuZFwiOntcIiRpZFwiOlwiMjk4XCIsXCJDb2xvclwiOntcIiRpZFwiOlwiMjk5XCIsXCJBXCI6MCxcIlJcIjoyNTUsXCJHXCI6MjU1LFwiQlwiOjI1NX19LFwiSXNWaXNpYmxlXCI6dHJ1ZSxcIldpZHRoXCI6MC4wLFwiSGVpZ2h0XCI6MC4wLFwiQm9yZGVyU3R5bGVcIjp7XCIkaWRcIjpcIjMwMFwiLFwiTGluZUNvbG9yXCI6bnVsbCxcIkxpbmVXZWlnaHRcIjowLjAsXCJMaW5lVHlwZVwiOjB9fSxcIkRhdGVGb3JtYXRcIjp7XCIkaWRcIjpcIjMwM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MwMlwiLFwiU2hhcGVcIjoxLFwiU2hhcGVUaGlja25lc3NcIjoxLFwiRHVyYXRpb25Gb3JtYXRcIjowLFwiUGVyY2VudGFnZUNvbXBsZXRlU3R5bGVcIjp7XCIkaWRcIjpcIjMwM1wiLFwiRm9udFNldHRpbmdzXCI6e1wiJGlkXCI6XCIzMDRcIixcIkZvbnRTaXplXCI6MTAsXCJGb250TmFtZVwiOlwiQ2FsaWJyaVwiLFwiSXNCb2xkXCI6ZmFsc2UsXCJJc0l0YWxpY1wiOmZhbHNlLFwiSXNVbmRlcmxpbmVkXCI6ZmFsc2V9LFwiQXV0b1NpemVcIjowLFwiRm9yZWdyb3VuZFwiOntcIiRpZFwiOlwiMzA1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MwNlwiLFwiVG9wXCI6MC4wLFwiTGVmdFwiOjAuMCxcIlJpZ2h0XCI6MC4wLFwiQm90dG9tXCI6MC4wfSxcIlBhZGRpbmdcIjp7XCIkaWRcIjpcIjMwN1wiLFwiVG9wXCI6MC4wLFwiTGVmdFwiOjAuMCxcIlJpZ2h0XCI6MC4wLFwiQm90dG9tXCI6MC4wfSxcIkJhY2tncm91bmRcIjp7XCIkcmVmXCI6XCIxMTFcIn0sXCJJc1Zpc2libGVcIjp0cnVlLFwiV2lkdGhcIjowLjAsXCJIZWlnaHRcIjowLjAsXCJCb3JkZXJTdHlsZVwiOntcIiRpZFwiOlwiMzA4XCIsXCJMaW5lQ29sb3JcIjpudWxsLFwiTGluZVdlaWdodFwiOjAuMCxcIkxpbmVUeXBlXCI6MH19LFwiRHVyYXRpb25TdHlsZVwiOntcIiRpZFwiOlwiMzA5XCIsXCJGb250U2V0dGluZ3NcIjp7XCIkaWRcIjpcIjMxMFwiLFwiRm9udFNpemVcIjoxMCxcIkZvbnROYW1lXCI6XCJDYWxpYnJpXCIsXCJJc0JvbGRcIjpmYWxzZSxcIklzSXRhbGljXCI6ZmFsc2UsXCJJc1VuZGVybGluZWRcIjpmYWxzZX0sXCJBdXRvU2l6ZVwiOjAsXCJGb3JlZ3JvdW5kXCI6e1wiJGlkXCI6XCIzMTF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EyXCIsXCJUb3BcIjowLjAsXCJMZWZ0XCI6MC4wLFwiUmlnaHRcIjowLjAsXCJCb3R0b21cIjowLjB9LFwiUGFkZGluZ1wiOntcIiRpZFwiOlwiMzEzXCIsXCJUb3BcIjowLjAsXCJMZWZ0XCI6MC4wLFwiUmlnaHRcIjowLjAsXCJCb3R0b21cIjowLjB9LFwiQmFja2dyb3VuZFwiOntcIiRyZWZcIjpcIjExOFwifSxcIklzVmlzaWJsZVwiOnRydWUsXCJXaWR0aFwiOjAuMCxcIkhlaWdodFwiOjAuMCxcIkJvcmRlclN0eWxlXCI6e1wiJGlkXCI6XCIzMTRcIixcIkxpbmVDb2xvclwiOm51bGwsXCJMaW5lV2VpZ2h0XCI6MC4wLFwiTGluZVR5cGVcIjowfX0sXCJIb3Jpem9udGFsQ29ubmVjdG9yU3R5bGVcIjp7XCIkaWRcIjpcIjMxNVwiLFwiTGluZUNvbG9yXCI6e1wiJHJlZlwiOlwiMTIwXCJ9LFwiTGluZVdlaWdodFwiOjAuOCxcIkxpbmVUeXBlXCI6MH0sXCJWZXJ0aWNhbENvbm5lY3RvclN0eWxlXCI6e1wiJGlkXCI6XCIzMTZ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xN1wiLFwiTWFyZ2luXCI6e1wiJGlkXCI6XCIzMThcIixcIlRvcFwiOjAuMCxcIkxlZnRcIjo0LjAsXCJSaWdodFwiOjQuMCxcIkJvdHRvbVwiOjAuMH0sXCJQYWRkaW5nXCI6e1wiJGlkXCI6XCIzMTlcIixcIlRvcFwiOjAuMCxcIkxlZnRcIjowLjAsXCJSaWdodFwiOjAuMCxcIkJvdHRvbVwiOjAuMH0sXCJCYWNrZ3JvdW5kXCI6e1wiJGlkXCI6XCIzMjBcIixcIkNvbG9yXCI6e1wiJGlkXCI6XCIzMjFcIixcIkFcIjoyNTUsXCJSXCI6MjU1LFwiR1wiOjE5MixcIkJcIjowfX0sXCJJc1Zpc2libGVcIjp0cnVlLFwiV2lkdGhcIjowLjAsXCJIZWlnaHRcIjoxNi4wLFwiQm9yZGVyU3R5bGVcIjp7XCIkaWRcIjpcIjMyMlwiLFwiTGluZUNvbG9yXCI6e1wiJHJlZlwiOlwiMTMxXCJ9LFwiTGluZVdlaWdodFwiOjAuMCxcIkxpbmVUeXBlXCI6MH19LFwiVGl0bGVTdHlsZVwiOntcIiRpZFwiOlwiMzIzXCIsXCJGb250U2V0dGluZ3NcIjp7XCIkaWRcIjpcIjMyNFwiLFwiRm9udFNpemVcIjoxMSxcIkZvbnROYW1lXCI6XCJDYWxpYnJpXCIsXCJJc0JvbGRcIjp0cnVlLFwiSXNJdGFsaWNcIjpmYWxzZSxcIklzVW5kZXJsaW5lZFwiOmZhbHNlfSxcIkF1dG9TaXplXCI6MCxcIkZvcmVncm91bmRcIjp7XCIkaWRcIjpcIjMy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MjZcIixcIlRvcFwiOjAuMCxcIkxlZnRcIjowLjAsXCJSaWdodFwiOjAuMCxcIkJvdHRvbVwiOjAuMH0sXCJQYWRkaW5nXCI6e1wiJGlkXCI6XCIzMjdcIixcIlRvcFwiOjAuMCxcIkxlZnRcIjowLjAsXCJSaWdodFwiOjAuMCxcIkJvdHRvbVwiOjAuMH0sXCJCYWNrZ3JvdW5kXCI6e1wiJGlkXCI6XCIzMjhcIixcIkNvbG9yXCI6e1wiJGlkXCI6XCIzMjlcIixcIkFcIjowLFwiUlwiOjI1NSxcIkdcIjoyNTUsXCJCXCI6MjU1fX0sXCJJc1Zpc2libGVcIjp0cnVlLFwiV2lkdGhcIjowLjAsXCJIZWlnaHRcIjowLjAsXCJCb3JkZXJTdHlsZVwiOntcIiRpZFwiOlwiMzMwXCIsXCJMaW5lQ29sb3JcIjpudWxsLFwiTGluZVdlaWdodFwiOjAuMCxcIkxpbmVUeXBlXCI6MH19LFwiRGF0ZVN0eWxlXCI6e1wiJGlkXCI6XCIzMzFcIixcIkZvbnRTZXR0aW5nc1wiOntcIiRpZFwiOlwiMzMyXCIsXCJGb250U2l6ZVwiOjEwLFwiRm9udE5hbWVcIjpcIkNhbGlicmlcIixcIklzQm9sZFwiOmZhbHNlLFwiSXNJdGFsaWNcIjpmYWxzZSxcIklzVW5kZXJsaW5lZFwiOmZhbHNlfSxcIkF1dG9TaXplXCI6MCxcIkZvcmVncm91bmRcIjp7XCIkaWRcIjpcIjMz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MzRcIixcIlRvcFwiOjAuMCxcIkxlZnRcIjowLjAsXCJSaWdodFwiOjAuMCxcIkJvdHRvbVwiOjAuMH0sXCJQYWRkaW5nXCI6e1wiJGlkXCI6XCIzMzVcIixcIlRvcFwiOjAuMCxcIkxlZnRcIjowLjAsXCJSaWdodFwiOjAuMCxcIkJvdHRvbVwiOjAuMH0sXCJCYWNrZ3JvdW5kXCI6e1wiJGlkXCI6XCIzMzZcIixcIkNvbG9yXCI6e1wiJGlkXCI6XCIzMzdcIixcIkFcIjowLFwiUlwiOjI1NSxcIkdcIjoyNTUsXCJCXCI6MjU1fX0sXCJJc1Zpc2libGVcIjp0cnVlLFwiV2lkdGhcIjowLjAsXCJIZWlnaHRcIjowLjAsXCJCb3JkZXJTdHlsZVwiOntcIiRpZFwiOlwiMzM4XCIsXCJMaW5lQ29sb3JcIjpudWxsLFwiTGluZVdlaWdodFwiOjAuMCxcIkxpbmVUeXBlXCI6MH19LFwiRGF0ZUZvcm1hdFwiOntcIiRpZFwiOlwiMzM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QwXCIsXCJTaGFwZVwiOjEsXCJTaGFwZVRoaWNrbmVzc1wiOjEsXCJEdXJhdGlvbkZvcm1hdFwiOjAsXCJQZXJjZW50YWdlQ29tcGxldGVTdHlsZVwiOntcIiRpZFwiOlwiMzQxXCIsXCJGb250U2V0dGluZ3NcIjp7XCIkaWRcIjpcIjM0MlwiLFwiRm9udFNpemVcIjoxMCxcIkZvbnROYW1lXCI6XCJDYWxpYnJpXCIsXCJJc0JvbGRcIjpmYWxzZSxcIklzSXRhbGljXCI6ZmFsc2UsXCJJc1VuZGVybGluZWRcIjpmYWxzZX0sXCJBdXRvU2l6ZVwiOjAsXCJGb3JlZ3JvdW5kXCI6e1wiJGlkXCI6XCIzND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Q0XCIsXCJUb3BcIjowLjAsXCJMZWZ0XCI6MC4wLFwiUmlnaHRcIjowLjAsXCJCb3R0b21cIjowLjB9LFwiUGFkZGluZ1wiOntcIiRpZFwiOlwiMzQ1XCIsXCJUb3BcIjowLjAsXCJMZWZ0XCI6MC4wLFwiUmlnaHRcIjowLjAsXCJCb3R0b21cIjowLjB9LFwiQmFja2dyb3VuZFwiOntcIiRyZWZcIjpcIjExMVwifSxcIklzVmlzaWJsZVwiOnRydWUsXCJXaWR0aFwiOjAuMCxcIkhlaWdodFwiOjAuMCxcIkJvcmRlclN0eWxlXCI6e1wiJGlkXCI6XCIzNDZcIixcIkxpbmVDb2xvclwiOm51bGwsXCJMaW5lV2VpZ2h0XCI6MC4wLFwiTGluZVR5cGVcIjowfX0sXCJEdXJhdGlvblN0eWxlXCI6e1wiJGlkXCI6XCIzNDdcIixcIkZvbnRTZXR0aW5nc1wiOntcIiRpZFwiOlwiMzQ4XCIsXCJGb250U2l6ZVwiOjEwLFwiRm9udE5hbWVcIjpcIkNhbGlicmlcIixcIklzQm9sZFwiOmZhbHNlLFwiSXNJdGFsaWNcIjpmYWxzZSxcIklzVW5kZXJsaW5lZFwiOmZhbHNlfSxcIkF1dG9TaXplXCI6MCxcIkZvcmVncm91bmRcIjp7XCIkaWRcIjpcIjM0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NTBcIixcIlRvcFwiOjAuMCxcIkxlZnRcIjowLjAsXCJSaWdodFwiOjAuMCxcIkJvdHRvbVwiOjAuMH0sXCJQYWRkaW5nXCI6e1wiJGlkXCI6XCIzNTFcIixcIlRvcFwiOjAuMCxcIkxlZnRcIjowLjAsXCJSaWdodFwiOjAuMCxcIkJvdHRvbVwiOjAuMH0sXCJCYWNrZ3JvdW5kXCI6e1wiJHJlZlwiOlwiMTE4XCJ9LFwiSXNWaXNpYmxlXCI6dHJ1ZSxcIldpZHRoXCI6MC4wLFwiSGVpZ2h0XCI6MC4wLFwiQm9yZGVyU3R5bGVcIjp7XCIkaWRcIjpcIjM1MlwiLFwiTGluZUNvbG9yXCI6bnVsbCxcIkxpbmVXZWlnaHRcIjowLjAsXCJMaW5lVHlwZVwiOjB9fSxcIkhvcml6b250YWxDb25uZWN0b3JTdHlsZVwiOntcIiRpZFwiOlwiMzUzXCIsXCJMaW5lQ29sb3JcIjp7XCIkcmVmXCI6XCIxMjBcIn0sXCJMaW5lV2VpZ2h0XCI6MC44LFwiTGluZVR5cGVcIjowfSxcIlZlcnRpY2FsQ29ubmVjdG9yU3R5bGVcIjp7XCIkaWRcIjpcIjM1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U1XCIsXCJNYXJnaW5cIjp7XCIkaWRcIjpcIjM1NlwiLFwiVG9wXCI6MC4wLFwiTGVmdFwiOjQuMCxcIlJpZ2h0XCI6NC4wLFwiQm90dG9tXCI6MC4wfSxcIlBhZGRpbmdcIjp7XCIkaWRcIjpcIjM1N1wiLFwiVG9wXCI6MC4wLFwiTGVmdFwiOjAuMCxcIlJpZ2h0XCI6MC4wLFwiQm90dG9tXCI6MC4wfSxcIkJhY2tncm91bmRcIjp7XCIkaWRcIjpcIjM1OFwiLFwiQ29sb3JcIjp7XCIkaWRcIjpcIjM1OVwiLFwiQVwiOjI1NSxcIlJcIjoyNTUsXCJHXCI6MTkyLFwiQlwiOjB9fSxcIklzVmlzaWJsZVwiOnRydWUsXCJXaWR0aFwiOjAuMCxcIkhlaWdodFwiOjE2LjAsXCJCb3JkZXJTdHlsZVwiOntcIiRpZFwiOlwiMzYwXCIsXCJMaW5lQ29sb3JcIjp7XCIkcmVmXCI6XCIxMzFcIn0sXCJMaW5lV2VpZ2h0XCI6MC4wLFwiTGluZVR5cGVcIjowfX0sXCJUaXRsZVN0eWxlXCI6e1wiJGlkXCI6XCIzNjFcIixcIkZvbnRTZXR0aW5nc1wiOntcIiRpZFwiOlwiMzYyXCIsXCJGb250U2l6ZVwiOjExLFwiRm9udE5hbWVcIjpcIkNhbGlicmlcIixcIklzQm9sZFwiOnRydWUsXCJJc0l0YWxpY1wiOmZhbHNlLFwiSXNVbmRlcmxpbmVkXCI6ZmFsc2V9LFwiQXV0b1NpemVcIjowLFwiRm9yZWdyb3VuZFwiOntcIiRpZFwiOlwiMzYz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2NFwiLFwiVG9wXCI6MC4wLFwiTGVmdFwiOjAuMCxcIlJpZ2h0XCI6MC4wLFwiQm90dG9tXCI6MC4wfSxcIlBhZGRpbmdcIjp7XCIkaWRcIjpcIjM2NVwiLFwiVG9wXCI6MC4wLFwiTGVmdFwiOjAuMCxcIlJpZ2h0XCI6MC4wLFwiQm90dG9tXCI6MC4wfSxcIkJhY2tncm91bmRcIjp7XCIkaWRcIjpcIjM2NlwiLFwiQ29sb3JcIjp7XCIkaWRcIjpcIjM2N1wiLFwiQVwiOjAsXCJSXCI6MjU1LFwiR1wiOjI1NSxcIkJcIjoyNTV9fSxcIklzVmlzaWJsZVwiOnRydWUsXCJXaWR0aFwiOjAuMCxcIkhlaWdodFwiOjAuMCxcIkJvcmRlclN0eWxlXCI6e1wiJGlkXCI6XCIzNjhcIixcIkxpbmVDb2xvclwiOm51bGwsXCJMaW5lV2VpZ2h0XCI6MC4wLFwiTGluZVR5cGVcIjowfX0sXCJEYXRlU3R5bGVcIjp7XCIkaWRcIjpcIjM2OVwiLFwiRm9udFNldHRpbmdzXCI6e1wiJGlkXCI6XCIzNzBcIixcIkZvbnRTaXplXCI6MTAsXCJGb250TmFtZVwiOlwiQ2FsaWJyaVwiLFwiSXNCb2xkXCI6ZmFsc2UsXCJJc0l0YWxpY1wiOmZhbHNlLFwiSXNVbmRlcmxpbmVkXCI6ZmFsc2V9LFwiQXV0b1NpemVcIjowLFwiRm9yZWdyb3VuZFwiOntcIiRpZFwiOlwiMzcx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3MlwiLFwiVG9wXCI6MC4wLFwiTGVmdFwiOjAuMCxcIlJpZ2h0XCI6MC4wLFwiQm90dG9tXCI6MC4wfSxcIlBhZGRpbmdcIjp7XCIkaWRcIjpcIjM3M1wiLFwiVG9wXCI6MC4wLFwiTGVmdFwiOjAuMCxcIlJpZ2h0XCI6MC4wLFwiQm90dG9tXCI6MC4wfSxcIkJhY2tncm91bmRcIjp7XCIkaWRcIjpcIjM3NFwiLFwiQ29sb3JcIjp7XCIkaWRcIjpcIjM3NVwiLFwiQVwiOjAsXCJSXCI6MjU1LFwiR1wiOjI1NSxcIkJcIjoyNTV9fSxcIklzVmlzaWJsZVwiOnRydWUsXCJXaWR0aFwiOjAuMCxcIkhlaWdodFwiOjAuMCxcIkJvcmRlclN0eWxlXCI6e1wiJGlkXCI6XCIzNzZcIixcIkxpbmVDb2xvclwiOm51bGwsXCJMaW5lV2VpZ2h0XCI6MC4wLFwiTGluZVR5cGVcIjowfX0sXCJEYXRlRm9ybWF0XCI6e1wiJGlkXCI6XCIzNz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NzhcIixcIlNoYXBlXCI6MSxcIlNoYXBlVGhpY2tuZXNzXCI6MSxcIkR1cmF0aW9uRm9ybWF0XCI6MCxcIlBlcmNlbnRhZ2VDb21wbGV0ZVN0eWxlXCI6e1wiJGlkXCI6XCIzNzlcIixcIkZvbnRTZXR0aW5nc1wiOntcIiRpZFwiOlwiMzgwXCIsXCJGb250U2l6ZVwiOjEwLFwiRm9udE5hbWVcIjpcIkNhbGlicmlcIixcIklzQm9sZFwiOmZhbHNlLFwiSXNJdGFsaWNcIjpmYWxzZSxcIklzVW5kZXJsaW5lZFwiOmZhbHNlfSxcIkF1dG9TaXplXCI6MCxcIkZvcmVncm91bmRcIjp7XCIkaWRcIjpcIjM4M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ODJcIixcIlRvcFwiOjAuMCxcIkxlZnRcIjowLjAsXCJSaWdodFwiOjAuMCxcIkJvdHRvbVwiOjAuMH0sXCJQYWRkaW5nXCI6e1wiJGlkXCI6XCIzODNcIixcIlRvcFwiOjAuMCxcIkxlZnRcIjowLjAsXCJSaWdodFwiOjAuMCxcIkJvdHRvbVwiOjAuMH0sXCJCYWNrZ3JvdW5kXCI6e1wiJHJlZlwiOlwiMTExXCJ9LFwiSXNWaXNpYmxlXCI6dHJ1ZSxcIldpZHRoXCI6MC4wLFwiSGVpZ2h0XCI6MC4wLFwiQm9yZGVyU3R5bGVcIjp7XCIkaWRcIjpcIjM4NFwiLFwiTGluZUNvbG9yXCI6bnVsbCxcIkxpbmVXZWlnaHRcIjowLjAsXCJMaW5lVHlwZVwiOjB9fSxcIkR1cmF0aW9uU3R5bGVcIjp7XCIkaWRcIjpcIjM4NVwiLFwiRm9udFNldHRpbmdzXCI6e1wiJGlkXCI6XCIzODZcIixcIkZvbnRTaXplXCI6MTAsXCJGb250TmFtZVwiOlwiQ2FsaWJyaVwiLFwiSXNCb2xkXCI6ZmFsc2UsXCJJc0l0YWxpY1wiOmZhbHNlLFwiSXNVbmRlcmxpbmVkXCI6ZmFsc2V9LFwiQXV0b1NpemVcIjowLFwiRm9yZWdyb3VuZFwiOntcIiRpZFwiOlwiMzg3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4OFwiLFwiVG9wXCI6MC4wLFwiTGVmdFwiOjAuMCxcIlJpZ2h0XCI6MC4wLFwiQm90dG9tXCI6MC4wfSxcIlBhZGRpbmdcIjp7XCIkaWRcIjpcIjM4OVwiLFwiVG9wXCI6MC4wLFwiTGVmdFwiOjAuMCxcIlJpZ2h0XCI6MC4wLFwiQm90dG9tXCI6MC4wfSxcIkJhY2tncm91bmRcIjp7XCIkcmVmXCI6XCIxMThcIn0sXCJJc1Zpc2libGVcIjp0cnVlLFwiV2lkdGhcIjowLjAsXCJIZWlnaHRcIjowLjAsXCJCb3JkZXJTdHlsZVwiOntcIiRpZFwiOlwiMzkwXCIsXCJMaW5lQ29sb3JcIjpudWxsLFwiTGluZVdlaWdodFwiOjAuMCxcIkxpbmVUeXBlXCI6MH19LFwiSG9yaXpvbnRhbENvbm5lY3RvclN0eWxlXCI6e1wiJGlkXCI6XCIzOTFcIixcIkxpbmVDb2xvclwiOntcIiRyZWZcIjpcIjEyMFwifSxcIkxpbmVXZWlnaHRcIjowLjgsXCJMaW5lVHlwZVwiOjB9LFwiVmVydGljYWxDb25uZWN0b3JTdHlsZVwiOntcIiRpZFwiOlwiMzky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OTNcIixcIk1hcmdpblwiOntcIiRpZFwiOlwiMzk0XCIsXCJUb3BcIjowLjAsXCJMZWZ0XCI6NC4wLFwiUmlnaHRcIjo0LjAsXCJCb3R0b21cIjowLjB9LFwiUGFkZGluZ1wiOntcIiRpZFwiOlwiMzk1XCIsXCJUb3BcIjowLjAsXCJMZWZ0XCI6MC4wLFwiUmlnaHRcIjowLjAsXCJCb3R0b21cIjowLjB9LFwiQmFja2dyb3VuZFwiOntcIiRpZFwiOlwiMzk2XCIsXCJDb2xvclwiOntcIiRpZFwiOlwiMzk3XCIsXCJBXCI6MjU1LFwiUlwiOjIzNyxcIkdcIjoxMjUsXCJCXCI6NDl9fSxcIklzVmlzaWJsZVwiOnRydWUsXCJXaWR0aFwiOjAuMCxcIkhlaWdodFwiOjE2LjAsXCJCb3JkZXJTdHlsZVwiOntcIiRpZFwiOlwiMzk4XCIsXCJMaW5lQ29sb3JcIjp7XCIkcmVmXCI6XCIxMzFcIn0sXCJMaW5lV2VpZ2h0XCI6MC4wLFwiTGluZVR5cGVcIjowfX0sXCJUaXRsZVN0eWxlXCI6e1wiJGlkXCI6XCIzOTlcIixcIkZvbnRTZXR0aW5nc1wiOntcIiRpZFwiOlwiNDAwXCIsXCJGb250U2l6ZVwiOjExLFwiRm9udE5hbWVcIjpcIkNhbGlicmlcIixcIklzQm9sZFwiOnRydWUsXCJJc0l0YWxpY1wiOmZhbHNlLFwiSXNVbmRlcmxpbmVkXCI6ZmFsc2V9LFwiQXV0b1NpemVcIjowLFwiRm9yZWdyb3VuZFwiOntcIiRpZFwiOlwiNDAx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aWRcIjpcIjQwNFwiLFwiQ29sb3JcIjp7XCIkaWRcIjpcIjQwNVwiLFwiQVwiOjAsXCJSXCI6MjU1LFwiR1wiOjI1NSxcIkJcIjoyNTV9fSxcIklzVmlzaWJsZVwiOnRydWUsXCJXaWR0aFwiOjAuMCxcIkhlaWdodFwiOjAuMCxcIkJvcmRlclN0eWxlXCI6e1wiJGlkXCI6XCI0MDZcIixcIkxpbmVDb2xvclwiOm51bGwsXCJMaW5lV2VpZ2h0XCI6MC4wLFwiTGluZVR5cGVcIjowfX0sXCJEYXRlU3R5bGVcIjp7XCIkaWRcIjpcIjQwN1wiLFwiRm9udFNldHRpbmdzXCI6e1wiJGlkXCI6XCI0MDhcIixcIkZvbnRTaXplXCI6MTAsXCJGb250TmFtZVwiOlwiQ2FsaWJyaVwiLFwiSXNCb2xkXCI6ZmFsc2UsXCJJc0l0YWxpY1wiOmZhbHNlLFwiSXNVbmRlcmxpbmVkXCI6ZmFsc2V9LFwiQXV0b1NpemVcIjowLFwiRm9yZWdyb3VuZFwiOntcIiRpZFwiOlwiNDA5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xMFwiLFwiVG9wXCI6MC4wLFwiTGVmdFwiOjAuMCxcIlJpZ2h0XCI6MC4wLFwiQm90dG9tXCI6MC4wfSxcIlBhZGRpbmdcIjp7XCIkaWRcIjpcIjQxMVwiLFwiVG9wXCI6MC4wLFwiTGVmdFwiOjAuMCxcIlJpZ2h0XCI6MC4wLFwiQm90dG9tXCI6MC4wfSxcIkJhY2tncm91bmRcIjp7XCIkaWRcIjpcIjQxMlwiLFwiQ29sb3JcIjp7XCIkaWRcIjpcIjQxM1wiLFwiQVwiOjAsXCJSXCI6MjU1LFwiR1wiOjI1NSxcIkJcIjoyNTV9fSxcIklzVmlzaWJsZVwiOnRydWUsXCJXaWR0aFwiOjAuMCxcIkhlaWdodFwiOjAuMCxcIkJvcmRlclN0eWxlXCI6e1wiJGlkXCI6XCI0MTRcIixcIkxpbmVDb2xvclwiOm51bGwsXCJMaW5lV2VpZ2h0XCI6MC4wLFwiTGluZVR5cGVcIjowfX0sXCJEYXRlRm9ybWF0XCI6e1wiJGlkXCI6XCI0MT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ZmFsc2V9LHtcIiRpZFwiOlwiNDE2XCIsXCJTaGFwZVwiOjQsXCJTaGFwZVRoaWNrbmVzc1wiOjEsXCJEdXJhdGlvbkZvcm1hdFwiOjAsXCJQZXJjZW50YWdlQ29tcGxldGVTdHlsZVwiOntcIiRpZFwiOlwiNDE3XCIsXCJGb250U2V0dGluZ3NcIjp7XCIkaWRcIjpcIjQxOFwiLFwiRm9udFNpemVcIjoxMCxcIkZvbnROYW1lXCI6XCJDYWxpYnJpXCIsXCJJc0JvbGRcIjpmYWxzZSxcIklzSXRhbGljXCI6ZmFsc2UsXCJJc1VuZGVybGluZWRcIjpmYWxzZX0sXCJBdXRvU2l6ZVwiOjAsXCJGb3JlZ3JvdW5kXCI6e1wiJGlkXCI6XCI0MTlcIixcIkNvbG9yXCI6e1wiJHJlZlwiOlwiMTA4XCJ9fSxcIkJhY2tncm91bmRGaWxsVHlwZVwiOjAsXCJNYXhXaWR0aFwiOjIwMC4wLFwiTWF4SGVpZ2h0XCI6XCJJbmZpbml0eVwiLFwiU21hcnRGb3JlZ3JvdW5kSXNBY3RpdmVcIjpmYWxzZSxcIkhvcml6b250YWxBbGlnbm1lbnRcIjowLFwiVmVydGljYWxBbGlnbm1lbnRcIjowLFwiU21hcnRGb3JlZ3JvdW5kXCI6bnVsbCxcIk1hcmdpblwiOntcIiRpZFwiOlwiNDIwXCIsXCJUb3BcIjowLjAsXCJMZWZ0XCI6MC4wLFwiUmlnaHRcIjowLjAsXCJCb3R0b21cIjowLjB9LFwiUGFkZGluZ1wiOntcIiRpZFwiOlwiNDIxXCIsXCJUb3BcIjowLjAsXCJMZWZ0XCI6MC4wLFwiUmlnaHRcIjowLjAsXCJCb3R0b21cIjowLjB9LFwiQmFja2dyb3VuZFwiOntcIiRyZWZcIjpcIjExMVwifSxcIklzVmlzaWJsZVwiOnRydWUsXCJXaWR0aFwiOjAuMCxcIkhlaWdodFwiOjAuMCxcIkJvcmRlclN0eWxlXCI6e1wiJGlkXCI6XCI0MjJcIixcIkxpbmVDb2xvclwiOm51bGwsXCJMaW5lV2VpZ2h0XCI6MC4wLFwiTGluZVR5cGVcIjowfX0sXCJEdXJhdGlvblN0eWxlXCI6e1wiJGlkXCI6XCI0MjNcIixcIkZvbnRTZXR0aW5nc1wiOntcIiRpZFwiOlwiNDI0XCIsXCJGb250U2l6ZVwiOjEwLFwiRm9udE5hbWVcIjpcIkNhbGlicmlcIixcIklzQm9sZFwiOmZhbHNlLFwiSXNJdGFsaWNcIjpmYWxzZSxcIklzVW5kZXJsaW5lZFwiOmZhbHNlfSxcIkF1dG9TaXplXCI6MCxcIkZvcmVncm91bmRcIjp7XCIkaWRcIjpcIjQyN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E4XCJ9LFwiSXNWaXNpYmxlXCI6dHJ1ZSxcIldpZHRoXCI6MC4wLFwiSGVpZ2h0XCI6MC4wLFwiQm9yZGVyU3R5bGVcIjp7XCIkaWRcIjpcIjQyOFwiLFwiTGluZUNvbG9yXCI6bnVsbCxcIkxpbmVXZWlnaHRcIjowLjAsXCJMaW5lVHlwZVwiOjB9fSxcIkhvcml6b250YWxDb25uZWN0b3JTdHlsZVwiOntcIiRpZFwiOlwiNDI5XCIsXCJMaW5lQ29sb3JcIjp7XCIkcmVmXCI6XCIxMjBcIn0sXCJMaW5lV2VpZ2h0XCI6MC44LFwiTGluZVR5cGVcIjowfSxcIlZlcnRpY2FsQ29ubmVjdG9yU3R5bGVcIjp7XCIkaWRcIjpcIjQzM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NDMxXCIsXCJNYXJnaW5cIjp7XCIkaWRcIjpcIjQzMlwiLFwiVG9wXCI6MC4wLFwiTGVmdFwiOjQuMCxcIlJpZ2h0XCI6NC4wLFwiQm90dG9tXCI6MC4wfSxcIlBhZGRpbmdcIjp7XCIkaWRcIjpcIjQzM1wiLFwiVG9wXCI6MC4wLFwiTGVmdFwiOjAuMCxcIlJpZ2h0XCI6MC4wLFwiQm90dG9tXCI6MC4wfSxcIkJhY2tncm91bmRcIjp7XCIkaWRcIjpcIjQzNFwiLFwiQ29sb3JcIjp7XCIkcmVmXCI6XCIxMjlcIn19LFwiSXNWaXNpYmxlXCI6dHJ1ZSxcIldpZHRoXCI6MC4wLFwiSGVpZ2h0XCI6MTYuMCxcIkJvcmRlclN0eWxlXCI6e1wiJGlkXCI6XCI0MzVcIixcIkxpbmVDb2xvclwiOntcIiRyZWZcIjpcIjEzMVwifSxcIkxpbmVXZWlnaHRcIjowLjAsXCJMaW5lVHlwZVwiOjB9fSxcIlRpdGxlU3R5bGVcIjp7XCIkaWRcIjpcIjQzNlwiLFwiRm9udFNldHRpbmdzXCI6e1wiJGlkXCI6XCI0MzdcIixcIkZvbnRTaXplXCI6MTEsXCJGb250TmFtZVwiOlwiQ2FsaWJyaVwiLFwiSXNCb2xkXCI6dHJ1ZSxcIklzSXRhbGljXCI6ZmFsc2UsXCJJc1VuZGVybGluZWRcIjpmYWxzZX0sXCJBdXRvU2l6ZVwiOjAsXCJGb3JlZ3JvdW5kXCI6e1wiJGlkXCI6XCI0Mz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5XCIsXCJUb3BcIjowLjAsXCJMZWZ0XCI6MC4wLFwiUmlnaHRcIjowLjAsXCJCb3R0b21cIjowLjB9LFwiUGFkZGluZ1wiOntcIiRpZFwiOlwiNDQwXCIsXCJUb3BcIjowLjAsXCJMZWZ0XCI6MC4wLFwiUmlnaHRcIjowLjAsXCJCb3R0b21cIjowLjB9LFwiQmFja2dyb3VuZFwiOntcIiRpZFwiOlwiNDQxXCIsXCJDb2xvclwiOntcIiRpZFwiOlwiNDQyXCIsXCJBXCI6MCxcIlJcIjoyNTUsXCJHXCI6MjU1LFwiQlwiOjI1NX19LFwiSXNWaXNpYmxlXCI6dHJ1ZSxcIldpZHRoXCI6MC4wLFwiSGVpZ2h0XCI6MC4wLFwiQm9yZGVyU3R5bGVcIjp7XCIkaWRcIjpcIjQ0M1wiLFwiTGluZUNvbG9yXCI6bnVsbCxcIkxpbmVXZWlnaHRcIjowLjAsXCJMaW5lVHlwZVwiOjB9fSxcIkRhdGVTdHlsZVwiOntcIiRpZFwiOlwiNDQ0XCIsXCJGb250U2V0dGluZ3NcIjp7XCIkaWRcIjpcIjQ0NVwiLFwiRm9udFNpemVcIjoxMCxcIkZvbnROYW1lXCI6XCJDYWxpYnJpXCIsXCJJc0JvbGRcIjpmYWxzZSxcIklzSXRhbGljXCI6ZmFsc2UsXCJJc1VuZGVybGluZWRcIjpmYWxzZX0sXCJBdXRvU2l6ZVwiOjAsXCJGb3JlZ3JvdW5kXCI6e1wiJGlkXCI6XCI0ND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3XCIsXCJUb3BcIjowLjAsXCJMZWZ0XCI6MC4wLFwiUmlnaHRcIjowLjAsXCJCb3R0b21cIjowLjB9LFwiUGFkZGluZ1wiOntcIiRpZFwiOlwiNDQ4XCIsXCJUb3BcIjowLjAsXCJMZWZ0XCI6MC4wLFwiUmlnaHRcIjowLjAsXCJCb3R0b21cIjowLjB9LFwiQmFja2dyb3VuZFwiOntcIiRpZFwiOlwiNDQ5XCIsXCJDb2xvclwiOntcIiRpZFwiOlwiNDUwXCIsXCJBXCI6MCxcIlJcIjoyNTUsXCJHXCI6MjU1LFwiQlwiOjI1NX19LFwiSXNWaXNpYmxlXCI6dHJ1ZSxcIldpZHRoXCI6MC4wLFwiSGVpZ2h0XCI6MC4wLFwiQm9yZGVyU3R5bGVcIjp7XCIkaWRcIjpcIjQ1MVwiLFwiTGluZUNvbG9yXCI6bnVsbCxcIkxpbmVXZWlnaHRcIjowLjAsXCJMaW5lVHlwZVwiOjB9fSxcIkRhdGVGb3JtYXRcIjp7XCIkaWRcIjpcIjQ1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1M1wiLFwiU2hhcGVcIjo0LFwiU2hhcGVUaGlja25lc3NcIjoxLFwiRHVyYXRpb25Gb3JtYXRcIjowLFwiUGVyY2VudGFnZUNvbXBsZXRlU3R5bGVcIjp7XCIkaWRcIjpcIjQ1NFwiLFwiRm9udFNldHRpbmdzXCI6e1wiJGlkXCI6XCI0NTVcIixcIkZvbnRTaXplXCI6MTAsXCJGb250TmFtZVwiOlwiQ2FsaWJyaVwiLFwiSXNCb2xkXCI6ZmFsc2UsXCJJc0l0YWxpY1wiOmZhbHNlLFwiSXNVbmRlcmxpbmVkXCI6ZmFsc2V9LFwiQXV0b1NpemVcIjowLFwiRm9yZWdyb3VuZFwiOntcIiRpZFwiOlwiNDU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cmVmXCI6XCIxMTFcIn0sXCJJc1Zpc2libGVcIjp0cnVlLFwiV2lkdGhcIjowLjAsXCJIZWlnaHRcIjowLjAsXCJCb3JkZXJTdHlsZVwiOntcIiRpZFwiOlwiNDU5XCIsXCJMaW5lQ29sb3JcIjpudWxsLFwiTGluZVdlaWdodFwiOjAuMCxcIkxpbmVUeXBlXCI6MH19LFwiRHVyYXRpb25TdHlsZVwiOntcIiRpZFwiOlwiNDYwXCIsXCJGb250U2V0dGluZ3NcIjp7XCIkaWRcIjpcIjQ2MVwiLFwiRm9udFNpemVcIjoxMCxcIkZvbnROYW1lXCI6XCJDYWxpYnJpXCIsXCJJc0JvbGRcIjpmYWxzZSxcIklzSXRhbGljXCI6ZmFsc2UsXCJJc1VuZGVybGluZWRcIjpmYWxzZX0sXCJBdXRvU2l6ZVwiOjAsXCJGb3JlZ3JvdW5kXCI6e1wiJGlkXCI6XCI0Nj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YzXCIsXCJUb3BcIjowLjAsXCJMZWZ0XCI6MC4wLFwiUmlnaHRcIjowLjAsXCJCb3R0b21cIjowLjB9LFwiUGFkZGluZ1wiOntcIiRpZFwiOlwiNDY0XCIsXCJUb3BcIjowLjAsXCJMZWZ0XCI6MC4wLFwiUmlnaHRcIjowLjAsXCJCb3R0b21cIjowLjB9LFwiQmFja2dyb3VuZFwiOntcIiRyZWZcIjpcIjExOFwifSxcIklzVmlzaWJsZVwiOnRydWUsXCJXaWR0aFwiOjAuMCxcIkhlaWdodFwiOjAuMCxcIkJvcmRlclN0eWxlXCI6e1wiJGlkXCI6XCI0NjVcIixcIkxpbmVDb2xvclwiOm51bGwsXCJMaW5lV2VpZ2h0XCI6MC4wLFwiTGluZVR5cGVcIjowfX0sXCJIb3Jpem9udGFsQ29ubmVjdG9yU3R5bGVcIjp7XCIkaWRcIjpcIjQ2NlwiLFwiTGluZUNvbG9yXCI6e1wiJHJlZlwiOlwiMTIwXCJ9LFwiTGluZVdlaWdodFwiOjAuOCxcIkxpbmVUeXBlXCI6MH0sXCJWZXJ0aWNhbENvbm5lY3RvclN0eWxlXCI6e1wiJGlkXCI6XCI0Nj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OFwiLFwiTWFyZ2luXCI6e1wiJGlkXCI6XCI0NjlcIixcIlRvcFwiOjAuMCxcIkxlZnRcIjo0LjAsXCJSaWdodFwiOjQuMCxcIkJvdHRvbVwiOjAuMH0sXCJQYWRkaW5nXCI6e1wiJGlkXCI6XCI0NzBcIixcIlRvcFwiOjAuMCxcIkxlZnRcIjowLjAsXCJSaWdodFwiOjAuMCxcIkJvdHRvbVwiOjAuMH0sXCJCYWNrZ3JvdW5kXCI6e1wiJGlkXCI6XCI0NzFcIixcIkNvbG9yXCI6e1wiJHJlZlwiOlwiMTI5XCJ9fSxcIklzVmlzaWJsZVwiOnRydWUsXCJXaWR0aFwiOjAuMCxcIkhlaWdodFwiOjE2LjAsXCJCb3JkZXJTdHlsZVwiOntcIiRpZFwiOlwiNDcyXCIsXCJMaW5lQ29sb3JcIjp7XCIkcmVmXCI6XCIxMzFcIn0sXCJMaW5lV2VpZ2h0XCI6MC4wLFwiTGluZVR5cGVcIjowfX0sXCJUaXRsZVN0eWxlXCI6e1wiJGlkXCI6XCI0NzNcIixcIkZvbnRTZXR0aW5nc1wiOntcIiRpZFwiOlwiNDc0XCIsXCJGb250U2l6ZVwiOjExLFwiRm9udE5hbWVcIjpcIkNhbGlicmlcIixcIklzQm9sZFwiOnRydWUsXCJJc0l0YWxpY1wiOmZhbHNlLFwiSXNVbmRlcmxpbmVkXCI6ZmFsc2V9LFwiQXV0b1NpemVcIjowLFwiRm9yZWdyb3VuZFwiOntcIiRpZFwiOlwiNDc1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3NlwiLFwiVG9wXCI6MC4wLFwiTGVmdFwiOjAuMCxcIlJpZ2h0XCI6MC4wLFwiQm90dG9tXCI6MC4wfSxcIlBhZGRpbmdcIjp7XCIkaWRcIjpcIjQ3N1wiLFwiVG9wXCI6MC4wLFwiTGVmdFwiOjAuMCxcIlJpZ2h0XCI6MC4wLFwiQm90dG9tXCI6MC4wfSxcIkJhY2tncm91bmRcIjp7XCIkaWRcIjpcIjQ3OFwiLFwiQ29sb3JcIjp7XCIkaWRcIjpcIjQ3OVwiLFwiQVwiOjAsXCJSXCI6MjU1LFwiR1wiOjI1NSxcIkJcIjoyNTV9fSxcIklzVmlzaWJsZVwiOnRydWUsXCJXaWR0aFwiOjAuMCxcIkhlaWdodFwiOjAuMCxcIkJvcmRlclN0eWxlXCI6e1wiJGlkXCI6XCI0ODBcIixcIkxpbmVDb2xvclwiOm51bGwsXCJMaW5lV2VpZ2h0XCI6MC4wLFwiTGluZVR5cGVcIjowfX0sXCJEYXRlU3R5bGVcIjp7XCIkaWRcIjpcIjQ4MVwiLFwiRm9udFNldHRpbmdzXCI6e1wiJGlkXCI6XCI0ODJcIixcIkZvbnRTaXplXCI6MTAsXCJGb250TmFtZVwiOlwiQ2FsaWJyaVwiLFwiSXNCb2xkXCI6ZmFsc2UsXCJJc0l0YWxpY1wiOmZhbHNlLFwiSXNVbmRlcmxpbmVkXCI6ZmFsc2V9LFwiQXV0b1NpemVcIjowLFwiRm9yZWdyb3VuZFwiOntcIiRpZFwiOlwiNDgz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4NFwiLFwiVG9wXCI6MC4wLFwiTGVmdFwiOjAuMCxcIlJpZ2h0XCI6MC4wLFwiQm90dG9tXCI6MC4wfSxcIlBhZGRpbmdcIjp7XCIkaWRcIjpcIjQ4NVwiLFwiVG9wXCI6MC4wLFwiTGVmdFwiOjAuMCxcIlJpZ2h0XCI6MC4wLFwiQm90dG9tXCI6MC4wfSxcIkJhY2tncm91bmRcIjp7XCIkaWRcIjpcIjQ4NlwiLFwiQ29sb3JcIjp7XCIkaWRcIjpcIjQ4N1wiLFwiQVwiOjAsXCJSXCI6MjU1LFwiR1wiOjI1NSxcIkJcIjoyNTV9fSxcIklzVmlzaWJsZVwiOnRydWUsXCJXaWR0aFwiOjAuMCxcIkhlaWdodFwiOjAuMCxcIkJvcmRlclN0eWxlXCI6e1wiJGlkXCI6XCI0ODhcIixcIkxpbmVDb2xvclwiOm51bGwsXCJMaW5lV2VpZ2h0XCI6MC4wLFwiTGluZVR5cGVcIjowfX0sXCJEYXRlRm9ybWF0XCI6e1wiJGlkXCI6XCI0O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1dLFwiQ3VzdG9tU3dpbWxhbmVEZWZpbml0aW9uU3R5bGVMaXN0XCI6bnVsbCxcIkN1c3RvbVN3aW1sYW5lVjJTdHlsZUxpc3RcIjpbXSxcIkdyaWRsaW5lUGFuZWxTdHlsZVwiOntcIiRpZFwiOlwiNDkwXCIsXCJHcmlkbGluZVN0eWxlXCI6e1wiJGlkXCI6XCI0OTFcIixcIkxpbmVDb2xvclwiOntcIiRpZFwiOlwiNDkyXCIsXCIkdHlwZVwiOlwiTkxSRS5Db21tb24uRG9tLlNvbGlkQ29sb3JCcnVzaCwgTkxSRS5Db21tb25cIixcIkNvbG9yXCI6e1wiJGlkXCI6XCI0OTNcIixcIkFcIjozOCxcIlJcIjo5MSxcIkdcIjoxNTUsXCJCXCI6MjEzfX0sXCJMaW5lV2VpZ2h0XCI6MS4wLFwiTGluZVR5cGVcIjowfSxcIklzVmlzaWJsZVwiOnRydWV9LFwiQWN0aXZpdHlMaW5lUGFuZWxTdHlsZVwiOntcIiRpZFwiOlwiNDk0XCIsXCJBY3Rpdml0eUxpbmVTdHlsZVwiOntcIiRpZFwiOlwiNDk1XCIsXCJMaW5lQ29sb3JcIjp7XCIkaWRcIjpcIjQ5NlwiLFwiJHR5cGVcIjpcIk5MUkUuQ29tbW9uLkRvbS5Tb2xpZENvbG9yQnJ1c2gsIE5MUkUuQ29tbW9uXCIsXCJDb2xvclwiOntcIiRpZFwiOlwiNDk3XCIsXCJBXCI6MzgsXCJSXCI6NjgsXCJHXCI6MTE0LFwiQlwiOjE5Nn19LFwiTGluZVdlaWdodFwiOjEuMCxcIkxpbmVUeXBlXCI6MH0sXCJJc1Zpc2libGVcIjp0cnVlfX0sXCJTY2FsZVwiOm51bGwsXCJTY2FsZVYyXCI6e1wiJGlkXCI6XCI0OThcIixcIlN0YXJ0RGF0ZVwiOlwiMjAxNy0wMS0zMFQyMzo1OTowMFwiLFwiRW5kRGF0ZVwiOlwiMjAyMS0wMy0xN1QyMzo1OTowMFwiLFwiQXV0b0RhdGVSYW5nZVwiOnRydWUsXCJXb3JraW5nRGF5c1wiOjEyNyxcIlRvZGF5TWFya2VyVGV4dFwiOlwiVG9kYXlcIixcIkF1dG9TY2FsZVR5cGVcIjpmYWxzZSxcIlRpbWViYW5kU2NhbGVzXCI6e1wiJGlkXCI6XCI0OTlcIixcIlRvcFNjYWxlTGF5ZXJcIjp7XCIkaWRcIjpcIjUwMFwiLFwiRm9ybWF0XCI6XCJkXCIsXCJUeXBlXCI6MH0sXCJNaWRkbGVTY2FsZUxheWVyXCI6e1wiJGlkXCI6XCI1MDFcIixcIkZvcm1hdFwiOm51bGwsXCJUeXBlXCI6MH0sXCJCb3R0b21TY2FsZUxheWVyXCI6e1wiJGlkXCI6XCI1MDJcIixcIkZvcm1hdFwiOm51bGwsXCJUeXBlXCI6MH19fSxcIk1pbGVzdG9uZXNcIjpbXSxcIlRhc2tzXCI6W10sXCJTd2ltbGFuZXNcIjpudWxsLFwiU3dpbWxhbmVzVjJcIjpbXSxcIlNldHRpbmdzXCI6e1wiJGlkXCI6XCI1MDNcIixcIkltcGFPcHRpb25zXCI6e1wiJGlkXCI6XCI1MDRcIixcIkxlZnRUb1JpZ2h0XCI6ZmFsc2UsXCJQYXlsb2FkT3B0aW9uc1wiOjJ9fSxcIlRpbWVDb25maWd1cmF0aW9uXCI6e1wiJGlkXCI6XCI1MDVcIixcIlVzZVRpbWVcIjpmYWxzZSxcIldvcmtEYXlTdGFydFwiOlwiMDA6MDA6MDBcIixcIldvcmtEYXlFbmRcIjpcIjIzOjU5OjAwXCJ9fSJ9LCJTZXR0aW5ncyI6eyIkaWQiOiI1NzEiLCJJbXBhT3B0aW9ucyI6eyIkaWQiOiI1N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NzMiLCJVc2VUaW1lIjpmYWxzZSwiV29ya0RheVN0YXJ0IjoiMDA6MDA6MDAiLCJXb3JrRGF5RW5kIjoiMjM6NTk6MDAifSwiTGFzdFVzZWRUZW1wbGF0ZUlkIjoiMGQ4NjQ3MmMtMmE2Yi00MTY0LTkxZjEtZTk3YzE2YmQ0M2M0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2T00:00:00.0000000Z"/>
  <p:tag name="OTLENDDATE" val="2021-07-30T23:59:00.0000000Z"/>
  <p:tag name="OTLPERCENTAGE" val="50"/>
  <p:tag name="OTLDURATIONFORMAT" val="weeks"/>
  <p:tag name="OTLSPACING" val="5"/>
  <p:tag name="OTLSHAPETHICKNESSTYPE" val="Regular"/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7-14T00:00:00.0000000Z"/>
  <p:tag name="OTLENDDATE" val="2021-07-30T23:59:00.0000000Z"/>
  <p:tag name="OTLDURATIONFORMAT" val="day"/>
  <p:tag name="OTLSPACING" val="5"/>
  <p:tag name="OTLSHAPETHICKNESSTYPE" val="Regular"/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d-Cycle Review"/>
  <p:tag name="OTLDATE" val="2021-06-16T00:00:00.0000000"/>
  <p:tag name="OTLPOSITIONONTASK" val="None"/>
  <p:tag name="OTLRELATEDTASKID" val="00000000-0000-0000-0000-000000000000"/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e-Release Review"/>
  <p:tag name="OTLDATE" val="2021-07-18T00:00:00.0000000"/>
  <p:tag name="OTLPOSITIONONTASK" val="None"/>
  <p:tag name="OTLRELATEDTASKID" val="00000000-0000-0000-0000-000000000000"/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Approval"/>
  <p:tag name="OTLDATE" val="2021-04-09T00:00:00.0000000"/>
  <p:tag name="OTLPOSITIONONTASK" val="None"/>
  <p:tag name="OTLRELATEDTASKID" val="00000000-0000-0000-0000-00000000000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Hand-Off to Production"/>
  <p:tag name="OTLDATE" val="2021-07-30T00:00:00.0000000"/>
  <p:tag name="OTLPOSITIONONTASK" val="None"/>
  <p:tag name="OTLRELATEDTASKID" val="00000000-0000-0000-0000-000000000000"/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yLCJJZCI6IjI2YjE0NzdmLTkyNzQtNGYxOS1iMzMzLTgxYjZmMjRkZjM1NCIsIkhlYWRlclRleHQiOm51bGwsIklzRGVmYXVsdCI6dHJ1ZSwiU3R5bGUiOnsiJGlkIjoiNCIsIkhlYWRlclN0eWxlIjp7IiRpZCI6IjUiLCJUZXh0U3R5bGUiOnsiJGlkIjoiNiIsIkZvbnRTZXR0aW5ncyI6eyIkaWQiOiI3IiwiRm9udFNpemUiOjExLCJGb250TmFtZSI6IkNhbGlicmkiLCJJc0JvbGQiOmZhbHNlLCJJc0l0YWxpYyI6ZmFsc2UsIklzVW5kZXJsaW5lZCI6ZmFsc2UsIlBhcmVudFN0eWxlIjpudWxsfSwiQXV0b1NpemUiOjAsIkZvcmVncm91bmQiOnsiJGlkIjoiOCIsIkNvbG9yIjp7IiRpZCI6I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CIsIlRvcCI6MC4wLCJMZWZ0IjowLjAsIlJpZ2h0IjowLjAsIkJvdHRvbSI6MC4wfSwiUGFkZGluZyI6eyIkaWQiOiIxMSIsIlRvcCI6MC4wLCJMZWZ0IjowLjAsIlJpZ2h0IjowLjAsIkJvdHRvbSI6MC4wfSwiQmFja2dyb3VuZCI6bnVsbCwiSXNWaXNpYmxlIjp0cnVlLCJXaWR0aCI6MC4wLCJIZWlnaHQiOjAuMCwiQm9yZGVyU3R5bGUiOm51bGwsIlBhcmVudFN0eWxlIjpudWxsfSwiUmVjdGFuZ2xlU3R5bGUiOnsiJGlkIjoiMTIiLCJNYXJnaW4iOnsiJGlkIjoiMTMiLCJUb3AiOjAuMCwiTGVmdCI6MC4wLCJSaWdodCI6MC4wLCJCb3R0b20iOjAuMH0sIlBhZGRpbmciOnsiJGlkIjoiMTQiLCJUb3AiOjAuMCwiTGVmdCI6MC4wLCJSaWdodCI6MC4wLCJCb3R0b20iOjAuMH0sIkJhY2tncm91bmQiOnsiJGlkIjoiMTUiLCJDb2xvciI6eyIkaWQiOiIxNiIsIkEiOjYzLCJSIjoxNjUsIkciOjE2NSwiQiI6MTY1fX0sIklzVmlzaWJsZSI6dHJ1ZSwiV2lkdGgiOjAuMCwiSGVpZ2h0IjowLjAsIkJvcmRlclN0eWxlIjp7IiRpZCI6IjE3IiwiTGluZUNvbG9yIjp7IiRpZCI6IjE4IiwiJHR5cGUiOiJOTFJFLkNvbW1vbi5Eb20uU29saWRDb2xvckJydXNoLCBOTFJFLkNvbW1vbiIsIkNvbG9yIjp7IiRpZCI6IjE5IiwiQSI6MjU1LCJSIjoyNTUsIkciOjAsIkIiOjB9fSwiTGluZVdlaWdodCI6MC4wLCJMaW5lVHlwZSI6MCwiUGFyZW50U3R5bGUiOm51bGx9LCJQYXJlbnRTdHlsZSI6bnVsbH0sIk1hcmdpbiI6eyIkaWQiOiIyMCIsIlRvcCI6MC4wLCJMZWZ0IjowLjAsIlJpZ2h0IjowLjAsIkJvdHRvbSI6MC4wfSwiUGFkZGluZyI6eyIkaWQiOiIyMSIsIlRvcCI6MC4wLCJMZWZ0IjowLjAsIlJpZ2h0IjowLjAsIkJvdHRvbSI6MC4wfSwiQmFja2dyb3VuZCI6bnVsbCwiSXNWaXNpYmxlIjp0cnVlLCJXaWR0aCI6MC4wLCJIZWlnaHQiOjAuMCwiQm9yZGVyU3R5bGUiOm51bGwsIlBhcmVudFN0eWxlIjpudWxsfSwiQmFja2dyb3VuZFN0eWxlIjp7IiRpZCI6IjIyIiwiTWFyZ2luIjp7IiRpZCI6IjIzIiwiVG9wIjowLjAsIkxlZnQiOjAuMCwiUmlnaHQiOjAuMCwiQm90dG9tIjowLjB9LCJQYWRkaW5nIjp7IiRpZCI6IjI0IiwiVG9wIjowLjAsIkxlZnQiOjAuMCwiUmlnaHQiOjAuMCwiQm90dG9tIjowLjB9LCJCYWNrZ3JvdW5kIjp7IiRpZCI6IjI1IiwiQ29sb3IiOnsiJGlkIjoiMjYiLCJBIjo1MSwiUiI6MTY1LCJHIjoxNjUsIkIiOjE2NX19LCJJc1Zpc2libGUiOnRydWUsIldpZHRoIjowLjAsIkhlaWdodCI6MC4wLCJCb3JkZXJTdHlsZSI6eyIkaWQiOiIyNyIsIkxpbmVDb2xvciI6eyIkaWQiOiIyOCIsIiR0eXBlIjoiTkxSRS5Db21tb24uRG9tLlNvbGlkQ29sb3JCcnVzaCwgTkxSRS5Db21tb24iLCJDb2xvciI6eyIkaWQiOiIyOSIsIkEiOjI1NSwiUiI6MjU1LCJHIjowLCJCIjowfX0sIkxpbmVXZWlnaHQiOjAuMCwiTGluZVR5cGUiOjAsIlBhcmVudFN0eWxlIjpudWxsfSwiUGFyZW50U3R5bGUiOm51bGx9LCJNYXJnaW4iOnsiJGlkIjoiMzAiLCJUb3AiOjAuMCwiTGVmdCI6MC4wLCJSaWdodCI6MC4wLCJCb3R0b20iOjAuMH0sIlBhZGRpbmciOnsiJGlkIjoiMzEiLCJUb3AiOjAuMCwiTGVmdCI6MC4wLCJSaWdodCI6MC4wLCJCb3R0b20iOjAuMH0sIklzVmlzaWJsZSI6ZmFsc2UsIldpZHRoIjowLjAsIkhlaWdodCI6MC4wLCJCb3JkZXJTdHlsZSI6bnVsbCwiUGFyZW50U3R5bGUiOm51bGx9fSx7IiRpZCI6IjMyIiwiX3Jvd3MiOlt7IiRpZCI6IjMzIiwiX3Rhc2tzIjpbeyIkaWQiOiIzNCIsIl9hdHRhY2hlZE1pbGVzdG9uZXMiOltdLCJUYXNrRGVmaW5pdGlvbiI6eyIkaWQiOiIzNSIsIkdyb3VwTmFtZSI6bnVsbCwiU3RhcnREYXRlIjoiMjAyMS0wMy0wMlQwMDozMjowMFoiLCJFbmREYXRlIjoiMjAyMS0wNS0xM1QyMzo1OTowMCIsIlBlcmNlbnRhZ2VDb21wbGV0ZSI6bnVsbCwiU3R5bGUiOnsiJGlkIjoiMzYiLCJTaGFwZSI6MywiU2hhcGVUaGlja25lc3MiOjAsIkR1cmF0aW9uRm9ybWF0IjowLCJJbmNsdWRlTm9uV29ya2luZ0RheXNJbkR1cmF0aW9uIjpmYWxzZSwiUGVyY2VudGFnZUNvbXBsZXRlU3R5bGUiOnsiJGlkIjoiMzciLCJGb250U2V0dGluZ3MiOnsiJGlkIjoiMzgiLCJGb250U2l6ZSI6MTAsIkZvbnROYW1lIjoiQ2FsaWJyaSIsIklzQm9sZCI6ZmFsc2UsIklzSXRhbGljIjpmYWxzZSwiSXNVbmRlcmxpbmVkIjpmYWxzZSwiUGFyZW50U3R5bGUiOm51bGx9LCJBdXRvU2l6ZSI6MCwiRm9yZWdyb3VuZCI6eyIkaWQiOiIzOSIsIkNvbG9yIjp7IiRpZCI6IjQ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0MSIsIlRvcCI6MC4wLCJMZWZ0IjowLjAsIlJpZ2h0IjowLjAsIkJvdHRvbSI6MC4wfSwiUGFkZGluZyI6eyIkaWQiOiI0MiIsIlRvcCI6MC4wLCJMZWZ0IjowLjAsIlJpZ2h0IjowLjAsIkJvdHRvbSI6MC4wfSwiQmFja2dyb3VuZCI6eyIkaWQiOiI0MyIsIkNvbG9yIjp7IiRpZCI6IjQ0IiwiQSI6ODksIlIiOjAsIkciOjAsIkIiOjB9fSwiSXNWaXNpYmxlIjp0cnVlLCJXaWR0aCI6MC4wLCJIZWlnaHQiOjAuMCwiQm9yZGVyU3R5bGUiOnsiJGlkIjoiNDUiLCJMaW5lQ29sb3IiOm51bGwsIkxpbmVXZWlnaHQiOjAuMCwiTGluZVR5cGUiOjAsIlBhcmVudFN0eWxlIjpudWxsfSwiUGFyZW50U3R5bGUiOm51bGx9LCJEdXJhdGlvblN0eWxlIjp7IiRpZCI6IjQ2IiwiRm9udFNldHRpbmdzIjp7IiRpZCI6IjQ3IiwiRm9udFNpemUiOjEwLCJGb250TmFtZSI6IkNhbGlicmkiLCJJc0JvbGQiOmZhbHNlLCJJc0l0YWxpYyI6ZmFsc2UsIklzVW5kZXJsaW5lZCI6ZmFsc2UsIlBhcmVudFN0eWxlIjpudWxsfSwiQXV0b1NpemUiOjAsIkZvcmVncm91bmQiOnsiJGlkIjoiNDgiLCJDb2xvciI6eyIkaWQiOiI0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wIiwiVG9wIjowLjAsIkxlZnQiOjAuMCwiUmlnaHQiOjAuMCwiQm90dG9tIjowLjB9LCJQYWRkaW5nIjp7IiRpZCI6IjUxIiwiVG9wIjowLjAsIkxlZnQiOjAuMCwiUmlnaHQiOjAuMCwiQm90dG9tIjowLjB9LCJCYWNrZ3JvdW5kIjp7IiRpZCI6IjUyIiwiQ29sb3IiOnsiJHJlZiI6IjQ0In19LCJJc1Zpc2libGUiOnRydWUsIldpZHRoIjowLjAsIkhlaWdodCI6MC4wLCJCb3JkZXJTdHlsZSI6eyIkaWQiOiI1MyIsIkxpbmVDb2xvciI6bnVsbCwiTGluZVdlaWdodCI6MC4wLCJMaW5lVHlwZSI6MCwiUGFyZW50U3R5bGUiOm51bGx9LCJQYXJlbnRTdHlsZSI6bnVsbH0sIkhvcml6b250YWxDb25uZWN0b3JTdHlsZSI6eyIkaWQiOiI1NCIsIkxpbmVDb2xvciI6eyIkaWQiOiI1NSIsIiR0eXBlIjoiTkxSRS5Db21tb24uRG9tLlNvbGlkQ29sb3JCcnVzaCwgTkxSRS5Db21tb24iLCJDb2xvciI6eyIkaWQiOiI1NiIsIkEiOjI1NSwiUiI6MjA0LCJHIjoyMDQsIkIiOjIwNH19LCJMaW5lV2VpZ2h0IjoxLjAsIkxpbmVUeXBlIjowLCJQYXJlbnRTdHlsZSI6bnVsbH0sIlZlcnRpY2FsQ29ubmVjdG9yU3R5bGUiOnsiJGlkIjoiNTciLCJMaW5lQ29sb3IiOnsiJGlkIjoiNTgiLCIkdHlwZSI6Ik5MUkUuQ29tbW9uLkRvbS5Tb2xpZENvbG9yQnJ1c2gsIE5MUkUuQ29tbW9uIiwiQ29sb3IiOnsiJGlkIjoi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iLCJNYXJnaW4iOnsiJGlkIjoiNjEiLCJUb3AiOjAuMCwiTGVmdCI6NC4wLCJSaWdodCI6NC4wLCJCb3R0b20iOjAuMH0sIlBhZGRpbmciOnsiJGlkIjoiNjIiLCJUb3AiOjAuMCwiTGVmdCI6MC4wLCJSaWdodCI6MC4wLCJCb3R0b20iOjAuMH0sIkJhY2tncm91bmQiOnsiJGlkIjoiNjMiLCJDb2xvciI6eyIkaWQiOiI2NCIsIkEiOjI1NSwiUiI6NjgsIkciOjExNCwiQiI6MTk2fX0sIklzVmlzaWJsZSI6dHJ1ZSwiV2lkdGgiOjAuMCwiSGVpZ2h0IjoxMy40MjY2NjY2NjY2NjY2NzcsIkJvcmRlclN0eWxlIjp7IiRpZCI6IjY1IiwiTGluZUNvbG9yIjp7IiRpZCI6IjY2IiwiJHR5cGUiOiJOTFJFLkNvbW1vbi5Eb20uU29saWRDb2xvckJydXNoLCBOTFJFLkNvbW1vbiIsIkNvbG9yIjp7IiRpZCI6IjY3IiwiQSI6MjU1LCJSIjoyNTUsIkciOjAsIkIiOjB9fSwiTGluZVdlaWdodCI6MC4wLCJMaW5lVHlwZSI6MCwiUGFyZW50U3R5bGUiOm51bGx9LCJQYXJlbnRTdHlsZSI6bnVsbH0sIlRpdGxlU3R5bGUiOnsiJGlkIjoiNjgiLCJGb250U2V0dGluZ3MiOnsiJGlkIjoiNjkiLCJGb250U2l6ZSI6MTEsIkZvbnROYW1lIjoiQ2FsaWJyaSIsIklzQm9sZCI6ZmFsc2UsIklzSXRhbGljIjpmYWxzZSwiSXNVbmRlcmxpbmVkIjpmYWxzZSwiUGFyZW50U3R5bGUiOm51bGx9LCJBdXRvU2l6ZSI6MiwiRm9yZWdyb3VuZCI6eyIkaWQiOiI3MCIsIkNvbG9yIjp7IiRpZCI6IjcxIiwiQSI6MjU1LCJSIjoyNTUsIkciOjI1NSwiQiI6MjU1fX0sIk1heFdpZHRoIjoxMjQuMzA1NjcxNjkxODk0NTMsIk1heEhlaWdodCI6IkluZmluaXR5IiwiU21hcnRGb3JlZ3JvdW5kSXNBY3RpdmUiOmZhbHNlLCJIb3Jpem9udGFsQWxpZ25tZW50IjoxLCJWZXJ0aWNhbEFsaWdubWVudCI6MCwiU21hcnRGb3JlZ3JvdW5kIjpudWxsLCJCYWNrZ3JvdW5kRmlsbFR5cGUiOjAsIk1hcmdpbiI6eyIkaWQiOiI3MiIsIlRvcCI6MC4wLCJMZWZ0IjowLjAsIlJpZ2h0IjowLjAsIkJvdHRvbSI6MC4wfSwiUGFkZGluZyI6eyIkaWQiOiI3MyIsIlRvcCI6MC4wLCJMZWZ0IjowLjAsIlJpZ2h0IjowLjAsIkJvdHRvbSI6MC4wfSwiQmFja2dyb3VuZCI6eyIkaWQiOiI3NCIsIkNvbG9yIjp7IiRpZCI6Ijc1IiwiQSI6MCwiUiI6MjU1LCJHIjoyNTUsIkIiOjI1NX19LCJJc1Zpc2libGUiOnRydWUsIldpZHRoIjowLjAsIkhlaWdodCI6MC4wLCJCb3JkZXJTdHlsZSI6eyIkaWQiOiI3NiIsIkxpbmVDb2xvciI6bnVsbCwiTGluZVdlaWdodCI6MC4wLCJMaW5lVHlwZSI6MCwiUGFyZW50U3R5bGUiOm51bGx9LCJQYXJlbnRTdHlsZSI6bnVsbH0sIkRhdGVTdHlsZSI6eyIkaWQiOiI3NyIsIkZvbnRTZXR0aW5ncyI6eyIkaWQiOiI3OCIsIkZvbnRTaXplIjoxMCwiRm9udE5hbWUiOiJDYWxpYnJpIiwiSXNCb2xkIjpmYWxzZSwiSXNJdGFsaWMiOmZhbHNlLCJJc1VuZGVybGluZWQiOmZhbHNlLCJQYXJlbnRTdHlsZSI6bnVsbH0sIkF1dG9TaXplIjowLCJGb3JlZ3JvdW5kIjp7IiRpZCI6Ijc5IiwiQ29sb3IiOnsiJGlkIjoi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xIiwiVG9wIjowLjAsIkxlZnQiOjAuMCwiUmlnaHQiOjAuMCwiQm90dG9tIjowLjB9LCJQYWRkaW5nIjp7IiRpZCI6IjgyIiwiVG9wIjowLjAsIkxlZnQiOjAuMCwiUmlnaHQiOjAuMCwiQm90dG9tIjowLjB9LCJCYWNrZ3JvdW5kIjp7IiRpZCI6IjgzIiwiQ29sb3IiOnsiJHJlZiI6IjQ0In19LCJJc1Zpc2libGUiOnRydWUsIldpZHRoIjowLjAsIkhlaWdodCI6MC4wLCJCb3JkZXJTdHlsZSI6eyIkaWQiOiI4NCIsIkxpbmVDb2xvciI6bnVsbCwiTGluZVdlaWdodCI6MC4wLCJMaW5lVHlwZSI6MCwiUGFyZW50U3R5bGUiOm51bGx9LCJQYXJlbnRTdHlsZSI6bnVsbH0sIkRhdGVGb3JtYXQiOnsiJGlkIjoiO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YiLCJGb3JtYXQiOjAsIklzVmlzaWJsZSI6ZmFsc2UsIkxhc3RLbm93blZpc2liaWxpdHlTdGF0ZSI6ZmFsc2V9LCJJc1Zpc2libGUiOnRydWUsIlBhcmVudFN0eWxlIjpudWxsfSwiSW5kZXgiOjMsIlNtYXJ0RHVyYXRpb25BY3RpdmF0ZWQiOmZhbHNlLCJEYXRlRm9ybWF0Ijp7IiRyZWYiOiI4NSJ9LCJXZWVrTnVtYmVyaW5nIjp7IiRpZCI6Ijg3IiwiRm9ybWF0IjowLCJJc1Zpc2libGUiOmZhbHNlLCJMYXN0S25vd25WaXNpYmlsaXR5U3RhdGUiOmZhbHNlfSwiSWQiOiI0N2NiZTg5Yy1kZjU1LTQxOTktOWFlMC1kM2FjNTI2MTk0ZjYiLCJJbXBvcnRJZCI6bnVsbCwiVGl0bGUiOiJQcm90b3R5cGUgJiBBbHBoYSBCdWlsZCIsIk5vdGUiOm51bGwsIkh5cGVybGluayI6eyIkaWQiOiI4OCIsIkFkZHJlc3MiOiIiLCJTdWJBZGRyZXNzIjoiIn0sIklzQ2hhbmdlZCI6ZmFsc2UsIklzTmV3IjpmYWxzZX19XSwiX21pbGVzdG9uZXMiOltdLCJJZCI6IjAwMDAwMDAwLTAwMDAtMDAwMC0wMDAwLTAwMDAwMDAwMDAwMCIsIklzU2luZ2xlSXRlbVJvdyI6dHJ1ZX1dLCJJbmRleCI6MywiSWQiOiI3ZjY3N2ViNC0zZjdiLTQyYTAtOGZlOS05MTNjODYwZDFkZjMiLCJIZWFkZXJUZXh0IjoiUG9DIiwiSXNEZWZhdWx0IjpmYWxzZSwiU3R5bGUiOnsiJGlkIjoiODkiLCJIZWFkZXJTdHlsZSI6eyIkaWQiOiI5MCIsIlRleHRTdHlsZSI6eyIkaWQiOiI5MSIsIkZvbnRTZXR0aW5ncyI6eyIkaWQiOiI5MiIsIkZvbnRTaXplIjoxMSwiRm9udE5hbWUiOiJDYWxpYnJpIiwiSXNCb2xkIjpmYWxzZSwiSXNJdGFsaWMiOmZhbHNlLCJJc1VuZGVybGluZWQiOmZhbHNlLCJQYXJlbnRTdHlsZSI6bnVsbH0sIkF1dG9TaXplIjowLCJGb3JlZ3JvdW5kIjp7IiRpZCI6IjkzIiwiQ29sb3IiOnsiJHJlZiI6IjkifX0sIk1heFdpZHRoIjoiSW5maW5pdHkiLCJNYXhIZWlnaHQiOiJJbmZpbml0eSIsIlNtYXJ0Rm9yZWdyb3VuZElzQWN0aXZlIjpmYWxzZSwiSG9yaXpvbnRhbEFsaWdubWVudCI6MCwiVmVydGljYWxBbGlnbm1lbnQiOjAsIlNtYXJ0Rm9yZWdyb3VuZCI6bnVsbCwiQmFja2dyb3VuZEZpbGxUeXBlIjowLCJNYXJnaW4iOnsiJGlkIjoiOTQiLCJUb3AiOjAuMCwiTGVmdCI6MC4wLCJSaWdodCI6MC4wLCJCb3R0b20iOjAuMH0sIlBhZGRpbmciOnsiJGlkIjoiOTUiLCJUb3AiOjAuMCwiTGVmdCI6MC4wLCJSaWdodCI6MC4wLCJCb3R0b20iOjAuMH0sIkJhY2tncm91bmQiOnsiJGlkIjoiOTYiLCJDb2xvciI6eyIkaWQiOiI5NyIsIkEiOjAsIlIiOjI1NSwiRyI6MjU1LCJCIjoyNTV9fSwiSXNWaXNpYmxlIjp0cnVlLCJXaWR0aCI6MC4wLCJIZWlnaHQiOjAuMCwiQm9yZGVyU3R5bGUiOm51bGwsIlBhcmVudFN0eWxlIjpudWxsfSwiUmVjdGFuZ2xlU3R5bGUiOnsiJGlkIjoiOTgiLCJNYXJnaW4iOnsiJGlkIjoiOTkiLCJUb3AiOjAuMCwiTGVmdCI6MC4wLCJSaWdodCI6MC4wLCJCb3R0b20iOjAuMH0sIlBhZGRpbmciOnsiJGlkIjoiMTAwIiwiVG9wIjowLjAsIkxlZnQiOjAuMCwiUmlnaHQiOjAuMCwiQm90dG9tIjowLjB9LCJCYWNrZ3JvdW5kIjp7IiRpZCI6IjEwMSIsIkNvbG9yIjp7IiRpZCI6IjEwMiIsIkEiOjYzLCJSIjo2OCwiRyI6MTE0LCJCIjoxOTZ9fSwiSXNWaXNpYmxlIjp0cnVlLCJXaWR0aCI6MC4wLCJIZWlnaHQiOjAuMCwiQm9yZGVyU3R5bGUiOnsiJGlkIjoiMTAzIiwiTGluZUNvbG9yIjp7IiRpZCI6IjEwNCIsIiR0eXBlIjoiTkxSRS5Db21tb24uRG9tLlNvbGlkQ29sb3JCcnVzaCwgTkxSRS5Db21tb24iLCJDb2xvciI6eyIkaWQiOiIxMDUiLCJBIjoyNTUsIlIiOjI1NSwiRyI6MCwiQiI6MH19LCJMaW5lV2VpZ2h0IjowLjAsIkxpbmVUeXBlIjowLCJQYXJlbnRTdHlsZSI6bnVsbH0sIlBhcmVudFN0eWxlIjpudWxsfSwiTWFyZ2luIjp7IiRpZCI6IjEwNiIsIlRvcCI6MC4wLCJMZWZ0IjowLjAsIlJpZ2h0IjowLjAsIkJvdHRvbSI6MC4wfSwiUGFkZGluZyI6eyIkaWQiOiIxMDciLCJUb3AiOjAuMCwiTGVmdCI6MC4wLCJSaWdodCI6MC4wLCJCb3R0b20iOjAuMH0sIkJhY2tncm91bmQiOm51bGwsIklzVmlzaWJsZSI6dHJ1ZSwiV2lkdGgiOjAuMCwiSGVpZ2h0IjowLjAsIkJvcmRlclN0eWxlIjpudWxsLCJQYXJlbnRTdHlsZSI6bnVsbH0sIkJhY2tncm91bmRTdHlsZSI6eyIkaWQiOiIxMDgiLCJNYXJnaW4iOnsiJGlkIjoiMTA5IiwiVG9wIjowLjAsIkxlZnQiOjAuMCwiUmlnaHQiOjAuMCwiQm90dG9tIjowLjB9LCJQYWRkaW5nIjp7IiRpZCI6IjExMCIsIlRvcCI6MC4wLCJMZWZ0IjowLjAsIlJpZ2h0IjowLjAsIkJvdHRvbSI6MC4wfSwiQmFja2dyb3VuZCI6eyIkaWQiOiIxMTEiLCJDb2xvciI6eyIkcmVmIjoiMjYifX0sIklzVmlzaWJsZSI6dHJ1ZSwiV2lkdGgiOjAuMCwiSGVpZ2h0IjowLjAsIkJvcmRlclN0eWxlIjp7IiRpZCI6IjExMiIsIkxpbmVDb2xvciI6eyIkaWQiOiIxMTMiLCIkdHlwZSI6Ik5MUkUuQ29tbW9uLkRvbS5Tb2xpZENvbG9yQnJ1c2gsIE5MUkUuQ29tbW9uIiwiQ29sb3IiOnsiJGlkIjoiMTE0IiwiQSI6MjU1LCJSIjoyNTUsIkciOjAsIkIiOjB9fSwiTGluZVdlaWdodCI6MC4wLCJMaW5lVHlwZSI6MCwiUGFyZW50U3R5bGUiOm51bGx9LCJQYXJlbnRTdHlsZSI6bnVsbH0sIk1hcmdpbiI6eyIkaWQiOiIxMTUiLCJUb3AiOjAuMCwiTGVmdCI6MC4wLCJSaWdodCI6MC4wLCJCb3R0b20iOjAuMH0sIlBhZGRpbmciOnsiJGlkIjoiMTE2IiwiVG9wIjowLjAsIkxlZnQiOjAuMCwiUmlnaHQiOjAuMCwiQm90dG9tIjowLjB9LCJJc1Zpc2libGUiOnRydWUsIldpZHRoIjowLjAsIkhlaWdodCI6MC4wLCJCb3JkZXJTdHlsZSI6bnVsbCwiUGFyZW50U3R5bGUiOm51bGx9fSx7IiRpZCI6IjExNyIsIl9yb3dzIjpbeyIkaWQiOiIxMTgiLCJfdGFza3MiOlt7IiRpZCI6IjExOSIsIl9hdHRhY2hlZE1pbGVzdG9uZXMiOltdLCJUYXNrRGVmaW5pdGlvbiI6eyIkaWQiOiIxMjAiLCJHcm91cE5hbWUiOm51bGwsIlN0YXJ0RGF0ZSI6IjIwMjEtMDQtMDFUMjM6NTk6MDBaIiwiRW5kRGF0ZSI6IjIwMjEtMTAtMjFUMjM6NTk6MDBaIiwiUGVyY2VudGFnZUNvbXBsZXRlIjpudWxsLCJTdHlsZSI6eyIkaWQiOiIxMjEiLCJTaGFwZSI6NiwiU2hhcGVUaGlja25lc3MiOjEsIkR1cmF0aW9uRm9ybWF0IjowLCJJbmNsdWRlTm9uV29ya2luZ0RheXNJbkR1cmF0aW9uIjpmYWxzZSwiUGVyY2VudGFnZUNvbXBsZXRlU3R5bGUiOnsiJGlkIjoiMTIyIiwiRm9udFNldHRpbmdzIjp7IiRpZCI6IjEyMyIsIkZvbnRTaXplIjoxMCwiRm9udE5hbWUiOiJDYWxpYnJpIiwiSXNCb2xkIjpmYWxzZSwiSXNJdGFsaWMiOmZhbHNlLCJJc1VuZGVybGluZWQiOmZhbHNlLCJQYXJlbnRTdHlsZSI6bnVsbH0sIkF1dG9TaXplIjowLCJGb3JlZ3JvdW5kIjp7IiRyZWYiOiIzOSJ9LCJNYXhXaWR0aCI6MjAwLjAsIk1heEhlaWdodCI6IkluZmluaXR5IiwiU21hcnRGb3JlZ3JvdW5kSXNBY3RpdmUiOmZhbHNlLCJIb3Jpem9udGFsQWxpZ25tZW50IjowLCJWZXJ0aWNhbEFsaWdubWVudCI6MCwiU21hcnRGb3JlZ3JvdW5kIjpudWxsLCJCYWNrZ3JvdW5kRmlsbFR5cGUiOjAsIk1hcmdpbiI6eyIkaWQiOiIxMjQiLCJUb3AiOjAuMCwiTGVmdCI6MC4wLCJSaWdodCI6MC4wLCJCb3R0b20iOjAuMH0sIlBhZGRpbmciOnsiJGlkIjoiMTI1IiwiVG9wIjowLjAsIkxlZnQiOjAuMCwiUmlnaHQiOjAuMCwiQm90dG9tIjowLjB9LCJCYWNrZ3JvdW5kIjp7IiRyZWYiOiI0MyJ9LCJJc1Zpc2libGUiOnRydWUsIldpZHRoIjowLjAsIkhlaWdodCI6MC4wLCJCb3JkZXJTdHlsZSI6eyIkaWQiOiIxMjYiLCJMaW5lQ29sb3IiOm51bGwsIkxpbmVXZWlnaHQiOjAuMCwiTGluZVR5cGUiOjAsIlBhcmVudFN0eWxlIjpudWxsfSwiUGFyZW50U3R5bGUiOm51bGx9LCJEdXJhdGlvblN0eWxlIjp7IiRpZCI6IjEyNyIsIkZvbnRTZXR0aW5ncyI6eyIkaWQiOiIxMjgiLCJGb250U2l6ZSI6MTAsIkZvbnROYW1lIjoiQ2FsaWJyaSIsIklzQm9sZCI6dHJ1ZSwiSXNJdGFsaWMiOmZhbHNlLCJJc1VuZGVybGluZWQiOmZhbHNlLCJQYXJlbnRTdHlsZSI6bnVsbH0sIkF1dG9TaXplIjowLCJGb3JlZ3JvdW5kIjp7IiRpZCI6IjEyOSIsIkNvbG9yIjp7IiRpZCI6IjEzMCIsIkEiOjI1NSwiUiI6MTE1LCJHIjoxMTUsIkIiOjExNX19LCJNYXhXaWR0aCI6MjAwLjAsIk1heEhlaWdodCI6IkluZmluaXR5IiwiU21hcnRGb3JlZ3JvdW5kSXNBY3RpdmUiOmZhbHNlLCJIb3Jpem9udGFsQWxpZ25tZW50Ijoy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pZCI6IjEzNCIsIkEiOjAsIlIiOjI1NSwiRyI6MjU1LCJCIjoyNTV9fSwiSXNWaXNpYmxlIjp0cnVlLCJXaWR0aCI6MC4wLCJIZWlnaHQiOjAuMCwiQm9yZGVyU3R5bGUiOnsiJGlkIjoiMTM1IiwiTGluZUNvbG9yIjpudWxsLCJMaW5lV2VpZ2h0IjowLjAsIkxpbmVUeXBlIjowLCJQYXJlbnRTdHlsZSI6bnVsbH0sIlBhcmVudFN0eWxlIjpudWxsfSwiSG9yaXpvbnRhbENvbm5lY3RvclN0eWxlIjp7IiRpZCI6IjEzNiIsIkxpbmVDb2xvciI6eyIkcmVmIjoiNTUifSwiTGluZVdlaWdodCI6MS4wLCJMaW5lVHlwZSI6MCwiUGFyZW50U3R5bGUiOm51bGx9LCJWZXJ0aWNhbENvbm5lY3RvclN0eWxlIjp7IiRpZCI6IjEzNyIsIkxpbmVDb2xvciI6eyIkcmVmIjoiNTgifSwiTGluZVdlaWdodCI6MC4wLCJMaW5lVHlwZSI6MCwiUGFyZW50U3R5bGUiOm51bGx9LCJNYXJnaW4iOm51bGwsIlN0YXJ0RGF0ZVBvc2l0aW9uIjo2LCJFbmREYXRlUG9zaXRpb24iOjYsIkRhdGVJc1Zpc2libGUiOmZhbHNlLCJUaXRsZVBvc2l0aW9uIjoyLCJEdXJhdGlvblBvc2l0aW9uIjozLCJQZXJjZW50YWdlQ29tcGxldGVkUG9zaXRpb24iOjYsIlNwYWNpbmciOjUsIklzQmVsb3dUaW1lYmFuZCI6ZmFsc2UsIlBlcmNlbnRhZ2VDb21wbGV0ZVNoYXBlT3BhY2l0eSI6MzUsIlNoYXBlU3R5bGUiOnsiJGlkIjoiMTM4IiwiTWFyZ2luIjp7IiRpZCI6IjEzOSIsIlRvcCI6MC4wLCJMZWZ0Ijo0LjAsIlJpZ2h0Ijo0LjAsIkJvdHRvbSI6MC4wfSwiUGFkZGluZyI6eyIkaWQiOiIxNDAiLCJUb3AiOjAuMCwiTGVmdCI6MC4wLCJSaWdodCI6MC4wLCJCb3R0b20iOjAuMH0sIkJhY2tncm91bmQiOnsiJGlkIjoiMTQxIiwiQ29sb3IiOnsiJGlkIjoiMTQyIiwiQSI6MjU1LCJSIjo2OCwiRyI6MTE0LCJCIjoxOTZ9fSwiSXNWaXNpYmxlIjp0cnVlLCJXaWR0aCI6MC4wLCJIZWlnaHQiOjE2LjAsIkJvcmRlclN0eWxlIjp7IiRpZCI6IjE0MyIsIkxpbmVDb2xvciI6eyIkcmVmIjoiNjYifSwiTGluZVdlaWdodCI6MC4wLCJMaW5lVHlwZSI6MCwiUGFyZW50U3R5bGUiOm51bGx9LCJQYXJlbnRTdHlsZSI6bnVsbH0sIlRpdGxlU3R5bGUiOnsiJGlkIjoiMTQ0IiwiRm9udFNldHRpbmdzIjp7IiRpZCI6IjE0NSIsIkZvbnRTaXplIjoxMSwiRm9udE5hbWUiOiJDYWxpYnJpIiwiSXNCb2xkIjpmYWxzZSwiSXNJdGFsaWMiOmZhbHNlLCJJc1VuZGVybGluZWQiOmZhbHNlLCJQYXJlbnRTdHlsZSI6bnVsbH0sIkF1dG9TaXplIjowLCJGb3JlZ3JvdW5kIjp7IiRpZCI6IjE0NiIsIkNvbG9yIjp7IiRpZCI6IjE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NDgiLCJUb3AiOjAuMCwiTGVmdCI6MC4wLCJSaWdodCI6MC4wLCJCb3R0b20iOjAuMH0sIlBhZGRpbmciOnsiJGlkIjoiMTQ5IiwiVG9wIjowLjAsIkxlZnQiOjAuMCwiUmlnaHQiOjAuMCwiQm90dG9tIjowLjB9LCJCYWNrZ3JvdW5kIjp7IiRpZCI6IjE1MCIsIkNvbG9yIjp7IiRpZCI6IjE1MSIsIkEiOjAsIlIiOjI1NSwiRyI6MjU1LCJCIjoyNTV9fSwiSXNWaXNpYmxlIjp0cnVlLCJXaWR0aCI6MC4wLCJIZWlnaHQiOjAuMCwiQm9yZGVyU3R5bGUiOnsiJGlkIjoiMTUyIiwiTGluZUNvbG9yIjpudWxsLCJMaW5lV2VpZ2h0IjowLjAsIkxpbmVUeXBlIjowLCJQYXJlbnRTdHlsZSI6bnVsbH0sIlBhcmVudFN0eWxlIjpudWxsfSwiRGF0ZVN0eWxlIjp7IiRpZCI6IjE1MyIsIkZvbnRTZXR0aW5ncyI6eyIkaWQiOiIxNTQiLCJGb250U2l6ZSI6MTAsIkZvbnROYW1lIjoiQ2FsaWJyaSIsIklzQm9sZCI6ZmFsc2UsIklzSXRhbGljIjpmYWxzZSwiSXNVbmRlcmxpbmVkIjpmYWxzZSwiUGFyZW50U3R5bGUiOm51bGx9LCJBdXRvU2l6ZSI6MCwiRm9yZWdyb3VuZCI6eyIkaWQiOiIxNTUiLCJDb2xvciI6eyIkaWQiOiIxNT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1NyIsIlRvcCI6MC4wLCJMZWZ0IjowLjAsIlJpZ2h0IjowLjAsIkJvdHRvbSI6MC4wfSwiUGFkZGluZyI6eyIkaWQiOiIxNTgiLCJUb3AiOjAuMCwiTGVmdCI6MC4wLCJSaWdodCI6MC4wLCJCb3R0b20iOjAuMH0sIkJhY2tncm91bmQiOnsiJGlkIjoiMTU5IiwiQ29sb3IiOnsiJGlkIjoiMTYwIiwiQSI6MCwiUiI6MjU1LCJHIjoyNTUsIkIiOjI1NX19LCJJc1Zpc2libGUiOnRydWUsIldpZHRoIjowLjAsIkhlaWdodCI6MC4wLCJCb3JkZXJTdHlsZSI6eyIkaWQiOiIxNjEiLCJMaW5lQ29sb3IiOm51bGwsIkxpbmVXZWlnaHQiOjAuMCwiTGluZVR5cGUiOjAsIlBhcmVudFN0eWxlIjpudWxsfSwiUGFyZW50U3R5bGUiOm51bGx9LCJEYXRlRm9ybWF0Ijp7IiRpZCI6IjE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MiLCJGb3JtYXQiOjAsIklzVmlzaWJsZSI6ZmFsc2UsIkxhc3RLbm93blZpc2liaWxpdHlTdGF0ZSI6ZmFsc2V9LCJJc1Zpc2libGUiOnRydWUsIlBhcmVudFN0eWxlIjpudWxsfSwiSW5kZXgiOjMsIlNtYXJ0RHVyYXRpb25BY3RpdmF0ZWQiOmZhbHNlLCJEYXRlRm9ybWF0Ijp7IiRyZWYiOiIxNjIifSwiV2Vla051bWJlcmluZyI6eyIkaWQiOiIxNjQiLCJGb3JtYXQiOjAsIklzVmlzaWJsZSI6ZmFsc2UsIkxhc3RLbm93blZpc2liaWxpdHlTdGF0ZSI6ZmFsc2V9LCJJZCI6IjU0NmRjMzMyLTNkNzQtNDY0YS04ZWY2LWE0ZTZlNTNmMzZlYSIsIkltcG9ydElkIjpudWxsLCJUaXRsZSI6IkRldmVsb3BtZW50IiwiTm90ZSI6bnVsbCwiSHlwZXJsaW5rIjp7IiRpZCI6IjE2NSIsIkFkZHJlc3MiOiIiLCJTdWJBZGRyZXNzIjoiIn0sIklzQ2hhbmdlZCI6ZmFsc2UsIklzTmV3IjpmYWxzZX19XSwiX21pbGVzdG9uZXMiOltdLCJJZCI6IjAwMDAwMDAwLTAwMDAtMDAwMC0wMDAwLTAwMDAwMDAwMDAwMCIsIklzU2luZ2xlSXRlbVJvdyI6dHJ1ZX1dLCJJbmRleCI6NSwiSWQiOiJiZGJjZmNiYS1lZmJhLTQ1YjYtOTA2ZC0wMjE3NzYzZGY4Y2YiLCJIZWFkZXJUZXh0IjoiRGV2ZWxvcG1lbnQiLCJJc0RlZmF1bHQiOmZhbHNlLCJTdHlsZSI6eyIkaWQiOiIxNjYiLCJIZWFkZXJTdHlsZSI6eyIkaWQiOiIxNjciLCJUZXh0U3R5bGUiOnsiJGlkIjoiMTY4IiwiRm9udFNldHRpbmdzIjp7IiRpZCI6IjE2OSIsIkZvbnRTaXplIjoxMSwiRm9udE5hbWUiOiJDYWxpYnJpIiwiSXNCb2xkIjpmYWxzZSwiSXNJdGFsaWMiOmZhbHNlLCJJc1VuZGVybGluZWQiOmZhbHNlLCJQYXJlbnRTdHlsZSI6bnVsbH0sIkF1dG9TaXplIjowLCJGb3JlZ3JvdW5kIjp7IiRpZCI6IjE3MCIsIkNvbG9yIjp7IiRyZWYiOiI5In19LCJNYXhXaWR0aCI6IkluZmluaXR5IiwiTWF4SGVpZ2h0IjoiSW5maW5pdHkiLCJTbWFydEZvcmVncm91bmRJc0FjdGl2ZSI6ZmFsc2UsIkhvcml6b250YWxBbGlnbm1lbnQiOjAsIlZlcnRpY2FsQWxpZ25tZW50IjowLCJTbWFydEZvcmVncm91bmQiOm51bGwsIkJhY2tncm91bmRGaWxsVHlwZSI6MCwiTWFyZ2luIjp7IiRpZCI6IjE3MSIsIlRvcCI6MC4wLCJMZWZ0IjowLjAsIlJpZ2h0IjowLjAsIkJvdHRvbSI6MC4wfSwiUGFkZGluZyI6eyIkaWQiOiIxNzIiLCJUb3AiOjAuMCwiTGVmdCI6MC4wLCJSaWdodCI6MC4wLCJCb3R0b20iOjAuMH0sIkJhY2tncm91bmQiOnsiJGlkIjoiMTczIiwiQ29sb3IiOnsiJGlkIjoiMTc0IiwiQSI6MCwiUiI6MjU1LCJHIjoyNTUsIkIiOjI1NX19LCJJc1Zpc2libGUiOnRydWUsIldpZHRoIjowLjAsIkhlaWdodCI6MC4wLCJCb3JkZXJTdHlsZSI6bnVsbCwiUGFyZW50U3R5bGUiOm51bGx9LCJSZWN0YW5nbGVTdHlsZSI6eyIkaWQiOiIxNzUiLCJNYXJnaW4iOnsiJGlkIjoiMTc2IiwiVG9wIjowLjAsIkxlZnQiOjAuMCwiUmlnaHQiOjAuMCwiQm90dG9tIjowLjB9LCJQYWRkaW5nIjp7IiRpZCI6IjE3NyIsIlRvcCI6MC4wLCJMZWZ0IjowLjAsIlJpZ2h0IjowLjAsIkJvdHRvbSI6MC4wfSwiQmFja2dyb3VuZCI6eyIkaWQiOiIxNzgiLCJDb2xvciI6eyIkaWQiOiIxNzkiLCJBIjo2MywiUiI6NjgsIkciOjExNCwiQiI6MTk2fX0sIklzVmlzaWJsZSI6dHJ1ZSwiV2lkdGgiOjAuMCwiSGVpZ2h0IjowLjAsIkJvcmRlclN0eWxlIjp7IiRpZCI6IjE4MCIsIkxpbmVDb2xvciI6eyIkaWQiOiIxODEiLCIkdHlwZSI6Ik5MUkUuQ29tbW9uLkRvbS5Tb2xpZENvbG9yQnJ1c2gsIE5MUkUuQ29tbW9uIiwiQ29sb3IiOnsiJGlkIjoiMTgyIiwiQSI6MjU1LCJSIjoyNTUsIkciOjAsIkIiOjB9fSwiTGluZVdlaWdodCI6MC4wLCJMaW5lVHlwZSI6MCwiUGFyZW50U3R5bGUiOm51bGx9LCJQYXJlbnRTdHlsZSI6bnVsbH0sIk1hcmdpbiI6eyIkaWQiOiIxODMiLCJUb3AiOjAuMCwiTGVmdCI6MC4wLCJSaWdodCI6MC4wLCJCb3R0b20iOjAuMH0sIlBhZGRpbmciOnsiJGlkIjoiMTg0IiwiVG9wIjowLjAsIkxlZnQiOjAuMCwiUmlnaHQiOjAuMCwiQm90dG9tIjowLjB9LCJCYWNrZ3JvdW5kIjpudWxsLCJJc1Zpc2libGUiOnRydWUsIldpZHRoIjowLjAsIkhlaWdodCI6MC4wLCJCb3JkZXJTdHlsZSI6bnVsbCwiUGFyZW50U3R5bGUiOm51bGx9LCJCYWNrZ3JvdW5kU3R5bGUiOnsiJGlkIjoiMTg1IiwiTWFyZ2luIjp7IiRpZCI6IjE4NiIsIlRvcCI6MC4wLCJMZWZ0IjowLjAsIlJpZ2h0IjowLjAsIkJvdHRvbSI6MC4wfSwiUGFkZGluZyI6eyIkaWQiOiIxODciLCJUb3AiOjAuMCwiTGVmdCI6MC4wLCJSaWdodCI6MC4wLCJCb3R0b20iOjAuMH0sIkJhY2tncm91bmQiOnsiJGlkIjoiMTg4IiwiQ29sb3IiOnsiJHJlZiI6IjI2In19LCJJc1Zpc2libGUiOnRydWUsIldpZHRoIjowLjAsIkhlaWdodCI6MC4wLCJCb3JkZXJTdHlsZSI6eyIkaWQiOiIxODkiLCJMaW5lQ29sb3IiOnsiJGlkIjoiMTkwIiwiJHR5cGUiOiJOTFJFLkNvbW1vbi5Eb20uU29saWRDb2xvckJydXNoLCBOTFJFLkNvbW1vbiIsIkNvbG9yIjp7IiRpZCI6IjE5MSIsIkEiOjI1NSwiUiI6MjU1LCJHIjowLCJCIjowfX0sIkxpbmVXZWlnaHQiOjAuMCwiTGluZVR5cGUiOjAsIlBhcmVudFN0eWxlIjpudWxsfSwiUGFyZW50U3R5bGUiOm51bGx9LCJNYXJnaW4iOnsiJGlkIjoiMTkyIiwiVG9wIjowLjAsIkxlZnQiOjAuMCwiUmlnaHQiOjAuMCwiQm90dG9tIjowLjB9LCJQYWRkaW5nIjp7IiRpZCI6IjE5MyIsIlRvcCI6MC4wLCJMZWZ0IjowLjAsIlJpZ2h0IjowLjAsIkJvdHRvbSI6MC4wfSwiSXNWaXNpYmxlIjp0cnVlLCJXaWR0aCI6MC4wLCJIZWlnaHQiOjAuMCwiQm9yZGVyU3R5bGUiOm51bGwsIlBhcmVudFN0eWxlIjpudWxsfX0seyIkaWQiOiIxOTQiLCJfcm93cyI6W3siJGlkIjoiMTk1IiwiX3Rhc2tzIjpbeyIkaWQiOiIxOTYiLCJfYXR0YWNoZWRNaWxlc3RvbmVzIjpbXSwiVGFza0RlZmluaXRpb24iOnsiJGlkIjoiMTk3IiwiR3JvdXBOYW1lIjpudWxsLCJTdGFydERhdGUiOiIyMDIxLTA2LTAzVDIzOjU5OjAwIiwiRW5kRGF0ZSI6IjIwMjEtMDgtMTNUMTY6NDA6MDAiLCJQZXJjZW50YWdlQ29tcGxldGUiOm51bGwsIlN0eWxlIjp7IiRpZCI6IjE5OCIsIlNoYXBlIjo2LCJTaGFwZVRoaWNrbmVzcyI6MSwiRHVyYXRpb25Gb3JtYXQiOjAsIkluY2x1ZGVOb25Xb3JraW5nRGF5c0luRHVyYXRpb24iOmZhbHNlLCJQZXJjZW50YWdlQ29tcGxldGVTdHlsZSI6eyIkaWQiOiIxOTkiLCJGb250U2V0dGluZ3MiOnsiJGlkIjoiMjAwIiwiRm9udFNpemUiOjEwLCJGb250TmFtZSI6IkNhbGlicmkiLCJJc0JvbGQiOmZhbHNlLCJJc0l0YWxpYyI6ZmFsc2UsIklzVW5kZXJsaW5lZCI6ZmFsc2UsIlBhcmVudFN0eWxlIjpudWxsfSwiQXV0b1NpemUiOjAsIkZvcmVncm91bmQiOnsiJHJlZiI6IjM5In0sIk1heFdpZHRoIjoyMDAuMCwiTWF4SGVpZ2h0IjoiSW5maW5pdHkiLCJTbWFydEZvcmVncm91bmRJc0FjdGl2ZSI6ZmFsc2UsIkhvcml6b250YWxBbGlnbm1lbnQiOjAsIlZlcnRpY2FsQWxpZ25tZW50IjowLCJTbWFydEZvcmVncm91bmQiOm51bGwsIkJhY2tncm91bmRGaWxsVHlwZSI6MCwiTWFyZ2luIjp7IiRpZCI6IjIwMSIsIlRvcCI6MC4wLCJMZWZ0IjowLjAsIlJpZ2h0IjowLjAsIkJvdHRvbSI6MC4wfSwiUGFkZGluZyI6eyIkaWQiOiIyMDIiLCJUb3AiOjAuMCwiTGVmdCI6MC4wLCJSaWdodCI6MC4wLCJCb3R0b20iOjAuMH0sIkJhY2tncm91bmQiOnsiJHJlZiI6IjQzIn0sIklzVmlzaWJsZSI6dHJ1ZSwiV2lkdGgiOjAuMCwiSGVpZ2h0IjowLjAsIkJvcmRlclN0eWxlIjp7IiRpZCI6IjIwMyIsIkxpbmVDb2xvciI6bnVsbCwiTGluZVdlaWdodCI6MC4wLCJMaW5lVHlwZSI6MCwiUGFyZW50U3R5bGUiOm51bGx9LCJQYXJlbnRTdHlsZSI6bnVsbH0sIkR1cmF0aW9uU3R5bGUiOnsiJGlkIjoiMjA0IiwiRm9udFNldHRpbmdzIjp7IiRpZCI6IjIwNSIsIkZvbnRTaXplIjoxMCwiRm9udE5hbWUiOiJDYWxpYnJpIiwiSXNCb2xkIjpmYWxzZSwiSXNJdGFsaWMiOmZhbHNlLCJJc1VuZGVybGluZWQiOmZhbHNlLCJQYXJlbnRTdHlsZSI6bnVsbH0sIkF1dG9TaXplIjowLCJGb3JlZ3JvdW5kIjp7IiRpZCI6IjIwNiIsIkNvbG9yIjp7IiRyZWYiOiI0OSJ9fSwiTWF4V2lkdGgiOjIwMC4wLCJNYXhIZWlnaHQiOiJJbmZpbml0eSIsIlNtYXJ0Rm9yZWdyb3VuZElzQWN0aXZlIjpmYWxzZSwiSG9yaXpvbnRhbEFsaWdubWVudCI6MCwiVmVydGljYWxBbGlnbm1lbnQiOjAsIlNtYXJ0Rm9yZWdyb3VuZCI6bnVsbCwiQmFja2dyb3VuZEZpbGxUeXBlIjowLCJNYXJnaW4iOnsiJGlkIjoiMjA3IiwiVG9wIjowLjAsIkxlZnQiOjAuMCwiUmlnaHQiOjAuMCwiQm90dG9tIjowLjB9LCJQYWRkaW5nIjp7IiRpZCI6IjIwOCIsIlRvcCI6MC4wLCJMZWZ0IjowLjAsIlJpZ2h0IjowLjAsIkJvdHRvbSI6MC4wfSwiQmFja2dyb3VuZCI6eyIkcmVmIjoiNTIifSwiSXNWaXNpYmxlIjp0cnVlLCJXaWR0aCI6MC4wLCJIZWlnaHQiOjAuMCwiQm9yZGVyU3R5bGUiOnsiJGlkIjoiMjA5IiwiTGluZUNvbG9yIjpudWxsLCJMaW5lV2VpZ2h0IjowLjAsIkxpbmVUeXBlIjowLCJQYXJlbnRTdHlsZSI6bnVsbH0sIlBhcmVudFN0eWxlIjpudWxsfSwiSG9yaXpvbnRhbENvbm5lY3RvclN0eWxlIjp7IiRpZCI6IjIxMCIsIkxpbmVDb2xvciI6eyIkcmVmIjoiNTUifSwiTGluZVdlaWdodCI6MS4wLCJMaW5lVHlwZSI6MCwiUGFyZW50U3R5bGUiOm51bGx9LCJWZXJ0aWNhbENvbm5lY3RvclN0eWxlIjp7IiRpZCI6IjIxMSIsIkxpbmVDb2xvciI6eyIkcmVmIjoiNTg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MjEyIiwiTWFyZ2luIjp7IiRpZCI6IjIxMyIsIlRvcCI6MC4wLCJMZWZ0Ijo0LjAsIlJpZ2h0Ijo0LjAsIkJvdHRvbSI6MC4wfSwiUGFkZGluZyI6eyIkaWQiOiIyMTQiLCJUb3AiOjAuMCwiTGVmdCI6MC4wLCJSaWdodCI6MC4wLCJCb3R0b20iOjAuMH0sIkJhY2tncm91bmQiOnsiJGlkIjoiMjE1IiwiQ29sb3IiOnsiJGlkIjoiMjE2IiwiQSI6MjU1LCJSIjo2OCwiRyI6MTE0LCJCIjoxOTZ9fSwiSXNWaXNpYmxlIjp0cnVlLCJXaWR0aCI6MC4wLCJIZWlnaHQiOjE2LjAsIkJvcmRlclN0eWxlIjp7IiRpZCI6IjIxNyIsIkxpbmVDb2xvciI6eyIkcmVmIjoiNjYifSwiTGluZVdlaWdodCI6MC4wLCJMaW5lVHlwZSI6MCwiUGFyZW50U3R5bGUiOm51bGx9LCJQYXJlbnRTdHlsZSI6bnVsbH0sIlRpdGxlU3R5bGUiOnsiJGlkIjoiMjE4IiwiRm9udFNldHRpbmdzIjp7IiRpZCI6IjIxOSIsIkZvbnRTaXplIjoxMSwiRm9udE5hbWUiOiJDYWxpYnJpIiwiSXNCb2xkIjpmYWxzZSwiSXNJdGFsaWMiOmZhbHNlLCJJc1VuZGVybGluZWQiOmZhbHNlLCJQYXJlbnRTdHlsZSI6bnVsbH0sIkF1dG9TaXplIjoyLCJGb3JlZ3JvdW5kIjp7IiRpZCI6IjIyMCIsIkNvbG9yIjp7IiRpZCI6IjIyMSIsIkEiOjI1NSwiUiI6MjU1LCJHIjoyNTUsIkIiOjI1NX19LCJNYXhXaWR0aCI6MTA1LjIxMDY2NjU2OTc4OTIsIk1heEhlaWdodCI6IkluZmluaXR5IiwiU21hcnRGb3JlZ3JvdW5kSXNBY3RpdmUiOmZhbHNlLCJIb3Jpem9udGFsQWxpZ25tZW50IjoxLCJWZXJ0aWNhbEFsaWdubWVudCI6MCwiU21hcnRGb3JlZ3JvdW5kIjpudWxsLCJCYWNrZ3JvdW5kRmlsbFR5cGUiOjAsIk1hcmdpbiI6eyIkaWQiOiIyMjIiLCJUb3AiOjAuMCwiTGVmdCI6MC4wLCJSaWdodCI6MC4wLCJCb3R0b20iOjAuMH0sIlBhZGRpbmciOnsiJGlkIjoiMjIzIiwiVG9wIjowLjAsIkxlZnQiOjAuMCwiUmlnaHQiOjAuMCwiQm90dG9tIjowLjB9LCJCYWNrZ3JvdW5kIjp7IiRpZCI6IjIyNCIsIkNvbG9yIjp7IiRpZCI6IjIyNSIsIkEiOjAsIlIiOjI1NSwiRyI6MjU1LCJCIjoyNTV9fSwiSXNWaXNpYmxlIjp0cnVlLCJXaWR0aCI6MC4wLCJIZWlnaHQiOjAuMCwiQm9yZGVyU3R5bGUiOnsiJGlkIjoiMjI2IiwiTGluZUNvbG9yIjpudWxsLCJMaW5lV2VpZ2h0IjowLjAsIkxpbmVUeXBlIjowLCJQYXJlbnRTdHlsZSI6bnVsbH0sIlBhcmVudFN0eWxlIjpudWxsfSwiRGF0ZVN0eWxlIjp7IiRpZCI6IjIyNyIsIkZvbnRTZXR0aW5ncyI6eyIkaWQiOiIyMjgiLCJGb250U2l6ZSI6MTAsIkZvbnROYW1lIjoiQ2FsaWJyaSIsIklzQm9sZCI6ZmFsc2UsIklzSXRhbGljIjpmYWxzZSwiSXNVbmRlcmxpbmVkIjpmYWxzZSwiUGFyZW50U3R5bGUiOm51bGx9LCJBdXRvU2l6ZSI6MCwiRm9yZWdyb3VuZCI6eyIkaWQiOiIyMjkiLCJDb2xvciI6eyIkaWQiOiIyMz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MSIsIlRvcCI6MC4wLCJMZWZ0IjowLjAsIlJpZ2h0IjowLjAsIkJvdHRvbSI6MC4wfSwiUGFkZGluZyI6eyIkaWQiOiIyMzIiLCJUb3AiOjAuMCwiTGVmdCI6MC4wLCJSaWdodCI6MC4wLCJCb3R0b20iOjAuMH0sIkJhY2tncm91bmQiOnsiJHJlZiI6IjgzIn0sIklzVmlzaWJsZSI6dHJ1ZSwiV2lkdGgiOjAuMCwiSGVpZ2h0IjowLjAsIkJvcmRlclN0eWxlIjp7IiRpZCI6IjIzMyIsIkxpbmVDb2xvciI6bnVsbCwiTGluZVdlaWdodCI6MC4wLCJMaW5lVHlwZSI6MCwiUGFyZW50U3R5bGUiOm51bGx9LCJQYXJlbnRTdHlsZSI6bnVsbH0sIkRhdGVGb3JtYXQiOnsiJGlkIjoiMj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SIsIkZvcm1hdCI6MCwiSXNWaXNpYmxlIjpmYWxzZSwiTGFzdEtub3duVmlzaWJpbGl0eVN0YXRlIjpmYWxzZX0sIklzVmlzaWJsZSI6dHJ1ZSwiUGFyZW50U3R5bGUiOm51bGx9LCJJbmRleCI6MywiU21hcnREdXJhdGlvbkFjdGl2YXRlZCI6ZmFsc2UsIkRhdGVGb3JtYXQiOnsiJHJlZiI6IjIzNCJ9LCJXZWVrTnVtYmVyaW5nIjp7IiRpZCI6IjIzNiIsIkZvcm1hdCI6MCwiSXNWaXNpYmxlIjpmYWxzZSwiTGFzdEtub3duVmlzaWJpbGl0eVN0YXRlIjpmYWxzZX0sIklkIjoiMjhhY2NlYWItNTk1MS00OGFhLWFmMjgtNDUyOGUwYzJhOWM2IiwiSW1wb3J0SWQiOm51bGwsIlRpdGxlIjoiSW50ZWdyYXRpb24gUGhhc2UgSSAiLCJOb3RlIjpudWxsLCJIeXBlcmxpbmsiOnsiJGlkIjoiMjM3IiwiQWRkcmVzcyI6IiIsIlN1YkFkZHJlc3MiOiIifSwiSXNDaGFuZ2VkIjpmYWxzZSwiSXNOZXciOmZhbHNlfX0seyIkaWQiOiIyMzgiLCJfYXR0YWNoZWRNaWxlc3RvbmVzIjpbXSwiVGFza0RlZmluaXRpb24iOnsiJGlkIjoiMjM5IiwiR3JvdXBOYW1lIjpudWxsLCJTdGFydERhdGUiOiIyMDIxLTA4LTEyVDIzOjU5OjAwIiwiRW5kRGF0ZSI6IjIwMjEtMTAtMjJUMTY6NDA6MDAiLCJQZXJjZW50YWdlQ29tcGxldGUiOm51bGwsIlN0eWxlIjp7IiRpZCI6IjI0MCIsIlNoYXBlIjo2LCJTaGFwZVRoaWNrbmVzcyI6MSwiRHVyYXRpb25Gb3JtYXQiOjAsIkluY2x1ZGVOb25Xb3JraW5nRGF5c0luRHVyYXRpb24iOmZhbHNlLCJQZXJjZW50YWdlQ29tcGxldGVTdHlsZSI6eyIkaWQiOiIyNDEiLCJGb250U2V0dGluZ3MiOnsiJGlkIjoiMjQyIiwiRm9udFNpemUiOjEwLCJGb250TmFtZSI6IkNhbGlicmkiLCJJc0JvbGQiOmZhbHNlLCJJc0l0YWxpYyI6ZmFsc2UsIklzVW5kZXJsaW5lZCI6ZmFsc2UsIlBhcmVudFN0eWxlIjpudWxsfSwiQXV0b1NpemUiOjAsIkZvcmVncm91bmQiOnsiJHJlZiI6IjM5In0sIk1heFdpZHRoIjoyMDAuMCwiTWF4SGVpZ2h0IjoiSW5maW5pdHkiLCJTbWFydEZvcmVncm91bmRJc0FjdGl2ZSI6ZmFsc2UsIkhvcml6b250YWxBbGlnbm1lbnQiOjAsIlZlcnRpY2FsQWxpZ25tZW50IjowLCJTbWFydEZvcmVncm91bmQiOm51bGwsIkJhY2tncm91bmRGaWxsVHlwZSI6MCwiTWFyZ2luIjp7IiRpZCI6IjI0MyIsIlRvcCI6MC4wLCJMZWZ0IjowLjAsIlJpZ2h0IjowLjAsIkJvdHRvbSI6MC4wfSwiUGFkZGluZyI6eyIkaWQiOiIyNDQiLCJUb3AiOjAuMCwiTGVmdCI6MC4wLCJSaWdodCI6MC4wLCJCb3R0b20iOjAuMH0sIkJhY2tncm91bmQiOnsiJHJlZiI6IjQzIn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0OSJ9fSwiTWF4V2lkdGgiOjIwMC4wLCJNYXhIZWlnaHQiOiJJbmZpbml0eSIsIlNtYXJ0Rm9yZWdyb3VuZElzQWN0aXZlIjpmYWxzZSwiSG9yaXpvbnRhbEFsaWdubWVudCI6MCwiVmVydGljYWxBbGlnbm1lbnQiOjAsIlNtYXJ0Rm9yZWdyb3VuZCI6bnVsbCwiQmFja2dyb3VuZEZpbGxUeXBlIjowLCJNYXJnaW4iOnsiJGlkIjoiMjQ5IiwiVG9wIjowLjAsIkxlZnQiOjAuMCwiUmlnaHQiOjAuMCwiQm90dG9tIjowLjB9LCJQYWRkaW5nIjp7IiRpZCI6IjI1MCIsIlRvcCI6MC4wLCJMZWZ0IjowLjAsIlJpZ2h0IjowLjAsIkJvdHRvbSI6MC4wfSwiQmFja2dyb3VuZCI6eyIkcmVmIjoiNTIifSwiSXNWaXNpYmxlIjp0cnVlLCJXaWR0aCI6MC4wLCJIZWlnaHQiOjAuMCwiQm9yZGVyU3R5bGUiOnsiJGlkIjoiMjUxIiwiTGluZUNvbG9yIjpudWxsLCJMaW5lV2VpZ2h0IjowLjAsIkxpbmVUeXBlIjowLCJQYXJlbnRTdHlsZSI6bnVsbH0sIlBhcmVudFN0eWxlIjpudWxsfSwiSG9yaXpvbnRhbENvbm5lY3RvclN0eWxlIjp7IiRpZCI6IjI1MiIsIkxpbmVDb2xvciI6eyIkcmVmIjoiNTUifSwiTGluZVdlaWdodCI6MS4wLCJMaW5lVHlwZSI6MCwiUGFyZW50U3R5bGUiOm51bGx9LCJWZXJ0aWNhbENvbm5lY3RvclN0eWxlIjp7IiRpZCI6IjI1MyIsIkxpbmVDb2xvciI6eyIkcmVmIjoiNTg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MjU0IiwiTWFyZ2luIjp7IiRpZCI6IjI1NSIsIlRvcCI6MC4wLCJMZWZ0Ijo0LjAsIlJpZ2h0Ijo0LjAsIkJvdHRvbSI6MC4wfSwiUGFkZGluZyI6eyIkaWQiOiIyNTYiLCJUb3AiOjAuMCwiTGVmdCI6MC4wLCJSaWdodCI6MC4wLCJCb3R0b20iOjAuMH0sIkJhY2tncm91bmQiOnsiJGlkIjoiMjU3IiwiQ29sb3IiOnsiJGlkIjoiMjU4IiwiQSI6MjU1LCJSIjo2OCwiRyI6MTE0LCJCIjoxOTZ9fSwiSXNWaXNpYmxlIjp0cnVlLCJXaWR0aCI6MC4wLCJIZWlnaHQiOjE2LjAsIkJvcmRlclN0eWxlIjp7IiRpZCI6IjI1OSIsIkxpbmVDb2xvciI6eyIkcmVmIjoiNjYifSwiTGluZVdlaWdodCI6MC4wLCJMaW5lVHlwZSI6MCwiUGFyZW50U3R5bGUiOm51bGx9LCJQYXJlbnRTdHlsZSI6bnVsbH0sIlRpdGxlU3R5bGUiOnsiJGlkIjoiMjYwIiwiRm9udFNldHRpbmdzIjp7IiRpZCI6IjI2MSIsIkZvbnRTaXplIjoxMSwiRm9udE5hbWUiOiJDYWxpYnJpIiwiSXNCb2xkIjpmYWxzZSwiSXNJdGFsaWMiOmZhbHNlLCJJc1VuZGVybGluZWQiOmZhbHNlLCJQYXJlbnRTdHlsZSI6bnVsbH0sIkF1dG9TaXplIjoyLCJGb3JlZ3JvdW5kIjp7IiRpZCI6IjI2MiIsIkNvbG9yIjp7IiRpZCI6IjI2MyIsIkEiOjI1NSwiUiI6MjU1LCJHIjoyNTUsIkIiOjI1NX19LCJNYXhXaWR0aCI6MTA1LjIxMDY2NjU2OTc4OTIsIk1heEhlaWdodCI6IkluZmluaXR5IiwiU21hcnRGb3JlZ3JvdW5kSXNBY3RpdmUiOmZhbHNlLCJIb3Jpem9udGFsQWxpZ25tZW50IjoxLCJWZXJ0aWNhbEFsaWdubWVudCI6MCwiU21hcnRGb3JlZ3JvdW5kIjpudWxsLCJCYWNrZ3JvdW5kRmlsbFR5cGUiOjAsIk1hcmdpbiI6eyIkaWQiOiIyNjQiLCJUb3AiOjAuMCwiTGVmdCI6MC4wLCJSaWdodCI6MC4wLCJCb3R0b20iOjAuMH0sIlBhZGRpbmciOnsiJGlkIjoiMjY1IiwiVG9wIjowLjAsIkxlZnQiOjAuMCwiUmlnaHQiOjAuMCwiQm90dG9tIjowLjB9LCJCYWNrZ3JvdW5kIjp7IiRpZCI6IjI2NiIsIkNvbG9yIjp7IiRpZCI6IjI2NyIsIkEiOjAsIlIiOjI1NSwiRyI6MjU1LCJCIjoyNTV9fSwiSXNWaXNpYmxlIjp0cnVlLCJXaWR0aCI6MC4wLCJIZWlnaHQiOjAuMCwiQm9yZGVyU3R5bGUiOnsiJGlkIjoiMjY4IiwiTGluZUNvbG9yIjpudWxsLCJMaW5lV2VpZ2h0IjowLjAsIkxpbmVUeXBlIjowLCJQYXJlbnRTdHlsZSI6bnVsbH0sIlBhcmVudFN0eWxlIjpudWxsfSwiRGF0ZVN0eWxlIjp7IiRpZCI6IjI2OSIsIkZvbnRTZXR0aW5ncyI6eyIkaWQiOiIyNzAiLCJGb250U2l6ZSI6MTAsIkZvbnROYW1lIjoiQ2FsaWJyaSIsIklzQm9sZCI6ZmFsc2UsIklzSXRhbGljIjpmYWxzZSwiSXNVbmRlcmxpbmVkIjpmYWxzZSwiUGFyZW50U3R5bGUiOm51bGx9LCJBdXRvU2l6ZSI6MCwiRm9yZWdyb3VuZCI6eyIkaWQiOiIyNzEiLCJDb2xvciI6eyIkaWQiOiIyNz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3MyIsIlRvcCI6MC4wLCJMZWZ0IjowLjAsIlJpZ2h0IjowLjAsIkJvdHRvbSI6MC4wfSwiUGFkZGluZyI6eyIkaWQiOiIyNzQiLCJUb3AiOjAuMCwiTGVmdCI6MC4wLCJSaWdodCI6MC4wLCJCb3R0b20iOjAuMH0sIkJhY2tncm91bmQiOnsiJHJlZiI6IjgzIn0sIklzVmlzaWJsZSI6dHJ1ZSwiV2lkdGgiOjAuMCwiSGVpZ2h0IjowLjAsIkJvcmRlclN0eWxlIjp7IiRpZCI6IjI3NSIsIkxpbmVDb2xvciI6bnVsbCwiTGluZVdlaWdodCI6MC4wLCJMaW5lVHlwZSI6MCwiUGFyZW50U3R5bGUiOm51bGx9LCJQYXJlbnRTdHlsZSI6bnVsbH0sIkRhdGVGb3JtYXQiOnsiJGlkIjoiMj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NyIsIkZvcm1hdCI6MCwiSXNWaXNpYmxlIjpmYWxzZSwiTGFzdEtub3duVmlzaWJpbGl0eVN0YXRlIjpmYWxzZX0sIklzVmlzaWJsZSI6dHJ1ZSwiUGFyZW50U3R5bGUiOm51bGx9LCJJbmRleCI6NCwiU21hcnREdXJhdGlvbkFjdGl2YXRlZCI6ZmFsc2UsIkRhdGVGb3JtYXQiOnsiJHJlZiI6IjI3NiJ9LCJXZWVrTnVtYmVyaW5nIjp7IiRpZCI6IjI3OCIsIkZvcm1hdCI6MCwiSXNWaXNpYmxlIjpmYWxzZSwiTGFzdEtub3duVmlzaWJpbGl0eVN0YXRlIjpmYWxzZX0sIklkIjoiMTU0OGE0NTktMjlkNS00MmYwLThlYmItYzM2NDY5MGUzODY1IiwiSW1wb3J0SWQiOm51bGwsIlRpdGxlIjoiSW50ZWdyYXRpb24gUGhhc2UgSUkiLCJOb3RlIjpudWxsLCJIeXBlcmxpbmsiOnsiJGlkIjoiMjc5IiwiQWRkcmVzcyI6IiIsIlN1YkFkZHJlc3MiOiIifSwiSXNDaGFuZ2VkIjpmYWxzZSwiSXNOZXciOmZhbHNlfX1dLCJfbWlsZXN0b25lcyI6W10sIklkIjoiZWI5MDU0N2ItNWI5OS00ZDM3LWFlNzAtM2ViNDEwZDIzNzgyIiwiSXNTaW5nbGVJdGVtUm93IjpmYWxzZX1dLCJJbmRleCI6NywiSWQiOiJiZmQwNWIyNS1mYjM3LTQ0ZTYtOTBjNi1kNTU0MGI1YTU0MjQiLCJIZWFkZXJUZXh0IjoiSW50ZWdyYXRpb24iLCJJc0RlZmF1bHQiOmZhbHNlLCJTdHlsZSI6eyIkaWQiOiIyODAiLCJIZWFkZXJTdHlsZSI6eyIkaWQiOiIyODEiLCJUZXh0U3R5bGUiOnsiJGlkIjoiMjgyIiwiRm9udFNldHRpbmdzIjp7IiRpZCI6IjI4MyIsIkZvbnRTaXplIjoxMSwiRm9udE5hbWUiOiJDYWxpYnJpIiwiSXNCb2xkIjpmYWxzZSwiSXNJdGFsaWMiOmZhbHNlLCJJc1VuZGVybGluZWQiOmZhbHNlLCJQYXJlbnRTdHlsZSI6bnVsbH0sIkF1dG9TaXplIjowLCJGb3JlZ3JvdW5kIjp7IiRpZCI6IjI4NCIsIkNvbG9yIjp7IiRyZWYiOiI5In19LCJNYXhXaWR0aCI6IkluZmluaXR5IiwiTWF4SGVpZ2h0IjoiSW5maW5pdHkiLCJTbWFydEZvcmVncm91bmRJc0FjdGl2ZSI6ZmFsc2UsIkhvcml6b250YWxBbGlnbm1lbnQiOjA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bnVsbCwiUGFyZW50U3R5bGUiOm51bGx9LCJSZWN0YW5nbGVTdHlsZSI6eyIkaWQiOiIyODkiLCJNYXJnaW4iOnsiJGlkIjoiMjkwIiwiVG9wIjowLjAsIkxlZnQiOjAuMCwiUmlnaHQiOjAuMCwiQm90dG9tIjowLjB9LCJQYWRkaW5nIjp7IiRpZCI6IjI5MSIsIlRvcCI6MC4wLCJMZWZ0IjowLjAsIlJpZ2h0IjowLjAsIkJvdHRvbSI6MC4wfSwiQmFja2dyb3VuZCI6eyIkaWQiOiIyOTIiLCJDb2xvciI6eyIkaWQiOiIyOTMiLCJBIjo2MywiUiI6NjgsIkciOjExNCwiQiI6MTk2fX0sIklzVmlzaWJsZSI6dHJ1ZSwiV2lkdGgiOjAuMCwiSGVpZ2h0Ijow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bnVsbH0sIk1hcmdpbiI6eyIkaWQiOiIyOTciLCJUb3AiOjAuMCwiTGVmdCI6MC4wLCJSaWdodCI6MC4wLCJCb3R0b20iOjAuMH0sIlBhZGRpbmciOnsiJGlkIjoiMjk4IiwiVG9wIjowLjAsIkxlZnQiOjAuMCwiUmlnaHQiOjAuMCwiQm90dG9tIjowLjB9LCJCYWNrZ3JvdW5kIjpudWxsLCJJc1Zpc2libGUiOnRydWUsIldpZHRoIjowLjAsIkhlaWdodCI6MC4wLCJCb3JkZXJTdHlsZSI6bnVsbCwiUGFyZW50U3R5bGUiOm51bGx9LCJCYWNrZ3JvdW5kU3R5bGUiOnsiJGlkIjoiMjk5IiwiTWFyZ2luIjp7IiRpZCI6IjMwMCIsIlRvcCI6MC4wLCJMZWZ0IjowLjAsIlJpZ2h0IjowLjAsIkJvdHRvbSI6MC4wfSwiUGFkZGluZyI6eyIkaWQiOiIzMDEiLCJUb3AiOjAuMCwiTGVmdCI6MC4wLCJSaWdodCI6MC4wLCJCb3R0b20iOjAuMH0sIkJhY2tncm91bmQiOnsiJGlkIjoiMzAyIiwiQ29sb3IiOnsiJHJlZiI6IjI2In19LCJJc1Zpc2libGUiOnRydWUsIldpZHRoIjowLjAsIkhlaWdodCI6MC4wLCJCb3JkZXJTdHlsZSI6eyIkaWQiOiIzMDMiLCJMaW5lQ29sb3IiOnsiJGlkIjoiMzA0IiwiJHR5cGUiOiJOTFJFLkNvbW1vbi5Eb20uU29saWRDb2xvckJydXNoLCBOTFJFLkNvbW1vbiIsIkNvbG9yIjp7IiRpZCI6IjMwNSIsIkEiOjI1NSwiUiI6MjU1LCJHIjowLCJCIjowfX0sIkxpbmVXZWlnaHQiOjAuMCwiTGluZVR5cGUiOjAsIlBhcmVudFN0eWxlIjpudWxsfSwiUGFyZW50U3R5bGUiOm51bGx9LCJNYXJnaW4iOnsiJGlkIjoiMzA2IiwiVG9wIjowLjAsIkxlZnQiOjAuMCwiUmlnaHQiOjAuMCwiQm90dG9tIjowLjB9LCJQYWRkaW5nIjp7IiRpZCI6IjMwNyIsIlRvcCI6MC4wLCJMZWZ0IjowLjAsIlJpZ2h0IjowLjAsIkJvdHRvbSI6MC4wfSwiSXNWaXNpYmxlIjp0cnVlLCJXaWR0aCI6MC4wLCJIZWlnaHQiOjAuMCwiQm9yZGVyU3R5bGUiOm51bGwsIlBhcmVudFN0eWxlIjpudWxsfX1dLCJJZCI6Ijg5MTFiY2ViLTY3OTQtNDFhZC1iMzc1LTZhNzk0YjY4MmYzMSIsIkluZGV4IjoyLCJIZWFkZXJUZXh0IjoiRGV2ZWxvcCIsIlN0eWxlIjp7IiRpZCI6IjMwOCIsIkhlYWRlclN0eWxlIjp7IiRpZCI6IjMwOSIsIlRleHRJc1ZlcnRpY2FsIjp0cnVlLCJUZXh0U3R5bGUiOnsiJGlkIjoiMzEwIiwiRm9udFNldHRpbmdzIjp7IiRpZCI6IjMxMSIsIkZvbnRTaXplIjoxMiwiRm9udE5hbWUiOiJDYWxpYnJpIiwiSXNCb2xkIjp0cnVlLCJJc0l0YWxpYyI6ZmFsc2UsIklzVW5kZXJsaW5lZCI6ZmFsc2UsIlBhcmVudFN0eWxlIjpudWxsfSwiQXV0b1NpemUiOjAsIkZvcmVncm91bmQiOnsiJGlkIjoiMzEyIiwiQ29sb3IiOnsiJGlkIjoiMzEzIiwiQSI6MjU1LCJSIjoyNTUsIkciOjI1NSwiQiI6MjU1fX0sIk1heFdpZHRoIjowLjAsIk1heEhlaWdodCI6MC4wLCJTbWFydEZvcmVncm91bmRJc0FjdGl2ZSI6ZmFsc2UsIkhvcml6b250YWxBbGlnbm1lbnQiOjAsIlZlcnRpY2FsQWxpZ25tZW50IjowLCJTbWFydEZvcmVncm91bmQiOm51bGwsIkJhY2tncm91bmRGaWxsVHlwZSI6MCwiTWFyZ2luIjp7IiRpZCI6IjMxNCIsIlRvcCI6MC4wLCJMZWZ0IjowLjAsIlJpZ2h0IjowLjAsIkJvdHRvbSI6MC4wfSwiUGFkZGluZyI6eyIkaWQiOiIzMTUiLCJUb3AiOjAuMCwiTGVmdCI6MC4wLCJSaWdodCI6MC4wLCJCb3R0b20iOjAuMH0sIkJhY2tncm91bmQiOm51bGwsIklzVmlzaWJsZSI6ZmFsc2UsIldpZHRoIjowLjAsIkhlaWdodCI6MC4wLCJCb3JkZXJTdHlsZSI6bnVsbCwiUGFyZW50U3R5bGUiOm51bGx9LCJSZWN0YW5nbGVTdHlsZSI6eyIkaWQiOiIzMTYiLCJNYXJnaW4iOnsiJGlkIjoiMzE3IiwiVG9wIjowLjAsIkxlZnQiOjAuMCwiUmlnaHQiOjAuMCwiQm90dG9tIjowLjB9LCJQYWRkaW5nIjp7IiRpZCI6IjMxOCIsIlRvcCI6MC4wLCJMZWZ0IjowLjAsIlJpZ2h0IjowLjAsIkJvdHRvbSI6MC4wfSwiQmFja2dyb3VuZCI6eyIkaWQiOiIzMTkiLCJDb2xvciI6eyIkaWQiOiIzMjAiLCJBIjoyNTUsIlIiOjY4LCJHIjoxMTQsIkIiOjE5Nn19LCJJc1Zpc2libGUiOmZhbHNlLCJXaWR0aCI6MC4wLCJIZWlnaHQiOjAuMCwiQm9yZGVyU3R5bGUiOnsiJGlkIjoiMzIxIiwiTGluZUNvbG9yIjp7IiRpZCI6IjMyMiIsIiR0eXBlIjoiTkxSRS5Db21tb24uRG9tLlNvbGlkQ29sb3JCcnVzaCwgTkxSRS5Db21tb24iLCJDb2xvciI6eyIkaWQiOiIzMjMiLCJBIjoyNTUsIlIiOjI1NSwiRyI6MCwiQiI6MH19LCJMaW5lV2VpZ2h0IjowLjAsIkxpbmVUeXBlIjowLCJQYXJlbnRTdHlsZSI6bnVsbH0sIlBhcmVudFN0eWxlIjpudWxsfSwiTWFyZ2luIjp7IiRpZCI6IjMyNCIsIlRvcCI6MC4wLCJMZWZ0IjowLjAsIlJpZ2h0IjowLjAsIkJvdHRvbSI6MC4wfSwiUGFkZGluZyI6eyIkaWQiOiIzMjUiLCJUb3AiOjAuMCwiTGVmdCI6MC4wLCJSaWdodCI6MC4wLCJCb3R0b20iOjAuMH0sIkJhY2tncm91bmQiOm51bGwsIklzVmlzaWJsZSI6dHJ1ZSwiV2lkdGgiOjAuMCwiSGVpZ2h0IjowLjAsIkJvcmRlclN0eWxlIjpudWxsLCJQYXJlbnRTdHlsZSI6bnVsbH0sIkJhY2tncm91bmRTdHlsZSI6eyIkaWQiOiIzMjYiLCJNYXJnaW4iOnsiJGlkIjoiMzI3IiwiVG9wIjowLjAsIkxlZnQiOjAuMCwiUmlnaHQiOjAuMCwiQm90dG9tIjowLjB9LCJQYWRkaW5nIjp7IiRpZCI6IjMyOCIsIlRvcCI6MC4wLCJMZWZ0IjowLjAsIlJpZ2h0IjowLjAsIkJvdHRvbSI6MC4wfSwiQmFja2dyb3VuZCI6eyIkaWQiOiIzMjkiLCJDb2xvciI6eyIkaWQiOiIzMzAiLCJBIjozOCwiUiI6MTY1LCJHIjoxNjUsIkIiOjE2NX19LCJJc1Zpc2libGUiOnRydWUsIldpZHRoIjowLjAsIkhlaWdodCI6MC4wLCJCb3JkZXJTdHlsZSI6eyIkaWQiOiIzMzEiLCJMaW5lQ29sb3IiOnsiJGlkIjoiMzMyIiwiJHR5cGUiOiJOTFJFLkNvbW1vbi5Eb20uU29saWRDb2xvckJydXNoLCBOTFJFLkNvbW1vbiIsIkNvbG9yIjp7IiRpZCI6IjMzMyIsIkEiOjI1NSwiUiI6MjU1LCJHIjowLCJCIjowfX0sIkxpbmVXZWlnaHQiOjAuMCwiTGluZVR5cGUiOjAsIlBhcmVudFN0eWxlIjpudWxsfSwiUGFyZW50U3R5bGUiOm51bGx9LCJJc0Fib3ZlVGltZWJhbmQiOnRydWUsIk1hcmdpbiI6eyIkaWQiOiIzMzQiLCJUb3AiOjAuMCwiTGVmdCI6MC4wLCJSaWdodCI6MC4wLCJCb3R0b20iOjAuMH0sIlBhZGRpbmciOnsiJGlkIjoiMzM1IiwiVG9wIjowLjAsIkxlZnQiOjAuMCwiUmlnaHQiOjAuMCwiQm90dG9tIjowLjB9LCJJc1Zpc2libGUiOnRydWUsIldpZHRoIjowLjAsIkhlaWdodCI6MC4wLCJCb3JkZXJTdHlsZSI6eyIkaWQiOiIzMzYiLCJMaW5lQ29sb3IiOm51bGwsIkxpbmVXZWlnaHQiOjAuMCwiTGluZVR5cGUiOjAsIlBhcmVudFN0eWxlIjpudWxsfSwiUGFyZW50U3R5bGUiOm51bGx9fSx7IiRpZCI6IjMzNyIsIl9hY3Rpdml0aWVzIjpbeyIkaWQiOiIzMzgiLCJfcm93cyI6W10sIkluZGV4IjoxMCwiSWQiOiJmMzMxZGU3Yi1lZDE4LTQ1ZGItYWVjYS0yNGQ1NjE4Zjg1MWMiLCJIZWFkZXJUZXh0IjpudWxsLCJJc0RlZmF1bHQiOnRydWUsIlN0eWxlIjp7IiRpZCI6IjMzOSIsIkhlYWRlclN0eWxlIjp7IiRpZCI6IjM0MCIsIlRleHRTdHlsZSI6eyIkaWQiOiIzNDEiLCJGb250U2V0dGluZ3MiOnsiJGlkIjoiMzQyIiwiRm9udFNpemUiOjExLCJGb250TmFtZSI6IkNhbGlicmkiLCJJc0JvbGQiOmZhbHNlLCJJc0l0YWxpYyI6ZmFsc2UsIklzVW5kZXJsaW5lZCI6ZmFsc2UsIlBhcmVudFN0eWxlIjpudWxsfSwiQXV0b1NpemUiOjAsIkZvcmVncm91bmQiOnsiJGlkIjoiMzQzIiwiQ29sb3IiOnsiJGlkIjoiMzQ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Q1IiwiVG9wIjowLjAsIkxlZnQiOjAuMCwiUmlnaHQiOjAuMCwiQm90dG9tIjowLjB9LCJQYWRkaW5nIjp7IiRpZCI6IjM0NiIsIlRvcCI6MC4wLCJMZWZ0IjowLjAsIlJpZ2h0IjowLjAsIkJvdHRvbSI6MC4wfSwiQmFja2dyb3VuZCI6bnVsbCwiSXNWaXNpYmxlIjp0cnVlLCJXaWR0aCI6MC4wLCJIZWlnaHQiOjAuMCwiQm9yZGVyU3R5bGUiOm51bGwsIlBhcmVudFN0eWxlIjpudWxsfSwiUmVjdGFuZ2xlU3R5bGUiOnsiJGlkIjoiMzQ3IiwiTWFyZ2luIjp7IiRpZCI6IjM0OCIsIlRvcCI6MC4wLCJMZWZ0IjowLjAsIlJpZ2h0IjowLjAsIkJvdHRvbSI6MC4wfSwiUGFkZGluZyI6eyIkaWQiOiIzNDkiLCJUb3AiOjAuMCwiTGVmdCI6MC4wLCJSaWdodCI6MC4wLCJCb3R0b20iOjAuMH0sIkJhY2tncm91bmQiOnsiJGlkIjoiMzUwIiwiQ29sb3IiOnsiJGlkIjoiMzUxIiwiQSI6NjMsIlIiOjE2NSwiRyI6MTY1LCJCIjoxNjV9fSwiSXNWaXNpYmxlIjp0cnVlLCJXaWR0aCI6MC4wLCJIZWlnaHQiOjAuMCwiQm9yZGVyU3R5bGUiOnsiJGlkIjoiMzUyIiwiTGluZUNvbG9yIjp7IiRpZCI6IjM1MyIsIiR0eXBlIjoiTkxSRS5Db21tb24uRG9tLlNvbGlkQ29sb3JCcnVzaCwgTkxSRS5Db21tb24iLCJDb2xvciI6eyIkaWQiOiIzNTQiLCJBIjoyNTUsIlIiOjI1NSwiRyI6MCwiQiI6MH19LCJMaW5lV2VpZ2h0IjowLjAsIkxpbmVUeXBlIjowLCJQYXJlbnRTdHlsZSI6bnVsbH0sIlBhcmVudFN0eWxlIjpudWxsfSwiTWFyZ2luIjp7IiRpZCI6IjM1NSIsIlRvcCI6MC4wLCJMZWZ0IjowLjAsIlJpZ2h0IjowLjAsIkJvdHRvbSI6MC4wfSwiUGFkZGluZyI6eyIkaWQiOiIzNTYiLCJUb3AiOjAuMCwiTGVmdCI6MC4wLCJSaWdodCI6MC4wLCJCb3R0b20iOjAuMH0sIkJhY2tncm91bmQiOm51bGwsIklzVmlzaWJsZSI6dHJ1ZSwiV2lkdGgiOjAuMCwiSGVpZ2h0IjowLjAsIkJvcmRlclN0eWxlIjpudWxsLCJQYXJlbnRTdHlsZSI6bnVsbH0sIkJhY2tncm91bmRTdHlsZSI6eyIkaWQiOiIzNTciLCJNYXJnaW4iOnsiJGlkIjoiMzU4IiwiVG9wIjowLjAsIkxlZnQiOjAuMCwiUmlnaHQiOjAuMCwiQm90dG9tIjowLjB9LCJQYWRkaW5nIjp7IiRpZCI6IjM1OSIsIlRvcCI6MC4wLCJMZWZ0IjowLjAsIlJpZ2h0IjowLjAsIkJvdHRvbSI6MC4wfSwiQmFja2dyb3VuZCI6eyIkaWQiOiIzNjAiLCJDb2xvciI6eyIkcmVmIjoiMjYifX0sIklzVmlzaWJsZSI6dHJ1ZSwiV2lkdGgiOjAuMCwiSGVpZ2h0IjowLjAsIkJvcmRlclN0eWxlIjp7IiRpZCI6IjM2MSIsIkxpbmVDb2xvciI6eyIkaWQiOiIzNjIiLCIkdHlwZSI6Ik5MUkUuQ29tbW9uLkRvbS5Tb2xpZENvbG9yQnJ1c2gsIE5MUkUuQ29tbW9uIiwiQ29sb3IiOnsiJGlkIjoiMzYzIiwiQSI6MjU1LCJSIjoyNTUsIkciOjAsIkIiOjB9fSwiTGluZVdlaWdodCI6MC4wLCJMaW5lVHlwZSI6MCwiUGFyZW50U3R5bGUiOm51bGx9LCJQYXJlbnRTdHlsZSI6bnVsbH0sIk1hcmdpbiI6eyIkaWQiOiIzNjQiLCJUb3AiOjAuMCwiTGVmdCI6MC4wLCJSaWdodCI6MC4wLCJCb3R0b20iOjAuMH0sIlBhZGRpbmciOnsiJGlkIjoiMzY1IiwiVG9wIjowLjAsIkxlZnQiOjAuMCwiUmlnaHQiOjAuMCwiQm90dG9tIjowLjB9LCJJc1Zpc2libGUiOmZhbHNlLCJXaWR0aCI6MC4wLCJIZWlnaHQiOjAuMCwiQm9yZGVyU3R5bGUiOm51bGwsIlBhcmVudFN0eWxlIjpudWxsfX0seyIkaWQiOiIzNjYiLCJfcm93cyI6W3siJGlkIjoiMzY3IiwiX3Rhc2tzIjpbXSwiX21pbGVzdG9uZXMiOlt7IiRpZCI6IjM2OCIsIklkIjoiYjg4Y2E1ZWYtYjBiMi00YTcwLThlYTctOGFhNWU3NWI1ZWM3IiwiSW5kZXgiOjExLCJHcm91cElkIjpudWxsLCJUaXRsZSI6IkJldGEgQmxvZyBMaXZlIiwiRGF0ZVRpbWUiOiIyMDIxLTA2LTMwVDIzOjU5OjAwIiwiUGVyY2VudGFnZUNvbXBsZXRlIjpudWxsLCJOb3RlIjpudWxsLCJTdHlsZSI6eyIkaWQiOiIzNjkiLCJUaXRsZVBvc2l0aW9uIjoiTGVmdCIsIkRhdGVQb3NpdGlvbiI6IkxlZnQiLCJTaGFwZVR5cGUiOjEsIlNoYXBlU2l6ZSI6MSwiU2hhcGVTdHlsZSI6eyIkaWQiOiIzNzAiLCJNYXJnaW4iOnsiJGlkIjoiMzcxIiwiVG9wIjowLjAsIkxlZnQiOjAuMCwiUmlnaHQiOjAuMCwiQm90dG9tIjowLjB9LCJQYWRkaW5nIjp7IiRpZCI6IjM3MiIsIlRvcCI6MC4wLCJMZWZ0IjowLjAsIlJpZ2h0IjowLjAsIkJvdHRvbSI6MC4wfSwiQmFja2dyb3VuZCI6eyIkaWQiOiIzNzMiLCJDb2xvciI6eyIkaWQiOiIzNzQiLCJBIjoyNTUsIlIiOjIzNywiRyI6MTI1LCJCIjo0OX19LCJJc1Zpc2libGUiOnRydWUsIldpZHRoIjoxOC4wLCJIZWlnaHQiOjIwLjAsIkJvcmRlclN0eWxlIjp7IiRpZCI6IjM3NSIsIkxpbmVDb2xvciI6eyIkaWQiOiIzNzYiLCIkdHlwZSI6Ik5MUkUuQ29tbW9uLkRvbS5Tb2xpZENvbG9yQnJ1c2gsIE5MUkUuQ29tbW9uIiwiQ29sb3IiOnsiJGlkIjoiMzc3IiwiQSI6MjU1LCJSIjoyNTUsIkciOjAsIkIiOjB9fSwiTGluZVdlaWdodCI6MC4wLCJMaW5lVHlwZSI6MCwiUGFyZW50U3R5bGUiOm51bGx9LCJQYXJlbnRTdHlsZSI6bnVsbH0sIlRpdGxlU3R5bGUiOnsiJGlkIjoiMzc4IiwiRm9udFNldHRpbmdzIjp7IiRpZCI6IjM3OSIsIkZvbnRTaXplIjoxMSwiRm9udE5hbWUiOiJDYWxpYnJpIiwiSXNCb2xkIjpmYWxzZSwiSXNJdGFsaWMiOmZhbHNlLCJJc1VuZGVybGluZWQiOmZhbHNlLCJQYXJlbnRTdHlsZSI6bnVsbH0sIkF1dG9TaXplIjoyLCJGb3JlZ3JvdW5kIjp7IiRpZCI6IjM4MCIsIkNvbG9yIjp7IiRpZCI6IjM4MSIsIkEiOjI1NSwiUiI6MCwiRyI6MCwiQiI6MH19LCJNYXhXaWR0aCI6NzIuODYxNDk1OTcxNjc5Njg4LCJNYXhIZWlnaHQiOiJJbmZpbml0eSIsIlNtYXJ0Rm9yZWdyb3VuZElzQWN0aXZlIjpmYWxzZSwiSG9yaXpvbnRhbEFsaWdubWVudCI6MiwiVmVydGljYWxBbGlnbm1lbnQiOjAsIlNtYXJ0Rm9yZWdyb3VuZCI6bnVsbCwiQmFja2dyb3VuZEZpbGxUeXBlIjowLCJNYXJnaW4iOnsiJGlkIjoiMzgyIiwiVG9wIjowLjAsIkxlZnQiOjAuMCwiUmlnaHQiOjAuMCwiQm90dG9tIjowLjB9LCJQYWRkaW5nIjp7IiRpZCI6IjM4MyIsIlRvcCI6MC4wLCJMZWZ0IjowLjAsIlJpZ2h0IjowLjAsIkJvdHRvbSI6MC4wfSwiQmFja2dyb3VuZCI6eyIkaWQiOiIzODQiLCJDb2xvciI6eyIkaWQiOiIzODUiLCJBIjowLCJSIjoyNTUsIkciOjI1NSwiQiI6MjU1fX0sIklzVmlzaWJsZSI6dHJ1ZSwiV2lkdGgiOjAuMCwiSGVpZ2h0IjowLjAsIkJvcmRlclN0eWxlIjpudWxsLCJQYXJlbnRTdHlsZSI6bnVsbH0sIkRhdGVTdHlsZSI6eyIkaWQiOiIzODYiLCJGb250U2V0dGluZ3MiOnsiJGlkIjoiMzg3IiwiRm9udFNpemUiOjksIkZvbnROYW1lIjoiQ2FsaWJyaSIsIklzQm9sZCI6ZmFsc2UsIklzSXRhbGljIjpmYWxzZSwiSXNVbmRlcmxpbmVkIjpmYWxzZSwiUGFyZW50U3R5bGUiOm51bGx9LCJBdXRvU2l6ZSI6MCwiRm9yZWdyb3VuZCI6eyIkaWQiOiIzODgiLCJDb2xvciI6eyIkaWQiOiIzO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5MCIsIlRvcCI6MC4wLCJMZWZ0IjowLjAsIlJpZ2h0IjowLjAsIkJvdHRvbSI6MC4wfSwiUGFkZGluZyI6eyIkaWQiOiIzOTEiLCJUb3AiOjAuMCwiTGVmdCI6MC4wLCJSaWdodCI6MC4wLCJCb3R0b20iOjAuMH0sIkJhY2tncm91bmQiOnsiJGlkIjoiMzkyIiwiQ29sb3IiOnsiJGlkIjoiMzkzIiwiQSI6MCwiUiI6MjU1LCJHIjoyNTUsIkIiOjI1NX19LCJJc1Zpc2libGUiOnRydWUsIldpZHRoIjowLjAsIkhlaWdodCI6MC4wLCJCb3JkZXJTdHlsZSI6bnVsbCwiUGFyZW50U3R5bGUiOm51bGx9LCJEYXRlRm9ybWF0Ijp7IiRpZCI6IjM5N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zOTUiLCJEYXRlUGFydElzVmlzaWJsZSI6dHJ1ZSwiVGltZVBhcnRJc1Zpc2libGUiOmZhbHNlfX0sIldlZWtOdW1iZXJpbmciOnsiJGlkIjoiMzk2IiwiRm9ybWF0IjowLCJJc1Zpc2libGUiOmZhbHNlLCJMYXN0S25vd25WaXNpYmlsaXR5U3RhdGUiOmZhbHNlfSwiSXNWaXNpYmxlIjp0cnVlLCJQYXJlbnRTdHlsZSI6bnVsbH0sIkh5cGVybGluayI6bnVsbCwiSW1wb3J0SWQiOiIifV0sIklkIjoiMDAwMDAwMDAtMDAwMC0wMDAwLTAwMDAtMDAwMDAwMDAwMDAwIiwiSXNTaW5nbGVJdGVtUm93Ijp0cnVlfV0sIkluZGV4IjoxMSwiSWQiOiI1ZDY5OTQ4My03ZDI0LTQyMmEtOTZmNi05NGFkNmNmZmNhY2EiLCJIZWFkZXJUZXh0IjoiV2ViIiwiSXNEZWZhdWx0IjpmYWxzZSwiU3R5bGUiOnsiJGlkIjoiMzk3IiwiSGVhZGVyU3R5bGUiOnsiJGlkIjoiMzk4IiwiVGV4dFN0eWxlIjp7IiRpZCI6IjM5OSIsIkZvbnRTZXR0aW5ncyI6eyIkaWQiOiI0MDAiLCJGb250U2l6ZSI6MTEsIkZvbnROYW1lIjoiQ2FsaWJyaSIsIklzQm9sZCI6ZmFsc2UsIklzSXRhbGljIjpmYWxzZSwiSXNVbmRlcmxpbmVkIjpmYWxzZSwiUGFyZW50U3R5bGUiOm51bGx9LCJBdXRvU2l6ZSI6MCwiRm9yZWdyb3VuZCI6eyIkaWQiOiI0MDEiLCJDb2xvciI6eyIkcmVmIjoiMzQ0In19LCJNYXhXaWR0aCI6IkluZmluaXR5IiwiTWF4SGVpZ2h0IjoiSW5maW5pdHkiLCJTbWFydEZvcmVncm91bmRJc0FjdGl2ZSI6ZmFsc2UsIkhvcml6b250YWxBbGlnbm1lbnQiOjAsIlZlcnRpY2FsQWxpZ25tZW50IjowLCJTbWFydEZvcmVncm91bmQiOm51bGwsIkJhY2tncm91bmRGaWxsVHlwZSI6MCwiTWFyZ2luIjp7IiRpZCI6IjQwMiIsIlRvcCI6MC4wLCJMZWZ0IjowLjAsIlJpZ2h0IjowLjAsIkJvdHRvbSI6MC4wfSwiUGFkZGluZyI6eyIkaWQiOiI0MDMiLCJUb3AiOjAuMCwiTGVmdCI6MC4wLCJSaWdodCI6MC4wLCJCb3R0b20iOjAuMH0sIkJhY2tncm91bmQiOnsiJGlkIjoiNDA0IiwiQ29sb3IiOnsiJGlkIjoiNDA1IiwiQSI6MCwiUiI6MjU1LCJHIjoyNTUsIkIiOjI1NX19LCJJc1Zpc2libGUiOnRydWUsIldpZHRoIjowLjAsIkhlaWdodCI6MC4wLCJCb3JkZXJTdHlsZSI6bnVsbCwiUGFyZW50U3R5bGUiOm51bGx9LCJSZWN0YW5nbGVTdHlsZSI6eyIkaWQiOiI0MDYiLCJNYXJnaW4iOnsiJGlkIjoiNDA3IiwiVG9wIjowLjAsIkxlZnQiOjAuMCwiUmlnaHQiOjAuMCwiQm90dG9tIjowLjB9LCJQYWRkaW5nIjp7IiRpZCI6IjQwOCIsIlRvcCI6MC4wLCJMZWZ0IjowLjAsIlJpZ2h0IjowLjAsIkJvdHRvbSI6MC4wfSwiQmFja2dyb3VuZCI6eyIkaWQiOiI0MDkiLCJDb2xvciI6eyIkaWQiOiI0MTAiLCJBIjo2MywiUiI6MTY2LCJHIjoxNjYsIkIiOjE2Nn19LCJJc1Zpc2libGUiOnRydWUsIldpZHRoIjowLjAsIkhlaWdodCI6MC4wLCJCb3JkZXJTdHlsZSI6eyIkaWQiOiI0MTEiLCJMaW5lQ29sb3IiOnsiJGlkIjoiNDEyIiwiJHR5cGUiOiJOTFJFLkNvbW1vbi5Eb20uU29saWRDb2xvckJydXNoLCBOTFJFLkNvbW1vbiIsIkNvbG9yIjp7IiRpZCI6IjQxMyIsIkEiOjI1NSwiUiI6MjU1LCJHIjowLCJCIjowfX0sIkxpbmVXZWlnaHQiOjAuMCwiTGluZVR5cGUiOjAsIlBhcmVudFN0eWxlIjpudWxsfSwiUGFyZW50U3R5bGUiOm51bGx9LCJNYXJnaW4iOnsiJGlkIjoiNDE0IiwiVG9wIjowLjAsIkxlZnQiOjAuMCwiUmlnaHQiOjAuMCwiQm90dG9tIjowLjB9LCJQYWRkaW5nIjp7IiRpZCI6IjQxNSIsIlRvcCI6MC4wLCJMZWZ0IjowLjAsIlJpZ2h0IjowLjAsIkJvdHRvbSI6MC4wfSwiQmFja2dyb3VuZCI6bnVsbCwiSXNWaXNpYmxlIjp0cnVlLCJXaWR0aCI6MC4wLCJIZWlnaHQiOjAuMCwiQm9yZGVyU3R5bGUiOm51bGwsIlBhcmVudFN0eWxlIjpudWxsfSwiQmFja2dyb3VuZFN0eWxlIjp7IiRpZCI6IjQxNiIsIk1hcmdpbiI6eyIkaWQiOiI0MTciLCJUb3AiOjAuMCwiTGVmdCI6MC4wLCJSaWdodCI6MC4wLCJCb3R0b20iOjAuMH0sIlBhZGRpbmciOnsiJGlkIjoiNDE4IiwiVG9wIjowLjAsIkxlZnQiOjAuMCwiUmlnaHQiOjAuMCwiQm90dG9tIjowLjB9LCJCYWNrZ3JvdW5kIjp7IiRpZCI6IjQxOSIsIkNvbG9yIjp7IiRyZWYiOiIyNiJ9fSwiSXNWaXNpYmxlIjp0cnVlLCJXaWR0aCI6MC4wLCJIZWlnaHQiOjAuMCwiQm9yZGVyU3R5bGUiOnsiJGlkIjoiNDIwIiwiTGluZUNvbG9yIjp7IiRpZCI6IjQyMSIsIiR0eXBlIjoiTkxSRS5Db21tb24uRG9tLlNvbGlkQ29sb3JCcnVzaCwgTkxSRS5Db21tb24iLCJDb2xvciI6eyIkaWQiOiI0MjIiLCJBIjoyNTUsIlIiOjI1NSwiRyI6MCwiQiI6MH19LCJMaW5lV2VpZ2h0IjowLjAsIkxpbmVUeXBlIjowLCJQYXJlbnRTdHlsZSI6bnVsbH0sIlBhcmVudFN0eWxlIjpudWxsfSwiTWFyZ2luIjp7IiRpZCI6IjQyMyIsIlRvcCI6MC4wLCJMZWZ0IjowLjAsIlJpZ2h0IjowLjAsIkJvdHRvbSI6MC4wfSwiUGFkZGluZyI6eyIkaWQiOiI0MjQiLCJUb3AiOjAuMCwiTGVmdCI6MC4wLCJSaWdodCI6MC4wLCJCb3R0b20iOjAuMH0sIklzVmlzaWJsZSI6dHJ1ZSwiV2lkdGgiOjAuMCwiSGVpZ2h0IjowLjAsIkJvcmRlclN0eWxlIjpudWxsLCJQYXJlbnRTdHlsZSI6bnVsbH19LHsiJGlkIjoiNDI1IiwiX3Jvd3MiOlt7IiRpZCI6IjQyNiIsIl90YXNrcyI6W10sIl9taWxlc3RvbmVzIjpbeyIkaWQiOiI0MjciLCJJZCI6IjE1NWRjMGRmLTZmNDEtNDNhOC1hMDViLTdmMTg3ZDE2ZjNjYiIsIkluZGV4IjoxMSwiR3JvdXBJZCI6bnVsbCwiVGl0bGUiOiJQcmVzcyBSZWxlYXNlIiwiRGF0ZVRpbWUiOiIyMDIxLTA4LTAyVDIzOjU5OjAwIiwiUGVyY2VudGFnZUNvbXBsZXRlIjpudWxsLCJOb3RlIjpudWxsLCJTdHlsZSI6eyIkaWQiOiI0MjgiLCJUaXRsZVBvc2l0aW9uIjoiTGVmdCIsIkRhdGVQb3NpdGlvbiI6IkxlZnQiLCJTaGFwZVR5cGUiOjEsIlNoYXBlU2l6ZSI6MSwiU2hhcGVTdHlsZSI6eyIkaWQiOiI0MjkiLCJNYXJnaW4iOnsiJHJlZiI6IjM3MSJ9LCJQYWRkaW5nIjp7IiRyZWYiOiIzNzIifSwiQmFja2dyb3VuZCI6eyIkaWQiOiI0MzAiLCJDb2xvciI6eyIkaWQiOiI0MzEiLCJBIjoyNTUsIlIiOjIzNywiRyI6MTI1LCJCIjo0OX19LCJJc1Zpc2libGUiOnRydWUsIldpZHRoIjoxOC4wLCJIZWlnaHQiOjIwLjAsIkJvcmRlclN0eWxlIjp7IiRpZCI6IjQzMiIsIkxpbmVDb2xvciI6eyIkcmVmIjoiMzc2In0sIkxpbmVXZWlnaHQiOjAuMCwiTGluZVR5cGUiOjAsIlBhcmVudFN0eWxlIjpudWxsfSwiUGFyZW50U3R5bGUiOm51bGx9LCJUaXRsZVN0eWxlIjp7IiRpZCI6IjQzMyIsIkZvbnRTZXR0aW5ncyI6eyIkaWQiOiI0MzQiLCJGb250U2l6ZSI6MTEsIkZvbnROYW1lIjoiQ2FsaWJyaSIsIklzQm9sZCI6ZmFsc2UsIklzSXRhbGljIjpmYWxzZSwiSXNVbmRlcmxpbmVkIjpmYWxzZSwiUGFyZW50U3R5bGUiOm51bGx9LCJBdXRvU2l6ZSI6MiwiRm9yZWdyb3VuZCI6eyIkaWQiOiI0MzUiLCJDb2xvciI6eyIkaWQiOiI0MzYiLCJBIjoyNTUsIlIiOjAsIkciOjAsIkIiOjB9fSwiTWF4V2lkdGgiOjYzLjExNTUxMjg0NzkwMDM5MSwiTWF4SGVpZ2h0IjoiSW5maW5pdHkiLCJTbWFydEZvcmVncm91bmRJc0FjdGl2ZSI6ZmFsc2UsIkhvcml6b250YWxBbGlnbm1lbnQiOjIsIlZlcnRpY2FsQWxpZ25tZW50IjowLCJTbWFydEZvcmVncm91bmQiOm51bGwsIkJhY2tncm91bmRGaWxsVHlwZSI6MCwiTWFyZ2luIjp7IiRyZWYiOiIzODIifSwiUGFkZGluZyI6eyIkcmVmIjoiMzgzIn0sIkJhY2tncm91bmQiOnsiJGlkIjoiNDM3IiwiQ29sb3IiOnsiJGlkIjoiNDM4IiwiQSI6MCwiUiI6MjU1LCJHIjoyNTUsIkIiOjI1NX19LCJJc1Zpc2libGUiOnRydWUsIldpZHRoIjowLjAsIkhlaWdodCI6MC4wLCJCb3JkZXJTdHlsZSI6bnVsbCwiUGFyZW50U3R5bGUiOm51bGx9LCJEYXRlU3R5bGUiOnsiJGlkIjoiNDM5IiwiRm9udFNldHRpbmdzIjp7IiRpZCI6IjQ0MCIsIkZvbnRTaXplIjo5LCJGb250TmFtZSI6IkNhbGlicmkiLCJJc0JvbGQiOmZhbHNlLCJJc0l0YWxpYyI6ZmFsc2UsIklzVW5kZXJsaW5lZCI6ZmFsc2UsIlBhcmVudFN0eWxlIjpudWxsfSwiQXV0b1NpemUiOjAsIkZvcmVncm91bmQiOnsiJGlkIjoiNDQxIiwiQ29sb3IiOnsiJGlkIjoiNDQ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zkwIn0sIlBhZGRpbmciOnsiJHJlZiI6IjM5MSJ9LCJCYWNrZ3JvdW5kIjp7IiRpZCI6IjQ0MyIsIkNvbG9yIjp7IiRpZCI6IjQ0NCIsIkEiOjAsIlIiOjI1NSwiRyI6MjU1LCJCIjoyNTV9fSwiSXNWaXNpYmxlIjp0cnVlLCJXaWR0aCI6MC4wLCJIZWlnaHQiOjAuMCwiQm9yZGVyU3R5bGUiOm51bGwsIlBhcmVudFN0eWxlIjpudWxsfSwiRGF0ZUZvcm1hdCI6eyIkaWQiOiI0NDU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NDQ2IiwiRGF0ZVBhcnRJc1Zpc2libGUiOnRydWUsIlRpbWVQYXJ0SXNWaXNpYmxlIjpmYWxzZX19LCJXZWVrTnVtYmVyaW5nIjp7IiRpZCI6IjQ0NyIsIkZvcm1hdCI6MCwiSXNWaXNpYmxlIjpmYWxzZSwiTGFzdEtub3duVmlzaWJpbGl0eVN0YXRlIjpmYWxzZX0sIklzVmlzaWJsZSI6dHJ1ZSwiUGFyZW50U3R5bGUiOm51bGx9LCJIeXBlcmxpbmsiOm51bGwsIkltcG9ydElkIjoiIn0seyIkaWQiOiI0NDgiLCJJZCI6IjA3Yjk4YmNmLTY3OGQtNDY3MS1hYTYzLWU2YzkwZjA0MDJhYSIsIkluZGV4IjoxMiwiR3JvdXBJZCI6bnVsbCwiVGl0bGUiOiJQdWJsaWMgU2l0ZSBMaXZlIiwiRGF0ZVRpbWUiOiIyMDIxLTEwLTIwVDIzOjU5OjAwIiwiUGVyY2VudGFnZUNvbXBsZXRlIjpudWxsLCJOb3RlIjpudWxsLCJTdHlsZSI6eyIkaWQiOiI0NDkiLCJUaXRsZVBvc2l0aW9uIjoiTGVmdCIsIkRhdGVQb3NpdGlvbiI6IkxlZnQiLCJTaGFwZVR5cGUiOjEsIlNoYXBlU2l6ZSI6MSwiU2hhcGVTdHlsZSI6eyIkaWQiOiI0NTAiLCJNYXJnaW4iOnsiJHJlZiI6IjM3MSJ9LCJQYWRkaW5nIjp7IiRyZWYiOiIzNzIifSwiQmFja2dyb3VuZCI6eyIkaWQiOiI0NTEiLCJDb2xvciI6eyIkaWQiOiI0NTIiLCJBIjoyNTUsIlIiOjIzNywiRyI6MTI1LCJCIjo0OX19LCJJc1Zpc2libGUiOnRydWUsIldpZHRoIjoxOC4wLCJIZWlnaHQiOjIwLjAsIkJvcmRlclN0eWxlIjp7IiRpZCI6IjQ1MyIsIkxpbmVDb2xvciI6eyIkcmVmIjoiMzc2In0sIkxpbmVXZWlnaHQiOjAuMCwiTGluZVR5cGUiOjAsIlBhcmVudFN0eWxlIjpudWxsfSwiUGFyZW50U3R5bGUiOm51bGx9LCJUaXRsZVN0eWxlIjp7IiRpZCI6IjQ1NCIsIkZvbnRTZXR0aW5ncyI6eyIkaWQiOiI0NTUiLCJGb250U2l6ZSI6MTEsIkZvbnROYW1lIjoiQ2FsaWJyaSIsIklzQm9sZCI6ZmFsc2UsIklzSXRhbGljIjpmYWxzZSwiSXNVbmRlcmxpbmVkIjpmYWxzZSwiUGFyZW50U3R5bGUiOm51bGx9LCJBdXRvU2l6ZSI6MiwiRm9yZWdyb3VuZCI6eyIkaWQiOiI0NTYiLCJDb2xvciI6eyIkaWQiOiI0NTciLCJBIjoyNTUsIlIiOjAsIkciOjAsIkIiOjB9fSwiTWF4V2lkdGgiOjc3LjczNzQ4MDE2MzU3NDIxOSwiTWF4SGVpZ2h0IjoiSW5maW5pdHkiLCJTbWFydEZvcmVncm91bmRJc0FjdGl2ZSI6ZmFsc2UsIkhvcml6b250YWxBbGlnbm1lbnQiOjIsIlZlcnRpY2FsQWxpZ25tZW50IjowLCJTbWFydEZvcmVncm91bmQiOm51bGwsIkJhY2tncm91bmRGaWxsVHlwZSI6MCwiTWFyZ2luIjp7IiRyZWYiOiIzODIifSwiUGFkZGluZyI6eyIkcmVmIjoiMzgzIn0sIkJhY2tncm91bmQiOnsiJGlkIjoiNDU4IiwiQ29sb3IiOnsiJGlkIjoiNDU5IiwiQSI6MCwiUiI6MjU1LCJHIjoyNTUsIkIiOjI1NX19LCJJc1Zpc2libGUiOnRydWUsIldpZHRoIjowLjAsIkhlaWdodCI6MC4wLCJCb3JkZXJTdHlsZSI6bnVsbCwiUGFyZW50U3R5bGUiOm51bGx9LCJEYXRlU3R5bGUiOnsiJGlkIjoiNDYwIiwiRm9udFNldHRpbmdzIjp7IiRpZCI6IjQ2MSIsIkZvbnRTaXplIjo5LCJGb250TmFtZSI6IkNhbGlicmkiLCJJc0JvbGQiOmZhbHNlLCJJc0l0YWxpYyI6ZmFsc2UsIklzVW5kZXJsaW5lZCI6ZmFsc2UsIlBhcmVudFN0eWxlIjpudWxsfSwiQXV0b1NpemUiOjAsIkZvcmVncm91bmQiOnsiJGlkIjoiNDYyIiwiQ29sb3IiOnsiJGlkIjoiNDY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zkwIn0sIlBhZGRpbmciOnsiJHJlZiI6IjM5MSJ9LCJCYWNrZ3JvdW5kIjp7IiRpZCI6IjQ2NCIsIkNvbG9yIjp7IiRpZCI6IjQ2NSIsIkEiOjAsIlIiOjI1NSwiRyI6MjU1LCJCIjoyNTV9fSwiSXNWaXNpYmxlIjp0cnVlLCJXaWR0aCI6MC4wLCJIZWlnaHQiOjAuMCwiQm9yZGVyU3R5bGUiOm51bGwsIlBhcmVudFN0eWxlIjpudWxsfSwiRGF0ZUZvcm1hdCI6eyIkaWQiOiI0Nj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NDY3IiwiRGF0ZVBhcnRJc1Zpc2libGUiOnRydWUsIlRpbWVQYXJ0SXNWaXNpYmxlIjpmYWxzZX19LCJXZWVrTnVtYmVyaW5nIjp7IiRpZCI6IjQ2OCIsIkZvcm1hdCI6MCwiSXNWaXNpYmxlIjpmYWxzZSwiTGFzdEtub3duVmlzaWJpbGl0eVN0YXRlIjpmYWxzZX0sIklzVmlzaWJsZSI6dHJ1ZSwiUGFyZW50U3R5bGUiOm51bGx9LCJIeXBlcmxpbmsiOm51bGwsIkltcG9ydElkIjoiIn1dLCJJZCI6IjUyM2ViZTBjLTA5MmQtNDVmYS05M2NhLWQzNzYxNjBlZDUyMiIsIklzU2luZ2xlSXRlbVJvdyI6ZmFsc2V9XSwiSW5kZXgiOjEzLCJJZCI6IjI1MjI5MTAzLTU3OTUtNDM1OC05NTE0LTI4MjFmZDM3ZWE5ZCIsIkhlYWRlclRleHQiOiJQcmVzcyIsIklzRGVmYXVsdCI6ZmFsc2UsIlN0eWxlIjp7IiRpZCI6IjQ2OSIsIkhlYWRlclN0eWxlIjp7IiRpZCI6IjQ3MCIsIlRleHRTdHlsZSI6eyIkaWQiOiI0NzEiLCJGb250U2V0dGluZ3MiOnsiJGlkIjoiNDcyIiwiRm9udFNpemUiOjExLCJGb250TmFtZSI6IkNhbGlicmkiLCJJc0JvbGQiOmZhbHNlLCJJc0l0YWxpYyI6ZmFsc2UsIklzVW5kZXJsaW5lZCI6ZmFsc2UsIlBhcmVudFN0eWxlIjpudWxsfSwiQXV0b1NpemUiOjAsIkZvcmVncm91bmQiOnsiJGlkIjoiNDczIiwiQ29sb3IiOnsiJHJlZiI6IjM0NCJ9fSwiTWF4V2lkdGgiOiJJbmZpbml0eSIsIk1heEhlaWdodCI6IkluZmluaXR5IiwiU21hcnRGb3JlZ3JvdW5kSXNBY3RpdmUiOmZhbHNlLCJIb3Jpem9udGFsQWxpZ25tZW50IjowLCJWZXJ0aWNhbEFsaWdubWVudCI6MCwiU21hcnRGb3JlZ3JvdW5kIjpudWxsLCJCYWNrZ3JvdW5kRmlsbFR5cGUiOjAsIk1hcmdpbiI6eyIkaWQiOiI0NzQiLCJUb3AiOjAuMCwiTGVmdCI6MC4wLCJSaWdodCI6MC4wLCJCb3R0b20iOjAuMH0sIlBhZGRpbmciOnsiJGlkIjoiNDc1IiwiVG9wIjowLjAsIkxlZnQiOjAuMCwiUmlnaHQiOjAuMCwiQm90dG9tIjowLjB9LCJCYWNrZ3JvdW5kIjp7IiRpZCI6IjQ3NiIsIkNvbG9yIjp7IiRpZCI6IjQ3NyIsIkEiOjAsIlIiOjI1NSwiRyI6MjU1LCJCIjoyNTV9fSwiSXNWaXNpYmxlIjp0cnVlLCJXaWR0aCI6MC4wLCJIZWlnaHQiOjAuMCwiQm9yZGVyU3R5bGUiOm51bGwsIlBhcmVudFN0eWxlIjpudWxsfSwiUmVjdGFuZ2xlU3R5bGUiOnsiJGlkIjoiNDc4IiwiTWFyZ2luIjp7IiRpZCI6IjQ3OSIsIlRvcCI6MC4wLCJMZWZ0IjowLjAsIlJpZ2h0IjowLjAsIkJvdHRvbSI6MC4wfSwiUGFkZGluZyI6eyIkaWQiOiI0ODAiLCJUb3AiOjAuMCwiTGVmdCI6MC4wLCJSaWdodCI6MC4wLCJCb3R0b20iOjAuMH0sIkJhY2tncm91bmQiOnsiJGlkIjoiNDgxIiwiQ29sb3IiOnsiJGlkIjoiNDgyIiwiQSI6NjMsIlIiOjE2NiwiRyI6MTY2LCJCIjoxNjZ9fSwiSXNWaXNpYmxlIjp0cnVlLCJXaWR0aCI6MC4wLCJIZWlnaHQiOjAuMCwiQm9yZGVyU3R5bGUiOnsiJGlkIjoiNDgzIiwiTGluZUNvbG9yIjp7IiRpZCI6IjQ4NCIsIiR0eXBlIjoiTkxSRS5Db21tb24uRG9tLlNvbGlkQ29sb3JCcnVzaCwgTkxSRS5Db21tb24iLCJDb2xvciI6eyIkaWQiOiI0ODUiLCJBIjoyNTUsIlIiOjI1NSwiRyI6MCwiQiI6MH19LCJMaW5lV2VpZ2h0IjowLjAsIkxpbmVUeXBlIjowLCJQYXJlbnRTdHlsZSI6bnVsbH0sIlBhcmVudFN0eWxlIjpudWxsfSwiTWFyZ2luIjp7IiRpZCI6IjQ4NiIsIlRvcCI6MC4wLCJMZWZ0IjowLjAsIlJpZ2h0IjowLjAsIkJvdHRvbSI6MC4wfSwiUGFkZGluZyI6eyIkaWQiOiI0ODciLCJUb3AiOjAuMCwiTGVmdCI6MC4wLCJSaWdodCI6MC4wLCJCb3R0b20iOjAuMH0sIkJhY2tncm91bmQiOm51bGwsIklzVmlzaWJsZSI6dHJ1ZSwiV2lkdGgiOjAuMCwiSGVpZ2h0IjowLjAsIkJvcmRlclN0eWxlIjpudWxsLCJQYXJlbnRTdHlsZSI6bnVsbH0sIkJhY2tncm91bmRTdHlsZSI6eyIkaWQiOiI0ODgiLCJNYXJnaW4iOnsiJGlkIjoiNDg5IiwiVG9wIjowLjAsIkxlZnQiOjAuMCwiUmlnaHQiOjAuMCwiQm90dG9tIjowLjB9LCJQYWRkaW5nIjp7IiRpZCI6IjQ5MCIsIlRvcCI6MC4wLCJMZWZ0IjowLjAsIlJpZ2h0IjowLjAsIkJvdHRvbSI6MC4wfSwiQmFja2dyb3VuZCI6eyIkaWQiOiI0OTEiLCJDb2xvciI6eyIkaWQiOiI0OTIiLCJBIjo1MSwiUiI6MTY1LCJHIjoxNjUsIkIiOjE2NX19LCJJc1Zpc2libGUiOnRydWUsIldpZHRoIjowLjAsIkhlaWdodCI6MC4wLCJCb3JkZXJTdHlsZSI6eyIkaWQiOiI0OTMiLCJMaW5lQ29sb3IiOnsiJGlkIjoiNDk0IiwiJHR5cGUiOiJOTFJFLkNvbW1vbi5Eb20uU29saWRDb2xvckJydXNoLCBOTFJFLkNvbW1vbiIsIkNvbG9yIjp7IiRpZCI6IjQ5NSIsIkEiOjI1NSwiUiI6MjU1LCJHIjowLCJCIjowfX0sIkxpbmVXZWlnaHQiOjAuMCwiTGluZVR5cGUiOjAsIlBhcmVudFN0eWxlIjpudWxsfSwiUGFyZW50U3R5bGUiOm51bGx9LCJNYXJnaW4iOnsiJGlkIjoiNDk2IiwiVG9wIjowLjAsIkxlZnQiOjAuMCwiUmlnaHQiOjAuMCwiQm90dG9tIjowLjB9LCJQYWRkaW5nIjp7IiRpZCI6IjQ5NyIsIlRvcCI6MC4wLCJMZWZ0IjowLjAsIlJpZ2h0IjowLjAsIkJvdHRvbSI6MC4wfSwiSXNWaXNpYmxlIjp0cnVlLCJXaWR0aCI6MC4wLCJIZWlnaHQiOjAuMCwiQm9yZGVyU3R5bGUiOm51bGwsIlBhcmVudFN0eWxlIjpudWxsfX1dLCJJZCI6IjllYjc2NTg0LWJiMzItNDUyZS1hYzA3LWZiMjYzN2JhZWExYSIsIkluZGV4IjoxMCwiSGVhZGVyVGV4dCI6Ik1hcmtldCIsIlN0eWxlIjp7IiRpZCI6IjQ5OCIsIkhlYWRlclN0eWxlIjp7IiRpZCI6IjQ5OSIsIlRleHRJc1ZlcnRpY2FsIjp0cnVlLCJUZXh0U3R5bGUiOnsiJGlkIjoiNTAwIiwiRm9udFNldHRpbmdzIjp7IiRpZCI6IjUwMSIsIkZvbnRTaXplIjoxMiwiRm9udE5hbWUiOiJDYWxpYnJpIiwiSXNCb2xkIjp0cnVlLCJJc0l0YWxpYyI6ZmFsc2UsIklzVW5kZXJsaW5lZCI6ZmFsc2UsIlBhcmVudFN0eWxlIjpudWxsfSwiQXV0b1NpemUiOjAsIkZvcmVncm91bmQiOnsiJGlkIjoiNTAyIiwiQ29sb3IiOnsiJGlkIjoiNTAzIiwiQSI6MjU1LCJSIjoyNTUsIkciOjI1NSwiQiI6MjU1fX0sIk1heFdpZHRoIjowLjAsIk1heEhlaWdodCI6MC4wLCJTbWFydEZvcmVncm91bmRJc0FjdGl2ZSI6ZmFsc2UsIkhvcml6b250YWxBbGlnbm1lbnQiOjAsIlZlcnRpY2FsQWxpZ25tZW50IjowLCJTbWFydEZvcmVncm91bmQiOm51bGwsIkJhY2tncm91bmRGaWxsVHlwZSI6MCwiTWFyZ2luIjp7IiRpZCI6IjUwNCIsIlRvcCI6MC4wLCJMZWZ0IjowLjAsIlJpZ2h0IjowLjAsIkJvdHRvbSI6MC4wfSwiUGFkZGluZyI6eyIkaWQiOiI1MDUiLCJUb3AiOjAuMCwiTGVmdCI6MC4wLCJSaWdodCI6MC4wLCJCb3R0b20iOjAuMH0sIkJhY2tncm91bmQiOm51bGwsIklzVmlzaWJsZSI6ZmFsc2UsIldpZHRoIjowLjAsIkhlaWdodCI6MC4wLCJCb3JkZXJTdHlsZSI6bnVsbCwiUGFyZW50U3R5bGUiOm51bGx9LCJSZWN0YW5nbGVTdHlsZSI6eyIkaWQiOiI1MDYiLCJNYXJnaW4iOnsiJGlkIjoiNTA3IiwiVG9wIjowLjAsIkxlZnQiOjAuMCwiUmlnaHQiOjAuMCwiQm90dG9tIjowLjB9LCJQYWRkaW5nIjp7IiRpZCI6IjUwOCIsIlRvcCI6MC4wLCJMZWZ0IjowLjAsIlJpZ2h0IjowLjAsIkJvdHRvbSI6MC4wfSwiQmFja2dyb3VuZCI6eyIkaWQiOiI1MDkiLCJDb2xvciI6eyIkaWQiOiI1MTAiLCJBIjoyNTUsIlIiOjIzNywiRyI6MTI1LCJCIjo0OX19LCJJc1Zpc2libGUiOmZhbHNlLCJXaWR0aCI6MC4wLCJIZWlnaHQiOjAuMCwiQm9yZGVyU3R5bGUiOnsiJGlkIjoiNTExIiwiTGluZUNvbG9yIjp7IiRyZWYiOiIzMjIi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CYWNrZ3JvdW5kIjpudWxsLCJJc1Zpc2libGUiOnRydWUsIldpZHRoIjowLjAsIkhlaWdodCI6MC4wLCJCb3JkZXJTdHlsZSI6bnVsbCwiUGFyZW50U3R5bGUiOm51bGx9LCJCYWNrZ3JvdW5kU3R5bGUiOnsiJGlkIjoiNTE0IiwiTWFyZ2luIjp7IiRpZCI6IjUxNSIsIlRvcCI6MC4wLCJMZWZ0IjowLjAsIlJpZ2h0IjowLjAsIkJvdHRvbSI6MC4wfSwiUGFkZGluZyI6eyIkaWQiOiI1MTYiLCJUb3AiOjAuMCwiTGVmdCI6MC4wLCJSaWdodCI6MC4wLCJCb3R0b20iOjAuMH0sIkJhY2tncm91bmQiOnsiJGlkIjoiNTE3IiwiQ29sb3IiOnsiJGlkIjoiNTE4IiwiQSI6MzgsIlIiOjE2NSwiRyI6MTY1LCJCIjoxNjV9fSwiSXNWaXNpYmxlIjp0cnVlLCJXaWR0aCI6MC4wLCJIZWlnaHQiOjAuMCwiQm9yZGVyU3R5bGUiOnsiJGlkIjoiNTE5IiwiTGluZUNvbG9yIjp7IiRyZWYiOiIzMzIifSwiTGluZVdlaWdodCI6MC4wLCJMaW5lVHlwZSI6MCwiUGFyZW50U3R5bGUiOm51bGx9LCJQYXJlbnRTdHlsZSI6bnVsbH0sIklzQWJvdmVUaW1lYmFuZCI6dHJ1ZSwiTWFyZ2luIjp7IiRpZCI6IjUyMCIsIlRvcCI6MC4wLCJMZWZ0IjowLjAsIlJpZ2h0IjowLjAsIkJvdHRvbSI6MC4wfSwiUGFkZGluZyI6eyIkaWQiOiI1MjEiLCJUb3AiOjAuMCwiTGVmdCI6MC4wLCJSaWdodCI6MC4wLCJCb3R0b20iOjAuMH0sIklzVmlzaWJsZSI6dHJ1ZSwiV2lkdGgiOjAuMCwiSGVpZ2h0IjowLjAsIkJvcmRlclN0eWxlIjp7IiRpZCI6IjUyMiIsIkxpbmVDb2xvciI6bnVsbCwiTGluZVdlaWdodCI6MC4wLCJMaW5lVHlwZSI6MCwiUGFyZW50U3R5bGUiOm51bGx9LCJQYXJlbnRTdHlsZSI6bnVsbH19XSwiQ3VsdHVyZUluZm9OYW1lIjoiZW4tVVMiLCJTdHlsZU5hbWUiOm51bGwsIlZlcnNpb24iOnsiJGlkIjoiNTIzIiwiVmVyc2lvbiI6IjMuNi4yIiwiT3JpZ2luYWxBc3NlbWJseVZlcnNpb24iOiI2LjAwLjAwLjAwIiwiRWRpdGlvbiI6bnVsbCwiTGFzdFNhdmVkRWRpdGlvbiI6MCwiSXNQbHVzRWRpdGlvbiI6ZmFsc2UsIklzUHJvRWRpdGlvbiI6ZmFsc2V9LCJFZmZlY3QiOjAsIlN0eWxlIjp7IiRpZCI6IjUyNCIsIlRpbWViYW5kU3R5bGUiOnsiJGlkIjoiNTI1IiwiU2NhbGVNYXJraW5nIjowLCJTaGFwZSI6MCwiU2hhcGVTdHlsZSI6eyIkaWQiOiI1MjYiLCJNYXJnaW4iOnsiJGlkIjoiNTI3IiwiVG9wIjowLjAsIkxlZnQiOjEyLjAsIlJpZ2h0IjoxMi4wLCJCb3R0b20iOjAuMH0sIlBhZGRpbmciOnsiJGlkIjoiNTI4IiwiVG9wIjo3LjAsIkxlZnQiOjAuMCwiUmlnaHQiOjAuMCwiQm90dG9tIjo3LjB9LCJCYWNrZ3JvdW5kIjp7IiRpZCI6IjUyOSIsIkNvbG9yIjp7IiRpZCI6IjUzMCIsIkEiOjI1NSwiUiI6MTI0LCJHIjoxMjQsIkIiOjEyNH19LCJJc1Zpc2libGUiOnRydWUsIldpZHRoIjo4NTguMCwiSGVpZ2h0IjoxNC4zOTk5OTk2MTg1MzAyNzMsIkJvcmRlclN0eWxlIjp7IiRpZCI6IjUzMSIsIkxpbmVDb2xvciI6eyIkaWQiOiI1MzIiLCIkdHlwZSI6Ik5MUkUuQ29tbW9uLkRvbS5Tb2xpZENvbG9yQnJ1c2gsIE5MUkUuQ29tbW9uIiwiQ29sb3IiOnsiJGlkIjoiNTMzIiwiQSI6MjU1LCJSIjoyNTUsIkciOjAsIkIiOjB9fSwiTGluZVdlaWdodCI6MC4wLCJMaW5lVHlwZSI6MCwiUGFyZW50U3R5bGUiOm51bGx9LCJQYXJlbnRTdHlsZSI6bnVsbH0sIk1pZGRsZVRpZXJTaGFwZVN0eWxlIjp7IiRpZCI6IjUzNCIsIk1hcmdpbiI6eyIkaWQiOiI1MzUiLCJUb3AiOjAuMCwiTGVmdCI6MTIuMCwiUmlnaHQiOjEyLjAsIkJvdHRvbSI6MC4wfSwiUGFkZGluZyI6eyIkaWQiOiI1MzYiLCJUb3AiOjcuMCwiTGVmdCI6MC4wLCJSaWdodCI6MC4wLCJCb3R0b20iOjcuMH0sIkJhY2tncm91bmQiOnsiJGlkIjoiNTM3IiwiQ29sb3IiOnsiJGlkIjoiNTM4IiwiQSI6MjU1LCJSIjoxMjQsIkciOjEyNCwiQiI6MTI0fX0sIklzVmlzaWJsZSI6dHJ1ZSwiV2lkdGgiOjg1OC4wLCJIZWlnaHQiOjE0LjM5OTk5OTYxODUzMDI3MywiQm9yZGVyU3R5bGUiOnsiJGlkIjoiNTM5IiwiTGluZUNvbG9yIjpudWxsLCJMaW5lV2VpZ2h0IjowLjAsIkxpbmVUeXBlIjowLCJQYXJlbnRTdHlsZSI6bnVsbH0sIlBhcmVudFN0eWxlIjpudWxsfSwiQm90dG9tVGllclNoYXBlU3R5bGUiOnsiJGlkIjoiNTQwIiwiTWFyZ2luIjp7IiRyZWYiOiI1MjcifSwiUGFkZGluZyI6eyIkcmVmIjoiNTI4In0sIkJhY2tncm91bmQiOnsiJGlkIjoiNTQxIiwiQ29sb3IiOnsiJGlkIjoiNTQyIiwiQSI6MjU1LCJSIjoxMjQsIkciOjEyNCwiQiI6MTI0fX0sIklzVmlzaWJsZSI6dHJ1ZSwiV2lkdGgiOjg1OC4wLCJIZWlnaHQiOjE0LjM5OTk5OTYxODUzMDI3MywiQm9yZGVyU3R5bGUiOnsiJGlkIjoiNTQzIiwiTGluZUNvbG9yIjp7IiRyZWYiOiI1MzIifSwiTGluZVdlaWdodCI6MC4wLCJMaW5lVHlwZSI6MCwiUGFyZW50U3R5bGUiOm51bGx9LCJQYXJlbnRTdHlsZSI6bnVsbH0sIlJpZ2h0RW5kQ2Fwc1N0eWxlIjp7IiRpZCI6IjU0NCIsIkZvbnRTZXR0aW5ncyI6eyIkaWQiOiI1NDUiLCJGb250U2l6ZSI6MTgsIkZvbnROYW1lIjoiQ2FsaWJyaSIsIklzQm9sZCI6dHJ1ZSwiSXNJdGFsaWMiOmZhbHNlLCJJc1VuZGVybGluZWQiOmZhbHNlLCJQYXJlbnRTdHlsZSI6bnVsbH0sIkF1dG9TaXplIjowLCJGb3JlZ3JvdW5kIjp7IiRpZCI6IjU0NiIsIkNvbG9yIjp7IiRpZCI6IjU0Ny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U0OCIsIlRvcCI6MC4wLCJMZWZ0IjowLjAsIlJpZ2h0IjoyNS4wLCJCb3R0b20iOjAuMH0sIlBhZGRpbmciOnsiJGlkIjoiNTQ5IiwiVG9wIjowLjAsIkxlZnQiOjAuMCwiUmlnaHQiOjAuMCwiQm90dG9tIjowLjB9LCJCYWNrZ3JvdW5kIjp7IiRpZCI6IjU1MCIsIkNvbG9yIjp7IiRyZWYiOiI0NCJ9fSwiSXNWaXNpYmxlIjp0cnVlLCJXaWR0aCI6MC4wLCJIZWlnaHQiOjAuMCwiQm9yZGVyU3R5bGUiOm51bGwsIlBhcmVudFN0eWxlIjpudWxsfSwiTGVmdEVuZENhcHNTdHlsZSI6eyIkaWQiOiI1NTEiLCJGb250U2V0dGluZ3MiOnsiJGlkIjoiNTUyIiwiRm9udFNpemUiOjM2LCJGb250TmFtZSI6IkNhbGlicmkiLCJJc0JvbGQiOnRydWUsIklzSXRhbGljIjpmYWxzZSwiSXNVbmRlcmxpbmVkIjpmYWxzZSwiUGFyZW50U3R5bGUiOm51bGx9LCJBdXRvU2l6ZSI6MCwiRm9yZWdyb3VuZCI6eyIkaWQiOiI1NTMiLCJDb2xvciI6eyIkaWQiOiI1NT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SIsIlRvcCI6MC4wLCJMZWZ0Ijo1MS41MDY5OTM1MTkzMDExNjIsIlJpZ2h0IjowLjAsIkJvdHRvbSI6MC4wfSwiUGFkZGluZyI6eyIkaWQiOiI1NTYiLCJUb3AiOjAuMCwiTGVmdCI6MC4wLCJSaWdodCI6MC4wLCJCb3R0b20iOjAuMH0sIkJhY2tncm91bmQiOnsiJGlkIjoiNTU3IiwiQ29sb3IiOnsiJHJlZiI6IjQ0In19LCJJc1Zpc2libGUiOmZhbHNlLCJXaWR0aCI6MC4wLCJIZWlnaHQiOjAuMCwiQm9yZGVyU3R5bGUiOm51bGwsIlBhcmVudFN0eWxlIjpudWxsfSwiVG9kYXlUZXh0U3R5bGUiOnsiJGlkIjoiNTU4IiwiRm9udFNldHRpbmdzIjp7IiRpZCI6IjU1OSIsIkZvbnRTaXplIjoxMiwiRm9udE5hbWUiOiJDYWxpYnJpIiwiSXNCb2xkIjpmYWxzZSwiSXNJdGFsaWMiOmZhbHNlLCJJc1VuZGVybGluZWQiOmZhbHNlLCJQYXJlbnRTdHlsZSI6bnVsbH0sIkF1dG9TaXplIjowLCJGb3JlZ3JvdW5kIjp7IiRpZCI6IjU2MCIsIkNvbG9yIjp7IiRpZCI6IjU2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jIiLCJUb3AiOjAuMCwiTGVmdCI6MC4wLCJSaWdodCI6MC4wLCJCb3R0b20iOjAuMH0sIlBhZGRpbmciOnsiJGlkIjoiNTYzIiwiVG9wIjowLjAsIkxlZnQiOjAuMCwiUmlnaHQiOjAuMCwiQm90dG9tIjowLjB9LCJCYWNrZ3JvdW5kIjp7IiRpZCI6IjU2NCIsIkNvbG9yIjp7IiRyZWYiOiI0NCJ9fSwiSXNWaXNpYmxlIjp0cnVlLCJXaWR0aCI6MC4wLCJIZWlnaHQiOjAuMCwiQm9yZGVyU3R5bGUiOm51bGwsIlBhcmVudFN0eWxlIjpudWxsfSwiVG9kYXlNYXJrZXJ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yNTUsIlIiOjI1NSwiRyI6MCwiQiI6MH19LCJJc1Zpc2libGUiOnRydWUsIldpZHRoIjowLjAsIkhlaWdodCI6MC4wLCJCb3JkZXJTdHlsZSI6bnVsbCwiUGFyZW50U3R5bGUiOm51bGx9LCJTY2FsZVN0eWxlIjp7IiRpZCI6IjU3MCIsIlNoYXBlIjowLCJTaG93U2VnbWVudFNlcGFyYXRvcnMiOnRydWUsIlNlZ21lbnRTZXBhcmF0b3JPcGFjaXR5IjozMCwiSGFzQmVlblZpc2libGVCZWZvcmUiOnRydWUsIkZvbnRTZXR0aW5ncyI6eyIkaWQiOiI1NzEiLCJGb250U2l6ZSI6MTEsIkZvbnROYW1lIjoiQ2FsaWJyaSIsIklzQm9sZCI6ZmFsc2UsIklzSXRhbGljIjpmYWxzZSwiSXNVbmRlcmxpbmVkIjpmYWxzZSwiUGFyZW50U3R5bGUiOm51bGx9LCJBdXRvU2l6ZSI6MCwiRm9yZWdyb3VuZCI6eyIkaWQiOiI1NzIiLCJDb2xvciI6eyIkaWQiOiI1Nz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c0IiwiVG9wIjowLjAsIkxlZnQiOjUuMCwiUmlnaHQiOjAuMCwiQm90dG9tIjowLjB9LCJQYWRkaW5nIjp7IiRpZCI6IjU3NSIsIlRvcCI6MC4wLCJMZWZ0IjowLjAsIlJpZ2h0IjowLjAsIkJvdHRvbSI6MC4wfSwiQmFja2dyb3VuZCI6eyIkaWQiOiI1NzYiLCJDb2xvciI6eyIkcmVmIjoiNDQifX0sIklzVmlzaWJsZSI6dHJ1ZSwiV2lkdGgiOjAuMCwiSGVpZ2h0IjowLjAsIkJvcmRlclN0eWxlIjpudWxsLCJQYXJlbnRTdHlsZSI6bnVsbH0sIlNpbmdsZVNjYWxlU2hhcGVTdHlsZSI6eyIkaWQiOiI1NzciLCJTaGFwZSI6MCwiSGVpZ2h0IjozMC4wfSwiTWlkZGxlVGllclNjYWxlU3R5bGUiOnsiJGlkIjoiNTc4IiwiU2hhcGUiOjAsIlNob3dTZWdtZW50U2VwYXJhdG9ycyI6dHJ1ZSwiU2VnbWVudFNlcGFyYXRvck9wYWNpdHkiOjMwLCJIYXNCZWVuVmlzaWJsZUJlZm9yZSI6dHJ1ZSwiRm9udFNldHRpbmdzIjp7IiRpZCI6IjU3OSIsIkZvbnRTaXplIjoxMSwiRm9udE5hbWUiOiJDYWxpYnJpIiwiSXNCb2xkIjpmYWxzZSwiSXNJdGFsaWMiOmZhbHNlLCJJc1VuZGVybGluZWQiOmZhbHNlLCJQYXJlbnRTdHlsZSI6bnVsbH0sIkF1dG9TaXplIjowLCJGb3JlZ3JvdW5kIjp7IiRpZCI6IjU4MCIsIkNvbG9yIjp7IiRyZWYiOiI1NzMifX0sIk1heFdpZHRoIjoyMDAuMCwiTWF4SGVpZ2h0IjoiSW5maW5pdHkiLCJTbWFydEZvcmVncm91bmRJc0FjdGl2ZSI6ZmFsc2UsIkhvcml6b250YWxBbGlnbm1lbnQiOjAsIlZlcnRpY2FsQWxpZ25tZW50IjoxLCJTbWFydEZvcmVncm91bmQiOm51bGwsIkJhY2tncm91bmRGaWxsVHlwZSI6MCwiTWFyZ2luIjp7IiRpZCI6IjU4MSIsIlRvcCI6MC4wLCJMZWZ0Ijo1LjAsIlJpZ2h0IjowLjAsIkJvdHRvbSI6MC4wfSwiUGFkZGluZyI6eyIkaWQiOiI1ODIiLCJUb3AiOjAuMCwiTGVmdCI6MC4wLCJSaWdodCI6MC4wLCJCb3R0b20iOjAuMH0sIkJhY2tncm91bmQiOnsiJGlkIjoiNTgzIiwiQ29sb3IiOnsiJHJlZiI6IjQ0In19LCJJc1Zpc2libGUiOnRydWUsIldpZHRoIjowLjAsIkhlaWdodCI6MC4wLCJCb3JkZXJTdHlsZSI6bnVsbCwiUGFyZW50U3R5bGUiOm51bGx9LCJCb3R0b21UaWVyU2NhbGVTdHlsZSI6eyIkaWQiOiI1ODQiLCJTaGFwZSI6MCwiU2hvd1NlZ21lbnRTZXBhcmF0b3JzIjp0cnVlLCJTZWdtZW50U2VwYXJhdG9yT3BhY2l0eSI6MzAsIkhhc0JlZW5WaXNpYmxlQmVmb3JlIjp0cnVlLCJGb250U2V0dGluZ3MiOnsiJGlkIjoiNTg1IiwiRm9udFNpemUiOjExLCJGb250TmFtZSI6IkNhbGlicmkiLCJJc0JvbGQiOmZhbHNlLCJJc0l0YWxpYyI6ZmFsc2UsIklzVW5kZXJsaW5lZCI6ZmFsc2UsIlBhcmVudFN0eWxlIjpudWxsfSwiQXV0b1NpemUiOjAsIkZvcmVncm91bmQiOnsiJGlkIjoiNTg2IiwiQ29sb3IiOnsiJHJlZiI6IjU3MyJ9fSwiTWF4V2lkdGgiOjIwMC4wLCJNYXhIZWlnaHQiOiJJbmZpbml0eSIsIlNtYXJ0Rm9yZWdyb3VuZElzQWN0aXZlIjpmYWxzZSwiSG9yaXpvbnRhbEFsaWdubWVudCI6MCwiVmVydGljYWxBbGlnbm1lbnQiOjEsIlNtYXJ0Rm9yZWdyb3VuZCI6bnVsbCwiQmFja2dyb3VuZEZpbGxUeXBlIjowLCJNYXJnaW4iOnsiJGlkIjoiNTg3IiwiVG9wIjowLjAsIkxlZnQiOjUuMCwiUmlnaHQiOjAuMCwiQm90dG9tIjowLjB9LCJQYWRkaW5nIjp7IiRpZCI6IjU4OCIsIlRvcCI6MC4wLCJMZWZ0IjowLjAsIlJpZ2h0IjowLjAsIkJvdHRvbSI6MC4wfSwiQmFja2dyb3VuZCI6eyIkaWQiOiI1ODkiLCJDb2xvciI6eyIkcmVmIjoiNDQifX0sIklzVmlzaWJsZSI6dHJ1ZSwiV2lkdGgiOjAuMCwiSGVpZ2h0IjowLjAsIkJvcmRlclN0eWxlIjpudWxsLCJQYXJlbnRTdHlsZSI6bnVsbH0sIkVsYXBzZWRUaW1lQmFja2dyb3VuZCI6eyIkaWQiOiI1OTAiLCJDb2xvciI6eyIkaWQiOiI1OTEiLCJBIjoxOTEsIlIiOjIzNCwiRyI6MjIsIkIiOjMwfX0sIkFwcGVuZFllYXJPblllYXJDaGFuZ2UiOnRydWUsIkVsYXBzZWRUaW1lRm9ybWF0IjoyLCJUb2RheU1hcmtlclBvc2l0aW9uIjoyLCJRdWlja1Bvc2l0aW9uIjozLCJBYnNvbHV0ZVBvc2l0aW9uIjozOTcuMTUwMDI0LCJNYXJnaW4iOnsiJGlkIjoiNTkyIiwiVG9wIjowLjAsIkxlZnQiOjEwLjAsIlJpZ2h0IjoxMC4wLCJCb3R0b20iOjAuMH0sIlBhZGRpbmciOnsiJGlkIjoiNTkzIiwiVG9wIjowLjAsIkxlZnQiOjAuMCwiUmlnaHQiOjAuMCwiQm90dG9tIjowLjB9LCJCYWNrZ3JvdW5kIjp7IiRpZCI6IjU5NCIsIkNvbG9yIjp7IiRpZCI6IjU5NSIsIkEiOjI1NSwiUiI6NDcsIkciOjU0LCJCIjoxNTN9fSwiSXNWaXNpYmxlIjp0cnVlLCJXaWR0aCI6MC4wLCJIZWlnaHQiOjAuMCwiQm9yZGVyU3R5bGUiOm51bGwsIlBhcmVudFN0eWxlIjpudWxsfSwiRGVmYXVsdE1pbGVzdG9uZVN0eWxlIjp7IiRpZCI6IjU5NiIsIlNoYXBlIjoxLCJDb25uZWN0b3JNYXJnaW4iOnsiJGlkIjoiNTk3IiwiVG9wIjowLjAsIkxlZnQiOjIuMCwiUmlnaHQiOjIuMCwiQm90dG9tIjowLjB9LCJDb25uZWN0b3JTdHlsZSI6eyIkaWQiOiI1OTgiLCJMaW5lQ29sb3IiOnsiJGlkIjoiNTk5IiwiJHR5cGUiOiJOTFJFLkNvbW1vbi5Eb20uU29saWRDb2xvckJydXNoLCBOTFJFLkNvbW1vbiIsIkNvbG9yIjp7IiRpZCI6IjYwMCIsIkEiOjEyNywiUiI6NzksIkciOjEyOSwiQiI6MTg5fX0sIkxpbmVXZWlnaHQiOjEuMCwiTGluZVR5cGUiOjAsIlBhcmVudFN0eWxlIjpudWxsfSwiSXNCZWxvd1RpbWViYW5kIjp0cnVlLCJQb3NpdGlvbk9uVGFzayI6MCwiSGlkZURhdGUiOmZhbHNlLCJTaGFwZVNpemUiOjEsIlNwYWNpbmciOjEuMCwiUGFkZGluZyI6eyIkaWQiOiI2MDEiLCJUb3AiOjcuMCwiTGVmdCI6My4wLCJSaWdodCI6MC4wLCJCb3R0b20iOjIuMH0sIlNoYXBlU3R5bGUiOnsiJGlkIjoiNjAyIiwiTWFyZ2luIjp7IiRyZWYiOiIzNzEifSwiUGFkZGluZyI6eyIkcmVmIjoiMzcyIn0sIkJhY2tncm91bmQiOnsiJGlkIjoiNjAzIiwiQ29sb3IiOnsiJGlkIjoiNjA0IiwiQSI6MjU1LCJSIjowLCJHIjoxMTQsIkIiOjE4OH19LCJJc1Zpc2libGUiOnRydWUsIldpZHRoIjoxOC4wLCJIZWlnaHQiOjIwLjAsIkJvcmRlclN0eWxlIjp7IiRpZCI6IjYwNSIsIkxpbmVDb2xvciI6eyIkcmVmIjoiMzc2In0sIkxpbmVXZWlnaHQiOjAuMCwiTGluZVR5cGUiOjAsIlBhcmVudFN0eWxlIjpudWxsfSwiUGFyZW50U3R5bGUiOm51bGx9LCJUaXRsZVN0eWxlIjp7IiRpZCI6IjYwNiIsIkZvbnRTZXR0aW5ncyI6eyIkaWQiOiI2MDciLCJGb250U2l6ZSI6MTEsIkZvbnROYW1lIjoiQ2FsaWJyaSIsIklzQm9sZCI6ZmFsc2UsIklzSXRhbGljIjpmYWxzZSwiSXNVbmRlcmxpbmVkIjpmYWxzZSwiUGFyZW50U3R5bGUiOm51bGx9LCJBdXRvU2l6ZSI6MCwiRm9yZWdyb3VuZCI6eyIkaWQiOiI2MDgiLCJDb2xvciI6eyIkaWQiOiI2M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M4MiJ9LCJQYWRkaW5nIjp7IiRyZWYiOiIzODMifSwiQmFja2dyb3VuZCI6eyIkaWQiOiI2MTAiLCJDb2xvciI6eyIkcmVmIjoiNDQifX0sIklzVmlzaWJsZSI6dHJ1ZSwiV2lkdGgiOjAuMCwiSGVpZ2h0IjowLjAsIkJvcmRlclN0eWxlIjpudWxsLCJQYXJlbnRTdHlsZSI6bnVsbH0sIkRhdGVTdHlsZSI6eyIkaWQiOiI2MTEiLCJGb250U2V0dGluZ3MiOnsiJGlkIjoiNjEyIiwiRm9udFNpemUiOjksIkZvbnROYW1lIjoiQ2FsaWJyaSIsIklzQm9sZCI6ZmFsc2UsIklzSXRhbGljIjpmYWxzZSwiSXNVbmRlcmxpbmVkIjpmYWxzZSwiUGFyZW50U3R5bGUiOm51bGx9LCJBdXRvU2l6ZSI6MCwiRm9yZWdyb3VuZCI6eyIkaWQiOiI2MTMiLCJDb2xvciI6eyIkaWQiOiI2M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zOTAifSwiUGFkZGluZyI6eyIkcmVmIjoiMzkxIn0sIkJhY2tncm91bmQiOnsiJGlkIjoiNjE1IiwiQ29sb3IiOnsiJHJlZiI6IjQ0In19LCJJc1Zpc2libGUiOnRydWUsIldpZHRoIjowLjAsIkhlaWdodCI6MC4wLCJCb3JkZXJTdHlsZSI6bnVsbCwiUGFyZW50U3R5bGUiOm51bGx9LCJEYXRlRm9ybWF0Ijp7IiRpZCI6IjYxNi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2MTciLCJEYXRlUGFydElzVmlzaWJsZSI6dHJ1ZSwiVGltZVBhcnRJc1Zpc2libGUiOmZhbHNlfX0sIldlZWtOdW1iZXJpbmciOnsiJGlkIjoiNjE4IiwiRm9ybWF0IjowLCJJc1Zpc2libGUiOmZhbHNlLCJMYXN0S25vd25WaXNpYmlsaXR5U3RhdGUiOmZhbHNlfSwiSXNWaXNpYmxlIjp0cnVlLCJQYXJlbnRTdHlsZSI6bnVsbH0sIkRlZmF1bHRUYXNrU3R5bGUiOnsiJGlkIjoiNjE5IiwiU2hhcGUiOjAsIlNoYXBlVGhpY2tuZXNzIjoxLCJEdXJhdGlvbkZvcm1hdCI6MCwiSW5jbHVkZU5vbldvcmtpbmdEYXlzSW5EdXJhdGlvbiI6ZmFsc2UsIlBlcmNlbnRhZ2VDb21wbGV0ZVN0eWxlIjp7IiRpZCI6IjYyMCIsIkZvbnRTZXR0aW5ncyI6eyIkaWQiOiI2MjEiLCJGb250U2l6ZSI6MTAsIkZvbnROYW1lIjoiQ2FsaWJyaSIsIklzQm9sZCI6ZmFsc2UsIklzSXRhbGljIjpmYWxzZSwiSXNVbmRlcmxpbmVkIjpmYWxzZSwiUGFyZW50U3R5bGUiOm51bGx9LCJBdXRvU2l6ZSI6MCwiRm9yZWdyb3VuZCI6eyIkcmVmIjoiMzkifSwiTWF4V2lkdGgiOjIwMC4wLCJNYXhIZWlnaHQiOiJJbmZpbml0eSIsIlNtYXJ0Rm9yZWdyb3VuZElzQWN0aXZlIjpmYWxzZSwiSG9yaXpvbnRhbEFsaWdubWVudCI6MCwiVmVydGljYWxBbGlnbm1lbnQiOjAsIlNtYXJ0Rm9yZWdyb3VuZCI6bnVsbCwiQmFja2dyb3VuZEZpbGxUeXBlIjowLCJNYXJnaW4iOnsiJGlkIjoiNjIyIiwiVG9wIjowLjAsIkxlZnQiOjAuMCwiUmlnaHQiOjAuMCwiQm90dG9tIjowLjB9LCJQYWRkaW5nIjp7IiRpZCI6IjYyMyIsIlRvcCI6MC4wLCJMZWZ0IjowLjAsIlJpZ2h0IjowLjAsIkJvdHRvbSI6MC4wfSwiQmFja2dyb3VuZCI6eyIkcmVmIjoiNDMifSwiSXNWaXNpYmxlIjp0cnVlLCJXaWR0aCI6MC4wLCJIZWlnaHQiOjAuMCwiQm9yZGVyU3R5bGUiOm51bGwsIlBhcmVudFN0eWxlIjpudWxsfSwiRHVyYXRpb25TdHlsZSI6eyIkaWQiOiI2MjQiLCJGb250U2V0dGluZ3MiOnsiJGlkIjoiNjI1IiwiRm9udFNpemUiOjEwLCJGb250TmFtZSI6IkNhbGlicmkiLCJJc0JvbGQiOmZhbHNlLCJJc0l0YWxpYyI6ZmFsc2UsIklzVW5kZXJsaW5lZCI6ZmFsc2UsIlBhcmVudFN0eWxlIjpudWxsfSwiQXV0b1NpemUiOjAsIkZvcmVncm91bmQiOnsiJGlkIjoiNjI2IiwiQ29sb3IiOnsiJHJlZiI6IjQ5In19LCJNYXhXaWR0aCI6MjAwLjAsIk1heEhlaWdodCI6IkluZmluaXR5IiwiU21hcnRGb3JlZ3JvdW5kSXNBY3RpdmUiOmZhbHNlLCJIb3Jpem9udGFsQWxpZ25tZW50IjowLCJWZXJ0aWNhbEFsaWdubWVudCI6MCwiU21hcnRGb3JlZ3JvdW5kIjpudWxsLCJCYWNrZ3JvdW5kRmlsbFR5cGUiOjAsIk1hcmdpbiI6eyIkaWQiOiI2MjciLCJUb3AiOjAuMCwiTGVmdCI6MC4wLCJSaWdodCI6MC4wLCJCb3R0b20iOjAuMH0sIlBhZGRpbmciOnsiJGlkIjoiNjI4IiwiVG9wIjowLjAsIkxlZnQiOjAuMCwiUmlnaHQiOjAuMCwiQm90dG9tIjowLjB9LCJCYWNrZ3JvdW5kIjp7IiRyZWYiOiI1MiJ9LCJJc1Zpc2libGUiOnRydWUsIldpZHRoIjowLjAsIkhlaWdodCI6MC4wLCJCb3JkZXJTdHlsZSI6bnVsbCwiUGFyZW50U3R5bGUiOm51bGx9LCJIb3Jpem9udGFsQ29ubmVjdG9yU3R5bGUiOnsiJGlkIjoiNjI5IiwiTGluZUNvbG9yIjp7IiRyZWYiOiI1NSJ9LCJMaW5lV2VpZ2h0IjoxLjAsIkxpbmVUeXBlIjowLCJQYXJlbnRTdHlsZSI6bnVsbH0sIlZlcnRpY2FsQ29ubmVjdG9yU3R5bGUiOnsiJGlkIjoiNjMwIiwiTGluZUNvbG9yIjp7IiRyZWYiOiI1OC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jMxIiwiTWFyZ2luIjp7IiRpZCI6IjYzMiIsIlRvcCI6MC4wLCJMZWZ0Ijo0LjAsIlJpZ2h0Ijo0LjAsIkJvdHRvbSI6MC4wfSwiUGFkZGluZyI6eyIkaWQiOiI2MzMiLCJUb3AiOjAuMCwiTGVmdCI6MC4wLCJSaWdodCI6MC4wLCJCb3R0b20iOjAuMH0sIkJhY2tncm91bmQiOnsiJGlkIjoiNjM0IiwiQ29sb3IiOnsiJGlkIjoiNjM1IiwiQSI6MjU1LCJSIjoxMTIsIkciOjE3MywiQiI6NzF9fSwiSXNWaXNpYmxlIjp0cnVlLCJXaWR0aCI6MC4wLCJIZWlnaHQiOjE2LjAsIkJvcmRlclN0eWxlIjp7IiRpZCI6IjYzNiIsIkxpbmVDb2xvciI6eyIkaWQiOiI2MzciLCIkdHlwZSI6Ik5MUkUuQ29tbW9uLkRvbS5Tb2xpZENvbG9yQnJ1c2gsIE5MUkUuQ29tbW9uIiwiQ29sb3IiOnsiJGlkIjoiNjM4IiwiQSI6MjU1LCJSIjoyNTUsIkciOjAsIkIiOjB9fSwiTGluZVdlaWdodCI6MC4wLCJMaW5lVHlwZSI6MCwiUGFyZW50U3R5bGUiOm51bGx9LCJQYXJlbnRTdHlsZSI6bnVsbH0sIlRpdGxlU3R5bGUiOnsiJGlkIjoiNjM5IiwiRm9udFNldHRpbmdzIjp7IiRpZCI6IjY0MCIsIkZvbnRTaXplIjoxMSwiRm9udE5hbWUiOiJDYWxpYnJpIiwiSXNCb2xkIjpmYWxzZSwiSXNJdGFsaWMiOmZhbHNlLCJJc1VuZGVybGluZWQiOmZhbHNlLCJQYXJlbnRTdHlsZSI6bnVsbH0sIkF1dG9TaXplIjowLCJGb3JlZ3JvdW5kIjp7IiRpZCI6IjY0MSIsIkNvbG9yIjp7IiRpZCI6IjY0M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2NDMiLCJUb3AiOjAuMCwiTGVmdCI6MC4wLCJSaWdodCI6MC4wLCJCb3R0b20iOjAuMH0sIlBhZGRpbmciOnsiJGlkIjoiNjQ0IiwiVG9wIjowLjAsIkxlZnQiOjAuMCwiUmlnaHQiOjAuMCwiQm90dG9tIjowLjB9LCJCYWNrZ3JvdW5kIjp7IiRpZCI6IjY0NSIsIkNvbG9yIjp7IiRyZWYiOiI0NCJ9fSwiSXNWaXNpYmxlIjp0cnVlLCJXaWR0aCI6MC4wLCJIZWlnaHQiOjAuMCwiQm9yZGVyU3R5bGUiOm51bGwsIlBhcmVudFN0eWxlIjpudWxsfSwiRGF0ZVN0eWxlIjp7IiRpZCI6IjY0NiIsIkZvbnRTZXR0aW5ncyI6eyIkaWQiOiI2NDciLCJGb250U2l6ZSI6MTAsIkZvbnROYW1lIjoiQ2FsaWJyaSIsIklzQm9sZCI6ZmFsc2UsIklzSXRhbGljIjpmYWxzZSwiSXNVbmRlcmxpbmVkIjpmYWxzZSwiUGFyZW50U3R5bGUiOm51bGx9LCJBdXRvU2l6ZSI6MCwiRm9yZWdyb3VuZCI6eyIkaWQiOiI2NDgiLCJDb2xvciI6eyIkcmVmIjoiMjMwIn19LCJNYXhXaWR0aCI6MjAwLjAsIk1heEhlaWdodCI6IkluZmluaXR5IiwiU21hcnRGb3JlZ3JvdW5kSXNBY3RpdmUiOmZhbHNlLCJIb3Jpem9udGFsQWxpZ25tZW50IjowLCJWZXJ0aWNhbEFsaWdubWVudCI6MCwiU21hcnRGb3JlZ3JvdW5kIjpudWxsLCJCYWNrZ3JvdW5kRmlsbFR5cGUiOjAsIk1hcmdpbiI6eyIkaWQiOiI2NDkiLCJUb3AiOjAuMCwiTGVmdCI6MC4wLCJSaWdodCI6MC4wLCJCb3R0b20iOjAuMH0sIlBhZGRpbmciOnsiJGlkIjoiNjUwIiwiVG9wIjowLjAsIkxlZnQiOjAuMCwiUmlnaHQiOjAuMCwiQm90dG9tIjowLjB9LCJCYWNrZ3JvdW5kIjp7IiRyZWYiOiI4MyJ9LCJJc1Zpc2libGUiOnRydWUsIldpZHRoIjowLjAsIkhlaWdodCI6MC4wLCJCb3JkZXJTdHlsZSI6bnVsbCwiUGFyZW50U3R5bGUiOm51bGx9LCJEYXRlRm9ybWF0Ijp7IiRpZCI6IjY1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IiLCJGb3JtYXQiOjAsIklzVmlzaWJsZSI6ZmFsc2UsIkxhc3RLbm93blZpc2liaWxpdHlTdGF0ZSI6ZmFsc2V9LCJJc1Zpc2libGUiOnRydWUsIlBhcmVudFN0eWxlIjpudWxsLCJfZXhwbGljaXRseVNldCI6eyIkaWQiOiI2N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Y1NCIsIkdyaWRsaW5lU3R5bGUiOnsiJGlkIjoiNjU1IiwiTGluZUNvbG9yIjp7IiRpZCI6IjY1NiIsIiR0eXBlIjoiTkxSRS5Db21tb24uRG9tLlNvbGlkQ29sb3JCcnVzaCwgTkxSRS5Db21tb24iLCJDb2xvciI6eyIkaWQiOiI2NTciLCJBIjozOCwiUiI6NjgsIkciOjg0LCJCIjoxMDZ9fSwiTGluZVdlaWdodCI6MS41LCJMaW5lVHlwZSI6MCwiUGFyZW50U3R5bGUiOm51bGx9LCJNYXJnaW4iOnsiJGlkIjoiNjU4IiwiVG9wIjowLjAsIkxlZnQiOjAuMCwiUmlnaHQiOjAuMCwiQm90dG9tIjowLjB9LCJQYWRkaW5nIjp7IiRpZCI6IjY1OSIsIlRvcCI6MC4wLCJMZWZ0IjowLjAsIlJpZ2h0IjowLjAsIkJvdHRvbSI6MC4wfSwiQmFja2dyb3VuZCI6bnVsbCwiSXNWaXNpYmxlIjp0cnVlLCJXaWR0aCI6MC4wLCJIZWlnaHQiOjAuMCwiQm9yZGVyU3R5bGUiOnsiJGlkIjoiNjYwIiwiTGluZUNvbG9yIjpudWxsLCJMaW5lV2VpZ2h0IjowLjAsIkxpbmVUeXBlIjowLCJQYXJlbnRTdHlsZSI6bnVsbH0sIlBhcmVudFN0eWxlIjpudWxsfSwiQWN0aXZpdHlMaW5lUGFuZWxTdHlsZSI6eyIkaWQiOiI2NjEiLCJBY3Rpdml0eUxpbmVTdHlsZSI6eyIkaWQiOiI2NjIiLCJMaW5lQ29sb3IiOnsiJGlkIjoiNjYzIiwiJHR5cGUiOiJOTFJFLkNvbW1vbi5Eb20uU29saWRDb2xvckJydXNoLCBOTFJFLkNvbW1vbiIsIkNvbG9yIjp7IiRpZCI6IjY2NCIsIkEiOjI1NSwiUiI6MjE1LCJHIjoyMTUsIkIiOjIxNX19LCJMaW5lV2VpZ2h0IjoxLjAsIkxpbmVUeXBlIjowLCJQYXJlbnRTdHlsZSI6bnVsbH0sIk1hcmdpbiI6eyIkaWQiOiI2NjUiLCJUb3AiOjAuMCwiTGVmdCI6MC4wLCJSaWdodCI6MC4wLCJCb3R0b20iOjAuMH0sIlBhZGRpbmciOnsiJGlkIjoiNjY2IiwiVG9wIjowLjAsIkxlZnQiOjAuMCwiUmlnaHQiOjAuMCwiQm90dG9tIjowLjB9LCJCYWNrZ3JvdW5kIjpudWxsLCJJc1Zpc2libGUiOnRydWUsIldpZHRoIjowLjAsIkhlaWdodCI6MC4wLCJCb3JkZXJTdHlsZSI6eyIkaWQiOiI2NjciLCJMaW5lQ29sb3IiOm51bGwsIkxpbmVXZWlnaHQiOjAuMCwiTGluZVR5cGUiOjAsIlBhcmVudFN0eWxlIjpudWxsfSwiUGFyZW50U3R5bGUiOm51bGx9LCJTaG93RWxhcHNlZFRpbWVHcmFkaWVudFN0eWxlIjpmYWxzZSwiVGltZWJhbmRSZXNlcnZlZExlZnRBcmVhU3R5bGUiOnsiJGlkIjoiNjY4IiwiQWN0aXZpdHlIZWFkZXJXaWR0aCI6NzguMzAwOTI5ODM5MzkxMzE2LCJJc1NldCI6dHJ1ZX0sIkRlZmF1bHRTd2ltbGFuZVN0eWxlIjpudWxsfSwiU2NhbGUiOm51bGwsIlNjYWxlVjIiOnsiJGlkIjoiNjY5IiwiU3RhcnREYXRlIjoiMjAyMS0wMi0yN1QyMzo1OTowMCIsIkVuZERhdGUiOiIyMDIxLTEwLTIyVDE2OjQwOjAwIiwiQXV0b0RhdGVSYW5nZSI6dHJ1ZSwiV29ya2luZ0RheXMiOjMxLCJGaXNjYWxZZWFyIjp7IiRpZCI6IjY3MCIsIlN0YXJ0TW9udGgiOjEsIlVzZVN0YXJ0aW5nWWVhckZvck51bWJlcmluZyI6dHJ1ZSwiU2hvd0Zpc2NhbFllYXJMYWJlbCI6dHJ1ZX0sIlRvZGF5TWFya2VyVGV4dCI6IlRvZGF5IiwiQXV0b1NjYWxlVHlwZSI6ZmFsc2UsIlRpbWViYW5kU2NhbGVzIjp7IiRpZCI6IjY3MSIsIlRvcFNjYWxlTGF5ZXIiOnsiJGlkIjoiNjcyIiwiRm9ybWF0IjoiTU1NIiwiVHlwZSI6M30sIk1pZGRsZVNjYWxlTGF5ZXIiOnsiJGlkIjoiNjczIiwiRm9ybWF0IjoiTU1NIiwiVHlwZSI6Mn0sIkJvdHRvbVNjYWxlTGF5ZXIiOnsiJGlkIjoiNjc0IiwiRm9ybWF0IjoidyIsIlR5cGUiOjF9fX0sIk1pbGVzdG9uZXMiOlt7IiRpZCI6IjY3NSIsIkRhdGUiOiIyMDIxLTA2LTMwVDIzOjU5OjAwIiwiU3R5bGUiOnsiJGlkIjoiNjc2IiwiU2hhcGUiOjAsIkNvbm5lY3Rvck1hcmdpbiI6eyIkaWQiOiI2NzciLCJUb3AiOjAuMCwiTGVmdCI6Mi4wLCJSaWdodCI6Mi4wLCJCb3R0b20iOjAuMH0sIkNvbm5lY3RvclN0eWxlIjp7IiRpZCI6IjY3OCIsIkxpbmVDb2xvciI6eyIkaWQiOiI2NzkiLCIkdHlwZSI6Ik5MUkUuQ29tbW9uLkRvbS5Tb2xpZENvbG9yQnJ1c2gsIE5MUkUuQ29tbW9uIiwiQ29sb3IiOnsiJGlkIjoiNjgwIiwiQSI6MTI3LCJSIjo3OSwiRyI6MTI5LCJCIjoxODl9fSwiTGluZVdlaWdodCI6MS4wLCJMaW5lVHlwZSI6MCwiUGFyZW50U3R5bGUiOm51bGx9LCJJc0JlbG93VGltZWJhbmQiOnRydWUsIlBvc2l0aW9uT25UYXNrIjowLCJIaWRlRGF0ZSI6ZmFsc2UsIlNoYXBlU2l6ZSI6MSwiU3BhY2luZyI6MS4wLCJQYWRkaW5nIjp7IiRpZCI6IjY4MSIsIlRvcCI6Ny4wLCJMZWZ0IjozLjAsIlJpZ2h0IjowLjAsIkJvdHRvbSI6Mi4wfSwiU2hhcGVTdHlsZSI6eyIkaWQiOiI2ODIiLCJNYXJnaW4iOnsiJGlkIjoiNjgzIiwiVG9wIjowLjAsIkxlZnQiOjAuMCwiUmlnaHQiOjAuMCwiQm90dG9tIjowLjB9LCJQYWRkaW5nIjp7IiRpZCI6IjY4NCIsIlRvcCI6MC4wLCJMZWZ0IjowLjAsIlJpZ2h0IjowLjAsIkJvdHRvbSI6MC4wfSwiQmFja2dyb3VuZCI6eyIkaWQiOiI2ODUiLCJDb2xvciI6eyIkaWQiOiI2ODYiLCJBIjoyNTUsIlIiOjExMiwiRyI6MTczLCJCIjo3MX19LCJJc1Zpc2libGUiOnRydWUsIldpZHRoIjoxOC4wLCJIZWlnaHQiOjIwLjAsIkJvcmRlclN0eWxlIjp7IiRpZCI6IjY4NyIsIkxpbmVDb2xvciI6bnVsbCwiTGluZVdlaWdodCI6MC4wLCJMaW5lVHlwZSI6MCwiUGFyZW50U3R5bGUiOm51bGx9LCJQYXJlbnRTdHlsZSI6bnVsbH0sIlRpdGxlU3R5bGUiOnsiJGlkIjoiNjg4IiwiRm9udFNldHRpbmdzIjp7IiRpZCI6IjY4OSIsIkZvbnRTaXplIjoxMSwiRm9udE5hbWUiOiJDYWxpYnJpIiwiSXNCb2xkIjpmYWxzZSwiSXNJdGFsaWMiOmZhbHNlLCJJc1VuZGVybGluZWQiOmZhbHNlLCJQYXJlbnRTdHlsZSI6bnVsbH0sIkF1dG9TaXplIjoyLCJGb3JlZ3JvdW5kIjp7IiRpZCI6IjY5MCIsIkNvbG9yIjp7IiRpZCI6IjY5MSIsIkEiOjI1NSwiUiI6MCwiRyI6MCwiQiI6MH19LCJNYXhXaWR0aCI6ODguNTYzMzMzMzMzMzMzMzMzLCJNYXhIZWlnaHQiOiJJbmZpbml0eSIsIlNtYXJ0Rm9yZWdyb3VuZElzQWN0aXZlIjpmYWxzZSwiSG9yaXpvbnRhbEFsaWdubWVudCI6MSwiVmVydGljYWxBbGlnbm1lbnQiOjAsIlNtYXJ0Rm9yZWdyb3VuZCI6bnVsbCwiQmFja2dyb3VuZEZpbGxUeXBlIjowLCJNYXJnaW4iOnsiJGlkIjoiNjkyIiwiVG9wIjowLjAsIkxlZnQiOjAuMCwiUmlnaHQiOjAuMCwiQm90dG9tIjowLjB9LCJQYWRkaW5nIjp7IiRpZCI6IjY5MyIsIlRvcCI6MC4wLCJMZWZ0IjowLjAsIlJpZ2h0IjowLjAsIkJvdHRvbSI6MC4wfSwiQmFja2dyb3VuZCI6eyIkaWQiOiI2OTQiLCJDb2xvciI6eyIkaWQiOiI2OTUiLCJBIjowLCJSIjoyNTUsIkciOjI1NSwiQiI6MjU1fX0sIklzVmlzaWJsZSI6dHJ1ZSwiV2lkdGgiOjAuMCwiSGVpZ2h0IjowLjAsIkJvcmRlclN0eWxlIjp7IiRpZCI6IjY5NiIsIkxpbmVDb2xvciI6bnVsbCwiTGluZVdlaWdodCI6MC4wLCJMaW5lVHlwZSI6MCwiUGFyZW50U3R5bGUiOm51bGx9LCJQYXJlbnRTdHlsZSI6bnVsbH0sIkRhdGVTdHlsZSI6eyIkaWQiOiI2OTciLCJGb250U2V0dGluZ3MiOnsiJGlkIjoiNjk4IiwiRm9udFNpemUiOjksIkZvbnROYW1lIjoiQ2FsaWJyaSIsIklzQm9sZCI6ZmFsc2UsIklzSXRhbGljIjpmYWxzZSwiSXNVbmRlcmxpbmVkIjpmYWxzZSwiUGFyZW50U3R5bGUiOm51bGx9LCJBdXRvU2l6ZSI6MCwiRm9yZWdyb3VuZCI6eyIkaWQiOiI2OTkiLCJDb2xvciI6eyIkaWQiOiI3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MSIsIlRvcCI6MC4wLCJMZWZ0IjowLjAsIlJpZ2h0IjowLjAsIkJvdHRvbSI6MC4wfSwiUGFkZGluZyI6eyIkaWQiOiI3MDIiLCJUb3AiOjAuMCwiTGVmdCI6MC4wLCJSaWdodCI6MC4wLCJCb3R0b20iOjAuMH0sIkJhY2tncm91bmQiOnsiJGlkIjoiNzAzIiwiQ29sb3IiOnsiJGlkIjoiNzA0IiwiQSI6MCwiUiI6MjU1LCJHIjoyNTUsIkIiOjI1NX19LCJJc1Zpc2libGUiOnRydWUsIldpZHRoIjowLjAsIkhlaWdodCI6MC4wLCJCb3JkZXJTdHlsZSI6eyIkaWQiOiI3MDUiLCJMaW5lQ29sb3IiOm51bGwsIkxpbmVXZWlnaHQiOjAuMCwiTGluZVR5cGUiOjAsIlBhcmVudFN0eWxlIjpudWxsfSwiUGFyZW50U3R5bGUiOm51bGx9LCJEYXRlRm9ybWF0Ijp7IiRpZCI6IjcwNi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3MDciLCJEYXRlUGFydElzVmlzaWJsZSI6dHJ1ZSwiVGltZVBhcnRJc1Zpc2libGUiOmZhbHNlfX0sIldlZWtOdW1iZXJpbmciOnsiJGlkIjoiNzA4IiwiRm9ybWF0IjowLCJJc1Zpc2libGUiOmZhbHNlLCJMYXN0S25vd25WaXNpYmlsaXR5U3RhdGUiOmZhbHNlfSwiSXNWaXNpYmxlIjp0cnVlLCJQYXJlbnRTdHlsZSI6bnVsbH0sIkluZGV4IjowLCJQZXJjZW50YWdlQ29tcGxldGUiOm51bGwsIlBvc2l0aW9uIjp7IlJhdGlvIjowLjAsIklzQ3VzdG9tIjpmYWxzZX0sIkRhdGVGb3JtYXQiOnsiJHJlZiI6IjcwNiJ9LCJXZWVrTnVtYmVyaW5nIjp7IiRpZCI6IjcwOS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cxMCIsIkFkZHJlc3MiOiIiLCJTdWJBZGRyZXNzIjoiIn0sIklzQ2hhbmdlZCI6ZmFsc2UsIklzTmV3IjpmYWxzZX0seyIkaWQiOiI3MTEiLCJEYXRlIjoiMjAyMS0xMC0yMFQyMzo1OTowMCIsIlN0eWxlIjp7IiRpZCI6IjcxMiIsIlNoYXBlIjowLCJDb25uZWN0b3JNYXJnaW4iOnsiJGlkIjoiNzEzIiwiVG9wIjowLjAsIkxlZnQiOjIuMCwiUmlnaHQiOjIuMCwiQm90dG9tIjowLjB9LCJDb25uZWN0b3JTdHlsZSI6eyIkaWQiOiI3MTQiLCJMaW5lQ29sb3IiOnsiJGlkIjoiNzE1IiwiJHR5cGUiOiJOTFJFLkNvbW1vbi5Eb20uU29saWRDb2xvckJydXNoLCBOTFJFLkNvbW1vbiIsIkNvbG9yIjp7IiRpZCI6IjcxNiIsIkEiOjEyNywiUiI6NzksIkciOjEyOSwiQiI6MTg5fX0sIkxpbmVXZWlnaHQiOjEuMCwiTGluZVR5cGUiOjAsIlBhcmVudFN0eWxlIjpudWxsfSwiSXNCZWxvd1RpbWViYW5kIjp0cnVlLCJQb3NpdGlvbk9uVGFzayI6MCwiSGlkZURhdGUiOmZhbHNlLCJTaGFwZVNpemUiOjEsIlNwYWNpbmciOjEuMCwiUGFkZGluZyI6eyIkaWQiOiI3MTciLCJUb3AiOjcuMCwiTGVmdCI6My4wLCJSaWdodCI6MC4wLCJCb3R0b20iOjIuMH0sIlNoYXBlU3R5bGUiOnsiJGlkIjoiNzE4IiwiTWFyZ2luIjp7IiRpZCI6IjcxOSIsIlRvcCI6MC4wLCJMZWZ0IjowLjAsIlJpZ2h0IjowLjAsIkJvdHRvbSI6MC4wfSwiUGFkZGluZyI6eyIkaWQiOiI3MjAiLCJUb3AiOjAuMCwiTGVmdCI6MC4wLCJSaWdodCI6MC4wLCJCb3R0b20iOjAuMH0sIkJhY2tncm91bmQiOnsiJGlkIjoiNzIxIiwiQ29sb3IiOnsiJGlkIjoiNzIyIiwiQSI6MjU1LCJSIjoxMTIsIkciOjE3MywiQiI6NzF9fSwiSXNWaXNpYmxlIjp0cnVlLCJXaWR0aCI6MTguMCwiSGVpZ2h0IjoyMC4wLCJCb3JkZXJTdHlsZSI6eyIkaWQiOiI3MjMiLCJMaW5lQ29sb3IiOnsiJHJlZiI6IjM3NiJ9LCJMaW5lV2VpZ2h0IjowLjAsIkxpbmVUeXBlIjowLCJQYXJlbnRTdHlsZSI6bnVsbH0sIlBhcmVudFN0eWxlIjpudWxsfSwiVGl0bGVTdHlsZSI6eyIkaWQiOiI3MjQiLCJGb250U2V0dGluZ3MiOnsiJGlkIjoiNzI1IiwiRm9udFNpemUiOjExLCJGb250TmFtZSI6IkNhbGlicmkiLCJJc0JvbGQiOmZhbHNlLCJJc0l0YWxpYyI6ZmFsc2UsIklzVW5kZXJsaW5lZCI6ZmFsc2UsIlBhcmVudFN0eWxlIjpudWxsfSwiQXV0b1NpemUiOjIsIkZvcmVncm91bmQiOnsiJGlkIjoiNzI2IiwiQ29sb3IiOnsiJGlkIjoiNzI3IiwiQSI6MjU1LCJSIjowLCJHIjowLCJCIjowfX0sIk1heFdpZHRoIjo3NC4yMzQ3MjU5NTIxNDg0MzgsIk1heEhlaWdodCI6IkluZmluaXR5IiwiU21hcnRGb3JlZ3JvdW5kSXNBY3RpdmUiOmZhbHNlLCJIb3Jpem9udGFsQWxpZ25tZW50IjoxLCJWZXJ0aWNhbEFsaWdubWVudCI6MCwiU21hcnRGb3JlZ3JvdW5kIjpudWxsLCJCYWNrZ3JvdW5kRmlsbFR5cGUiOjAsIk1hcmdpbiI6eyIkaWQiOiI3MjgiLCJUb3AiOjAuMCwiTGVmdCI6MC4wLCJSaWdodCI6MC4wLCJCb3R0b20iOjAuMH0sIlBhZGRpbmciOnsiJGlkIjoiNzI5IiwiVG9wIjowLjAsIkxlZnQiOjAuMCwiUmlnaHQiOjAuMCwiQm90dG9tIjowLjB9LCJCYWNrZ3JvdW5kIjp7IiRpZCI6IjczMCIsIkNvbG9yIjp7IiRpZCI6IjczMSIsIkEiOjAsIlIiOjI1NSwiRyI6MjU1LCJCIjoyNTV9fSwiSXNWaXNpYmxlIjp0cnVlLCJXaWR0aCI6MC4wLCJIZWlnaHQiOjAuMCwiQm9yZGVyU3R5bGUiOnsiJGlkIjoiNzMyIiwiTGluZUNvbG9yIjpudWxsLCJMaW5lV2VpZ2h0IjowLjAsIkxpbmVUeXBlIjowLCJQYXJlbnRTdHlsZSI6bnVsbH0sIlBhcmVudFN0eWxlIjpudWxsfSwiRGF0ZVN0eWxlIjp7IiRpZCI6IjczMyIsIkZvbnRTZXR0aW5ncyI6eyIkaWQiOiI3MzQiLCJGb250U2l6ZSI6OSwiRm9udE5hbWUiOiJDYWxpYnJpIiwiSXNCb2xkIjpmYWxzZSwiSXNJdGFsaWMiOmZhbHNlLCJJc1VuZGVybGluZWQiOmZhbHNlLCJQYXJlbnRTdHlsZSI6bnVsbH0sIkF1dG9TaXplIjowLCJGb3JlZ3JvdW5kIjp7IiRpZCI6IjczNSIsIkNvbG9yIjp7IiRpZCI6Ijcz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zM3IiwiVG9wIjowLjAsIkxlZnQiOjAuMCwiUmlnaHQiOjAuMCwiQm90dG9tIjowLjB9LCJQYWRkaW5nIjp7IiRpZCI6IjczOCIsIlRvcCI6MC4wLCJMZWZ0IjowLjAsIlJpZ2h0IjowLjAsIkJvdHRvbSI6MC4wfSwiQmFja2dyb3VuZCI6eyIkaWQiOiI3MzkiLCJDb2xvciI6eyIkaWQiOiI3NDAiLCJBIjowLCJSIjoyNTUsIkciOjI1NSwiQiI6MjU1fX0sIklzVmlzaWJsZSI6dHJ1ZSwiV2lkdGgiOjAuMCwiSGVpZ2h0IjowLjAsIkJvcmRlclN0eWxlIjp7IiRpZCI6Ijc0MSIsIkxpbmVDb2xvciI6bnVsbCwiTGluZVdlaWdodCI6MC4wLCJMaW5lVHlwZSI6MCwiUGFyZW50U3R5bGUiOm51bGx9LCJQYXJlbnRTdHlsZSI6bnVsbH0sIkRhdGVGb3JtYXQiOnsiJGlkIjoiNzQy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c0MyIsIkRhdGVQYXJ0SXNWaXNpYmxlIjp0cnVlLCJUaW1lUGFydElzVmlzaWJsZSI6ZmFsc2V9fSwiV2Vla051bWJlcmluZyI6eyIkaWQiOiI3NDQiLCJGb3JtYXQiOjAsIklzVmlzaWJsZSI6ZmFsc2UsIkxhc3RLbm93blZpc2liaWxpdHlTdGF0ZSI6ZmFsc2V9LCJJc1Zpc2libGUiOnRydWUsIlBhcmVudFN0eWxlIjpudWxsfSwiSW5kZXgiOjEsIlBlcmNlbnRhZ2VDb21wbGV0ZSI6bnVsbCwiUG9zaXRpb24iOnsiUmF0aW8iOjAuMCwiSXNDdXN0b20iOmZhbHNlfSwiRGF0ZUZvcm1hdCI6eyIkcmVmIjoiNzQyIn0sIldlZWtOdW1iZXJpbmciOnsiJGlkIjoiNzQ1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NzQ2IiwiQWRkcmVzcyI6IiIsIlN1YkFkZHJlc3MiOiIifSwiSXNDaGFuZ2VkIjpmYWxzZSwiSXNOZXciOmZhbHNlfV0sIlRhc2tzIjpbXSwiU3dpbWxhbmVzIjpbXSwiTXNQcm9qZWN0SXRlbXNUcmVlIjp7IiRpZCI6Ijc0NyIsIlJvb3QiOnsiSW1wb3J0SWQiOm51bGwsIklzSW1wb3J0ZWQiOmZhbHNlLCJDaGlsZHJlbiI6W119fSwiTWV0YWRhdGEiOnsiJGlkIjoiNzQ4IiwiUmVjZW50Q29sb3JzQ29sbGVjdGlvbiI6IltcIiNGRjQ0NzJDNFwiLFwiI0ZGRUQ3RDMxXCIsXCIjRkY3MEFENDdcIl0iLCJTb3VyY2VUZW1wbGF0ZSI6IntcIiRpZFwiOlwiMVwiLFwiSWRcIjpcIjhmYjFkZTRiLTBlM2MtNDdmYy1hMTc2LWYxN2ZjNDhkZTVlOFwiLFwiQ3VsdHVyZUluZm9OYW1lXCI6XCJlbi1VU1wiLFwiVmVyc2lvblwiOntcIiRpZFwiOlwiMlwiLFwiVGVtcGxhdGVEb21WZXJzaW9uXCI6XCIxLjIuMFwifSxcIkVmZmVjdFwiOjAsXCJTdHlsZVwiOntcIiRpZFwiOlwiM1wiLFwiVGltZWJhbmRTdHlsZVwiOntcIiRpZFwiOlwiNFwiLFwiU2NhbGVNYXJraW5nXCI6MCxcIlNoYXBlXCI6MCxcIlNoYXBlU3R5bGVcIjp7XCIkaWRcIjpcIjVcIixcIk1hcmdpblwiOntcIiRpZFwiOlwiNlwiLFwiVG9wXCI6MC4wLFwiTGVmdFwiOjEyLjAsXCJSaWdodFwiOjEyLjAsXCJCb3R0b21cIjowLjB9LFwiUGFkZGluZ1wiOntcIiRpZFwiOlwiN1wiLFwiVG9wXCI6Ny4wLFwiTGVmdFwiOjAuMCxcIlJpZ2h0XCI6MC4wLFwiQm90dG9tXCI6Ny4wfSxcIkJhY2tncm91bmRcIjp7XCIkaWRcIjpcIjhcIixcIkNvbG9yXCI6e1wiJGlkXCI6XCI5XCIsXCJBXCI6MjU1LFwiUlwiOjEyNCxcIkdcIjoxMjQsXCJCXCI6MTI0fX0sXCJJc1Zpc2libGVcIjp0cnVlLFwiV2lkdGhcIjo4NTguMCxcIkhlaWdodFwiOjE0LjM5OTk5OTYxODUzMDI3My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IuMCxcIlJpZ2h0XCI6MTIuMCxcIkJvdHRvbVwiOjAuMH0sXCJQYWRkaW5nXCI6e1wiJGlkXCI6XCIxNVwiLFwiVG9wXCI6Ny4wLFwiTGVmdFwiOjAuMCxcIlJpZ2h0XCI6MC4wLFwiQm90dG9tXCI6Ny4wfSxcIkJhY2tncm91bmRcIjp7XCIkaWRcIjpcIjE2XCIsXCJDb2xvclwiOntcIiRpZFwiOlwiMTdcIixcIkFcIjoyNTUsXCJSXCI6MTI0LFwiR1wiOjEyNCxcIkJcIjoxMjR9fSxcIklzVmlzaWJsZVwiOnRydWUsXCJXaWR0aFwiOjg1OC4wLFwiSGVpZ2h0XCI6MTQuMzk5OTk5NjE4NTMwMjczLFwiQm9yZGVyU3R5bGVcIjpudWxsfSxcIkJvdHRvbVRp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xMjQsXCJHXCI6MTI0LFwiQlwiOjEyNH19LFwiSXNWaXNpYmxlXCI6dHJ1ZSxcIldpZHRoXCI6MC4wLFwiSGVpZ2h0XCI6MTQuMzk5OTk5NjE4NTMwMjczLFwiQm9yZGVyU3R5bGVcIjpudWxsfSxcIlJpZ2h0RW5kQ2Fwc1N0eWxlXCI6e1wiJGlkXCI6XCIyM1wiLFwiRm9udFNldHRpbmdzXCI6e1wiJGlkXCI6XCIyNFwiLFwiRm9udFNpemVcIjoxOCxcIkZvbnROYW1lXCI6XCJDYWxpYnJpXCIsXCJJc0JvbGRcIjp0cnVlLFwiSXNJdGFsaWNcIjpmYWxzZSxcIklzVW5kZXJsaW5lZFwiOmZhbHNlfSxcIkF1dG9TaXplXCI6MCxcIkZvcmVncm91bmRcIjp7XCIkaWRcIjpcIjI1XCIsXCJDb2xvclwiOntcIiRpZFwiOlwiMjZcIixcIkFcIjoyNTUsXCJSXCI6MTI0LFwiR1wiOjEyNCxcIkJcIjoxMjR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I3XCIsXCJUb3BcIjowLjAsXCJMZWZ0XCI6MC4wLFwiUmlnaHRcIjoyNS4wLFwiQm90dG9tXCI6MC4wfSxcIlBhZGRpbmdcIjp7XCIkaWRcIjpcIjI4XCIsXCJUb3BcIjowLjAsXCJMZWZ0XCI6MC4wLFwiUmlnaHRcIjowLjAsXCJCb3R0b21cIjowLjB9LFwiQmFja2dyb3VuZFwiOntcIiRpZFwiOlwiMjlcIixcIkNvbG9yXCI6e1wiJGlkXCI6XCIzMFwiLFwiQVwiOjg5LFwiUlwiOjAsXCJHXCI6MCxcIkJcIjowfX0sXCJJc1Zpc2libGVcIjp0cnVlLFwiV2lkdGhcIjowLjAsXCJIZWlnaHRcIjowLjAsXCJCb3JkZXJTdHlsZVwiOm51bGx9LFwiTGVmdEVuZENhcHNTdHlsZVwiOntcIiRpZFwiOlwiMzFcIixcIkZvbnRTZXR0aW5nc1wiOntcIiRpZFwiOlwiMzJcIixcIkZvbnRTaXplXCI6MzYsXCJGb250TmFtZVwiOlwiQ2FsaWJyaVwiLFwiSXNCb2xkXCI6dHJ1ZSxcIklzSXRhbGljXCI6ZmFsc2UsXCJJc1VuZGVybGluZWRcIjpmYWxzZX0sXCJBdXRvU2l6ZVwiOjAsXCJGb3JlZ3JvdW5kXCI6e1wiJGlkXCI6XCIzM1wiLFwiQ29sb3JcIjp7XCIkaWRcIjpcIjM0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1XCIsXCJUb3BcIjowLjAsXCJMZWZ0XCI6NTEuNTA2OTkzNTE5MzAxMTYyLFwiUmlnaHRcIjowLjAsXCJCb3R0b21cIjowLjB9LFwiUGFkZGluZ1wiOntcIiRpZFwiOlwiMzZcIixcIlRvcFwiOjAuMCxcIkxlZnRcIjowLjAsXCJSaWdodFwiOjAuMCxcIkJvdHRvbVwiOjAuMH0sXCJCYWNrZ3JvdW5kXCI6e1wiJGlkXCI6XCIzN1wiLFwiQ29sb3JcIjp7XCIkcmVmXCI6XCIzMFwifX0sXCJJc1Zpc2libGVcIjpmYWxzZSxcIldpZHRoXCI6MC4wLFwiSGVpZ2h0XCI6MC4wLFwiQm9yZGVyU3R5bGVcIjpudWxsfSxcIlRvZGF5VGV4dFN0eWxlXCI6e1wiJGlkXCI6XCIzOFwiLFwiRm9udFNldHRpbmdzXCI6e1wiJGlkXCI6XCIzOVwiLFwiRm9udFNpemVcIjoxMixcIkZvbnROYW1lXCI6XCJDYWxpYnJpXCIsXCJJc0JvbGRcIjpmYWxzZSxcIklzSXRhbGljXCI6ZmFsc2UsXCJJc1VuZGVybGluZWRcIjpmYWxzZX0sXCJBdXRvU2l6ZVwiOjAsXCJGb3JlZ3JvdW5kXCI6e1wiJGlkXCI6XCI0MFwiLFwiQ29sb3JcIjp7XCIkaWRcIjpcIjQx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yXCIsXCJUb3BcIjowLjAsXCJMZWZ0XCI6MC4wLFwiUmlnaHRcIjowLjAsXCJCb3R0b21cIjowLjB9LFwiUGFkZGluZ1wiOntcIiRpZFwiOlwiNDNcIixcIlRvcFwiOjAuMCxcIkxlZnRcIjowLjAsXCJSaWdodFwiOjAuMCxcIkJvdHRvbVwiOjAuMH0sXCJCYWNrZ3JvdW5kXCI6e1wiJGlkXCI6XCI0NFwiLFwiQ29sb3JcIjp7XCIkcmVmXCI6XCIzMFwifX0sXCJJc1Zpc2libGVcIjp0cnVlLFwiV2lkdGhcIjowLjAsXCJIZWlnaHRcIjowLjAsXCJCb3JkZXJTdHlsZVwiOm51bGx9LFwiVG9kYXlNYXJrZXJTdHlsZVwiOntcIiRpZFwiOlwiNDVcIixcIk1hcmdpblwiOntcIiRpZFwiOlwiNDZcIixcIlRvcFwiOjAuMCxcIkxlZnRcIjowLjAsXCJSaWdodFwiOjAuMCxcIkJvdHRvbVwiOjAuMH0sXCJQYWRkaW5nXCI6e1wiJGlkXCI6XCI0N1wiLFwiVG9wXCI6MC4wLFwiTGVmdFwiOjAuMCxcIlJpZ2h0XCI6MC4wLFwiQm90dG9tXCI6MC4wfSxcIkJhY2tncm91bmRcIjp7XCIkaWRcIjpcIjQ4XCIsXCJDb2xvclwiOntcIiRpZFwiOlwiNDlcIixcIkFcIjoyNTUsXCJSXCI6MjU1LFwiR1wiOjAsXCJCXCI6MH19LFwiSXNWaXNpYmxlXCI6dHJ1ZSxcIldpZHRoXCI6MC4wLFwiSGVpZ2h0XCI6MC4wLFwiQm9yZGVyU3R5bGVcIjpudWxsfSxcIlNjYWxlU3R5bGVcIjp7XCIkaWRcIjpcIjUwXCIsXCJTaG93U2VnbWVudFNlcGFyYXRvcnNcIjp0cnVlLFwiU2VnbWVudFNlcGFyYXRvck9wYWNpdHlcIjozMCxcIlNoYXBlXCI6MCxcIkhhc0JlZW5WaXNpYmxlQmVmb3JlXCI6dHJ1ZSxcIkZvbnRTZXR0aW5nc1wiOntcIiRpZFwiOlwiNTFcIixcIkZvbnRTaXplXCI6MTEsXCJGb250TmFtZVwiOlwiQ2FsaWJyaVwiLFwiSXNCb2xkXCI6ZmFsc2UsXCJJc0l0YWxpY1wiOmZhbHNlLFwiSXNVbmRlcmxpbmVkXCI6ZmFsc2V9LFwiQXV0b1NpemVcIjowLFwiRm9yZWdyb3VuZFwiOntcIiRpZFwiOlwiNTJcIixcIkNvbG9yXCI6e1wiJGlkXCI6XCI1M1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NFwiLFwiVG9wXCI6MC4wLFwiTGVmdFwiOjUuMCxcIlJpZ2h0XCI6MC4wLFwiQm90dG9tXCI6MC4wfSxcIlBhZGRpbmdcIjp7XCIkaWRcIjpcIjU1XCIsXCJUb3BcIjowLjAsXCJMZWZ0XCI6MC4wLFwiUmlnaHRcIjowLjAsXCJCb3R0b21cIjowLjB9LFwiQmFja2dyb3VuZFwiOntcIiRpZFwiOlwiNTZcIixcIkNvbG9yXCI6e1wiJHJlZlwiOlwiMzBcIn19LFwiSXNWaXNpYmxlXCI6dHJ1ZSxcIldpZHRoXCI6MC4wLFwiSGVpZ2h0XCI6MC4wLFwiQm9yZGVyU3R5bGVcIjpudWxsfSxcIk1pZGRsZVRpZXJTY2FsZVN0eWxlXCI6e1wiJGlkXCI6XCI1N1wiLFwiU2hvd1NlZ21lbnRTZXBhcmF0b3JzXCI6dHJ1ZSxcIlNlZ21lbnRTZXBhcmF0b3JPcGFjaXR5XCI6MzAsXCJTaGFwZVwiOjAsXCJIYXNCZWVuVmlzaWJsZUJlZm9yZVwiOnRydWUsXCJGb250U2V0dGluZ3NcIjp7XCIkaWRcIjpcIjU4XCIsXCJGb250U2l6ZVwiOjExLFwiRm9udE5hbWVcIjpcIkNhbGlicmlcIixcIklzQm9sZFwiOmZhbHNlLFwiSXNJdGFsaWNcIjpmYWxzZSxcIklzVW5kZXJsaW5lZFwiOmZhbHNlfSxcIkF1dG9TaXplXCI6MCxcIkZvcmVncm91bmRcIjp7XCIkaWRcIjpcIjU5XCIsXCJDb2xvclwiOntcIiRyZWZcIjpcIjUzXCJ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wXCJ9fSxcIklzVmlzaWJsZVwiOnRydWUsXCJXaWR0aFwiOjAuMCxcIkhlaWdodFwiOjAuMCxcIkJvcmRlclN0eWxlXCI6bnVsbH0sXCJCb3R0b21UaWVyU2NhbGVTdHlsZVwiOntcIiRpZFwiOlwiNjNcIixcIlNob3dTZWdtZW50U2VwYXJhdG9yc1wiOnRydWUsXCJTZWdtZW50U2VwYXJhdG9yT3BhY2l0eVwiOjMwLFwiU2hhcGVcIjowLFwiSGFzQmVlblZpc2libGVCZWZvcmVcIjp0cnVlLFwiRm9udFNldHRpbmdzXCI6e1wiJGlkXCI6XCI2NFwiLFwiRm9udFNpemVcIjoxMSxcIkZvbnROYW1lXCI6XCJDYWxpYnJpXCIsXCJJc0JvbGRcIjpmYWxzZSxcIklzSXRhbGljXCI6ZmFsc2UsXCJJc1VuZGVybGluZWRcIjpmYWxzZX0sXCJBdXRvU2l6ZVwiOjAsXCJGb3JlZ3JvdW5kXCI6e1wiJGlkXCI6XCI2N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2XCIsXCJUb3BcIjowLjAsXCJMZWZ0XCI6NS4wLFwiUmlnaHRcIjowLjAsXCJCb3R0b21cIjowLjB9LFwiUGFkZGluZ1wiOntcIiRpZFwiOlwiNjdcIixcIlRvcFwiOjAuMCxcIkxlZnRcIjowLjAsXCJSaWdodFwiOjAuMCxcIkJvdHRvbVwiOjAuMH0sXCJCYWNrZ3JvdW5kXCI6e1wiJGlkXCI6XCI2OFwiLFwiQ29sb3JcIjp7XCIkcmVmXCI6XCIzMFwifX0sXCJJc1Zpc2libGVcIjp0cnVlLFwiV2lkdGhcIjowLjAsXCJIZWlnaHRcIjowLjAsXCJCb3JkZXJTdHlsZVwiOm51bGx9LFwiU2luZ2xlU2NhbGVTaGFwZVN0eWxlXCI6e1wiJGlkXCI6XCI2OVwiLFwiU2hhcGVcIjowLFwiSGVpZ2h0XCI6MzAuMH0sXCJFbGFwc2VkVGltZUJhY2tncm91bmRcIjp7XCIkaWRcIjpcIjcwXCIsXCJDb2xvclwiOntcIiRpZFwiOlwiNzFcIixcIkFcIjoxOTEsXCJSXCI6MjM0LFwiR1wiOjIyLFwiQlwiOjMwfX0sXCJBcHBlbmRZZWFyT25ZZWFyQ2hhbmdlXCI6dHJ1ZSxcIkVsYXBzZWRUaW1lRm9ybWF0XCI6MixcIlRvZGF5TWFya2VyUG9zaXRpb25cIjoyLFwiUXVpY2tQb3NpdGlvblwiOjMsXCJBYnNvbHV0ZVBvc2l0aW9uXCI6Mzk3LjE1MDAyNCxcIk1hcmdpblwiOntcIiRpZFwiOlwiNzJcIixcIlRvcFwiOjAuMCxcIkxlZnRcIjoxMC4wLFwiUmlnaHRcIjoxMC4wLFwiQm90dG9tXCI6MC4wfSxcIlBhZGRpbmdcIjp7XCIkaWRcIjpcIjczXCIsXCJUb3BcIjowLjAsXCJMZWZ0XCI6MC4wLFwiUmlnaHRcIjowLjAsXCJCb3R0b21cIjowLjB9LFwiQmFja2dyb3VuZFwiOntcIiRpZFwiOlwiNzRcIixcIkNvbG9yXCI6e1wiJGlkXCI6XCI3NVwiLFwiQVwiOjI1NSxcIlJcIjo0NyxcIkdcIjo1NCxcIkJcIjoxNTN9fSxcIklzVmlzaWJsZVwiOnRydWUsXCJXaWR0aFwiOjAuMCxcIkhlaWdodFwiOjAuMCxcIkJvcmRlclN0eWxlXCI6bnVsbH0sXCJEZWZhdWx0TWlsZXN0b25lU3R5bGVcIjp7XCIkaWRcIjpcIjc2XCIsXCJTaGFwZVwiOjEsXCJDb25uZWN0b3JNYXJnaW5cIjp7XCIkaWRcIjpcIjc3XCIsXCJUb3BcIjowLjAsXCJMZWZ0XCI6Mi4wLFwiUmlnaHRcIjoyLjAsXCJCb3R0b21cIjowLjB9LFwiQ29ubmVjdG9yU3R5bGVcIjp7XCIkaWRcIjpcIjc4XCIsXCJMaW5lQ29sb3JcIjp7XCIkaWRcIjpcIjc5XCIsXCIkdHlwZVwiOlwiTkxSRS5Db21tb24uRG9tLlNvbGlkQ29sb3JCcnVzaCwgTkxSRS5Db21tb25cIixcIkNvbG9yXCI6e1wiJGlkXCI6XCI4MFwiLFwiQVwiOjEyNyxcIlJcIjo3OSxcIkdcIjoxMjksXCJCXCI6MTg5fX0sXCJMaW5lV2VpZ2h0XCI6MS4wLFwiTGluZVR5cGVcIjowfSxcIklzQmVsb3dUaW1lYmFuZFwiOnRydWUsXCJIaWRlRGF0ZVwiOmZhbHNlLFwiU2hhcGVTaXplXCI6MSxcIlNwYWNpbmdcIjoxLjAsXCJQYWRkaW5nXCI6e1wiJGlkXCI6XCI4MVwiLFwiVG9wXCI6Ny4wLFwiTGVmdFwiOjMuMCxcIlJpZ2h0XCI6MC4wLFwiQm90dG9tXCI6Mi4wfSxcIlBvc2l0aW9uXCI6bnVsbCxcIlBvc2l0aW9uT25UYXNrXCI6MCxcIlNoYXBlU3R5bGVcIjp7XCIkaWRcIjpcIjgyXCIsXCJNYXJnaW5cIjp7XCIkaWRcIjpcIjgzXCIsXCJUb3BcIjowLjAsXCJMZWZ0XCI6MC4wLFwiUmlnaHRcIjowLjAsXCJCb3R0b21cIjowLjB9LFwiUGFkZGluZ1wiOntcIiRpZFwiOlwiODRcIixcIlRvcFwiOjAuMCxcIkxlZnRcIjowLjAsXCJSaWdodFwiOjAuMCxcIkJvdHRvbVwiOjAuMH0sXCJCYWNrZ3JvdW5kXCI6e1wiJGlkXCI6XCI4NVwiLFwiQ29sb3JcIjp7XCIkaWRcIjpcIjg2XCIsXCJBXCI6MjU1LFwiUlwiOjAsXCJHXCI6MTE0LFwiQlwiOjE4OH19LFwiSXNWaXNpYmxlXCI6dHJ1ZSxcIldpZHRoXCI6MTguMCxcIkhlaWdodFwiOjIwLjAsXCJCb3JkZXJTdHlsZVwiOntcIiRpZFwiOlwiODdcIixcIkxpbmVDb2xvclwiOntcIiRpZFwiOlwiODhcIixcIiR0eXBlXCI6XCJOTFJFLkNvbW1vbi5Eb20uU29saWRDb2xvckJydXNoLCBOTFJFLkNvbW1vblwiLFwiQ29sb3JcIjp7XCIkaWRcIjpcIjg5XCIsXCJBXCI6MjU1LFwiUlwiOjI1NSxcIkdcIjowLFwiQlwiOjB9fSxcIkxpbmVXZWlnaHRcIjowLjAsXCJMaW5lVHlwZVwiOjB9fSxcIlRpdGxlU3R5bGVcIjp7XCIkaWRcIjpcIjkwXCIsXCJGb250U2V0dGluZ3NcIjp7XCIkaWRcIjpcIjkxXCIsXCJGb250U2l6ZVwiOjExLFwiRm9udE5hbWVcIjpcIkNhbGlicmlcIixcIklzQm9sZFwiOmZhbHNlLFwiSXNJdGFsaWNcIjpmYWxzZSxcIklzVW5kZXJsaW5lZFwiOmZhbHNlfSxcIkF1dG9TaXplXCI6MCxcIkZvcmVncm91bmRcIjp7XCIkaWRcIjpcIjkyXCIsXCJDb2xvclwiOntcIiRpZFwiOlwiOTN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RcIixcIlRvcFwiOjAuMCxcIkxlZnRcIjowLjAsXCJSaWdodFwiOjAuMCxcIkJvdHRvbVwiOjAuMH0sXCJQYWRkaW5nXCI6e1wiJGlkXCI6XCI5NVwiLFwiVG9wXCI6MC4wLFwiTGVmdFwiOjAuMCxcIlJpZ2h0XCI6MC4wLFwiQm90dG9tXCI6MC4wfSxcIkJhY2tncm91bmRcIjp7XCIkaWRcIjpcIjk2XCIsXCJDb2xvclwiOntcIiRyZWZcIjpcIjMwXCJ9fSxcIklzVmlzaWJsZVwiOnRydWUsXCJXaWR0aFwiOjAuMCxcIkhlaWdodFwiOjAuMCxcIkJvcmRlclN0eWxlXCI6bnVsbH0sXCJEYXRlU3R5bGVcIjp7XCIkaWRcIjpcIjk3XCIsXCJGb250U2V0dGluZ3NcIjp7XCIkaWRcIjpcIjk4XCIsXCJGb250U2l6ZVwiOjksXCJGb250TmFtZVwiOlwiQ2FsaWJyaVwiLFwiSXNCb2xkXCI6ZmFsc2UsXCJJc0l0YWxpY1wiOmZhbHNlLFwiSXNVbmRlcmxpbmVkXCI6ZmFsc2V9LFwiQXV0b1NpemVcIjowLFwiRm9yZWdyb3VuZFwiOntcIiRpZFwiOlwiOTlcIixcIkNvbG9yXCI6e1wiJGlkXCI6XCIxMD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VwiLFwiVG9wXCI6MC4wLFwiTGVmdFwiOjAuMCxcIlJpZ2h0XCI6MC4wLFwiQm90dG9tXCI6MC4wfSxcIlBhZGRpbmdcIjp7XCIkaWRcIjpcIjEwMlwiLFwiVG9wXCI6MC4wLFwiTGVmdFwiOjAuMCxcIlJpZ2h0XCI6MC4wLFwiQm90dG9tXCI6MC4wfSxcIkJhY2tncm91bmRcIjp7XCIkaWRcIjpcIjEwM1wiLFwiQ29sb3JcIjp7XCIkcmVmXCI6XCIzMFwifX0sXCJJc1Zpc2libGVcIjp0cnVlLFwiV2lkdGhcIjowLjAsXCJIZWlnaHRcIjowLjAsXCJCb3JkZXJTdHlsZVwiOm51bGx9LFwiRGF0ZUZvcm1hdFwiOntcIiRpZFwiOlwiMTA0XCIsXCJGb3JtYXRTdHJpbmdcIjpcIk1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A1XCIsXCJEYXRlUGFydElzVmlzaWJsZVwiOnRydWUsXCJUaW1lUGFydElzVmlzaWJsZVwiOmZhbHNlfX0sXCJJc1Zpc2libGVcIjp0cnVlfSxcIkRlZmF1bHRUYXNrU3R5bGVcIjp7XCIkaWRcIjpcIjEwNlwiLFwiU2hhcGVcIjowLFwiU2hhcGVUaGlja25lc3NcIjoxLFwiRHVyYXRpb25Gb3JtYXRcIjowLFwiUGVyY2VudGFnZUNvbXBsZXRlU3R5bGVcIjp7XCIkaWRcIjpcIjEwN1wiLFwiRm9udFNldHRpbmdzXCI6e1wiJGlkXCI6XCIxMDhcIixcIkZvbnRTaXplXCI6MTAsXCJGb250TmFtZVwiOlwiQ2FsaWJyaVwiLFwiSXNCb2xkXCI6ZmFsc2UsXCJJc0l0YWxpY1wiOmZhbHNlLFwiSXNVbmRlcmxpbmVkXCI6ZmFsc2V9LFwiQXV0b1NpemVcIjowLFwiRm9yZWdyb3VuZFwiOntcIiRpZFwiOlwiMTA5XCIsXCJDb2xvclwiOntcIiRpZFwiOlwiMTEw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FcIixcIlRvcFwiOjAuMCxcIkxlZnRcIjowLjAsXCJSaWdodFwiOjAuMCxcIkJvdHRvbVwiOjAuMH0sXCJQYWRkaW5nXCI6e1wiJGlkXCI6XCIxMTJcIixcIlRvcFwiOjAuMCxcIkxlZnRcIjowLjAsXCJSaWdodFwiOjAuMCxcIkJvdHRvbVwiOjAuMH0sXCJCYWNrZ3JvdW5kXCI6e1wiJGlkXCI6XCIxMTNcIixcIkNvbG9yXCI6e1wiJHJlZlwiOlwiMzBcIn19LFwiSXNWaXNpYmxlXCI6dHJ1ZSxcIldpZHRoXCI6MC4wLFwiSGVpZ2h0XCI6MC4wLFwiQm9yZGVyU3R5bGVcIjpudWxsfSxcIkR1cmF0aW9uU3R5bGVcIjp7XCIkaWRcIjpcIjExNFwiLFwiRm9udFNldHRpbmdzXCI6e1wiJGlkXCI6XCIxMTVcIixcIkZvbnRTaXplXCI6MTAsXCJGb250TmFtZVwiOlwiQ2FsaWJyaVwiLFwiSXNCb2xkXCI6ZmFsc2UsXCJJc0l0YWxpY1wiOmZhbHNlLFwiSXNVbmRlcmxpbmVkXCI6ZmFsc2V9LFwiQXV0b1NpemVcIjowLFwiRm9yZWdyb3VuZFwiOntcIiRpZFwiOlwiMTE2XCIsXCJDb2xvclwiOntcIiRpZFwiOlwiMTE3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4XCIsXCJUb3BcIjowLjAsXCJMZWZ0XCI6MC4wLFwiUmlnaHRcIjowLjAsXCJCb3R0b21cIjowLjB9LFwiUGFkZGluZ1wiOntcIiRpZFwiOlwiMTE5XCIsXCJUb3BcIjowLjAsXCJMZWZ0XCI6MC4wLFwiUmlnaHRcIjowLjAsXCJCb3R0b21cIjowLjB9LFwiQmFja2dyb3VuZFwiOntcIiRpZFwiOlwiMTIwXCIsXCJDb2xvclwiOntcIiRyZWZcIjpcIjMwXCJ9fSxcIklzVmlzaWJsZVwiOnRydWUsXCJXaWR0aFwiOjAuMCxcIkhlaWdodFwiOjAuMCxcIkJvcmRlclN0eWxlXCI6bnVsbH0sXCJIb3Jpem9udGFsQ29ubmVjdG9yU3R5bGVcIjp7XCIkaWRcIjpcIjEyMVwiLFwiTGluZUNvbG9yXCI6e1wiJGlkXCI6XCIxMjJcIixcIiR0eXBlXCI6XCJOTFJFLkNvbW1vbi5Eb20uU29saWRDb2xvckJydXNoLCBOTFJFLkNvbW1vblwiLFwiQ29sb3JcIjp7XCIkaWRcIjpcIjEyM1wiLFwiQVwiOjI1NSxcIlJcIjoyMDQsXCJHXCI6MjA0LFwiQlwiOjIwNH19LFwiTGluZVdlaWdodFwiOjEuMCxcIkxpbmVUeXBlXCI6MH0sXCJWZXJ0aWNhbENvbm5lY3RvclN0eWxlXCI6e1wiJGlkXCI6XCIxMjRcIixcIkxpbmVDb2xvclwiOntcIiRpZFwiOlwiMTI1XCIsXCIkdHlwZVwiOlwiTkxSRS5Db21tb24uRG9tLlNvbGlkQ29sb3JCcnVzaCwgTkxSRS5Db21tb25cIixcIkNvbG9yXCI6e1wiJGlkXCI6XCIxMjZcIixcIkFcIjoyNTUsXCJSXCI6MjA0LFwiR1wiOjIwNCxcIkJcIjoyMDR9fSxcIkxpbmVXZWlnaHRcIjowLjAsXCJMaW5lVHlwZVwiOjB9LFwiTWFyZ2luXCI6bnVsbCxcIlN0YXJ0RGF0ZVBvc2l0aW9uXCI6NCxcIkVuZERhdGVQb3NpdGlvblwiOjQ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MjdcIixcIk1hcmdpblwiOntcIiRpZFwiOlwiMTI4XCIsXCJUb3BcIjowLjAsXCJMZWZ0XCI6NC4wLFwiUmlnaHRcIjo0LjAsXCJCb3R0b21cIjowLjB9LFwiUGFkZGluZ1wiOntcIiRpZFwiOlwiMTI5XCIsXCJUb3BcIjowLjAsXCJMZWZ0XCI6MC4wLFwiUmlnaHRcIjowLjAsXCJCb3R0b21cIjowLjB9LFwiQmFja2dyb3VuZFwiOntcIiRpZFwiOlwiMTMwXCIsXCJDb2xvclwiOntcIiRpZFwiOlwiMTMxXCIsXCJBXCI6MjU1LFwiUlwiOjExMixcIkdcIjoxNzMsXCJCXCI6NzF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xNixcIklzU2V0XCI6dHJ1ZX0sXCJEZWZhdWx0U3dpbWxhbmVTdHlsZVwiOm51bGwsXCJDdXN0b21NaWxlc3RvbmVTdHlsZUxpc3RcIjpbe1wiJGlkXCI6XCIxNTFcIixcIlNoYXBlXCI6MCxcIkNvbm5lY3Rvck1hcmdpblwiOntcIiRpZFwiOlwiMTUyXCIsXCJUb3BcIjowLjAsXCJMZWZ0XCI6Mi4wLFwiUmlnaHRcIjoyLjAsXCJCb3R0b21cIjowLjB9LFwiQ29ubmVjdG9yU3R5bGVcIjp7XCIkaWRcIjpcIjE1M1wiLFwiTGluZUNvbG9yXCI6e1wiJGlkXCI6XCIxNTRcIixcIiR0eXBlXCI6XCJOTFJFLkNvbW1vbi5Eb20uU29saWRDb2xvckJydXNoLCBOTFJFLkNvbW1vblwiLFwiQ29sb3JcIjp7XCIkaWRcIjpcIjE1NVwiLFwiQVwiOjEyNyxcIlJcIjo3OSxcIkdcIjoxMjksXCJCXCI6MTg5fX0sXCJMaW5lV2VpZ2h0XCI6MS4wLFwiTGluZVR5cGVcIjowfSxcIklzQmVsb3dUaW1lYmFuZFwiOnRydWUsXCJIaWRlRGF0ZVwiOmZhbHNlLFwiU2hhcGVTaXplXCI6MSxcIlNwYWNpbmdcIjoxLjAsXCJQYWRkaW5nXCI6e1wiJGlkXCI6XCIxNTZcIixcIlRvcFwiOjcuMCxcIkxlZnRcIjozLjAsXCJSaWdodFwiOjAuMCxcIkJvdHRvbVwiOjIuMH0sXCJQb3NpdGlvblwiOntcIiRpZFwiOlwiMTU3XCIsXCJSYXRpb1wiOjAuMCxcIklzQ3VzdG9tXCI6ZmFsc2V9LFwiUG9zaXRpb25PblRhc2tcIjowLFwiU2hhcGVTdHlsZVwiOntcIiRpZFwiOlwiMTU4XCIsXCJNYXJnaW5cIjp7XCIkaWRcIjpcIjE1OVwiLFwiVG9wXCI6MC4wLFwiTGVmdFwiOjAuMCxcIlJpZ2h0XCI6MC4wLFwiQm90dG9tXCI6MC4wfSxcIlBhZGRpbmdcIjp7XCIkaWRcIjpcIjE2MFwiLFwiVG9wXCI6MC4wLFwiTGVmdFwiOjAuMCxcIlJpZ2h0XCI6MC4wLFwiQm90dG9tXCI6MC4wfSxcIkJhY2tncm91bmRcIjp7XCIkaWRcIjpcIjE2MVwiLFwiQ29sb3JcIjp7XCIkaWRcIjpcIjE2MlwiLFwiQVwiOjI1NSxcIlJcIjoxMTIsXCJHXCI6MTczLFwiQlwiOjcxfX0sXCJJc1Zpc2libGVcIjp0cnVlLFwiV2lkdGhcIjoxOC4wLFwiSGVpZ2h0XCI6MjAuMCxcIkJvcmRlclN0eWxlXCI6e1wiJGlkXCI6XCIxNjNcIixcIkxpbmVDb2xvclwiOm51bGwsXCJMaW5lV2VpZ2h0XCI6MC4wLFwiTGluZVR5cGVcIjowfX0sXCJUaXRsZVN0eWxlXCI6e1wiJGlkXCI6XCIxNjRcIixcIkZvbnRTZXR0aW5nc1wiOntcIiRpZFwiOlwiMTY1XCIsXCJGb250U2l6ZVwiOjExLFwiRm9udE5hbWVcIjpcIkNhbGlicmlcIixcIklzQm9sZFwiOmZhbHNlLFwiSXNJdGFsaWNcIjpmYWxzZSxcIklzVW5kZXJsaW5lZFwiOmZhbHNlfSxcIkF1dG9TaXplXCI6MixcIkZvcmVncm91bmRcIjp7XCIkaWRcIjpcIjE2NlwiLFwiQ29sb3JcIjp7XCIkaWRcIjpcIjE2N1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TY4XCIsXCJUb3BcIjowLjAsXCJMZWZ0XCI6MC4wLFwiUmlnaHRcIjowLjAsXCJCb3R0b21cIjowLjB9LFwiUGFkZGluZ1wiOntcIiRpZFwiOlwiMTY5XCIsXCJUb3BcIjowLjAsXCJMZWZ0XCI6MC4wLFwiUmlnaHRcIjowLjAsXCJCb3R0b21cIjowLjB9LFwiQmFja2dyb3VuZFwiOntcIiRpZFwiOlwiMTcwXCIsXCJDb2xvclwiOntcIiRpZFwiOlwiMTcxXCIsXCJBXCI6MCxcIlJcIjoyNTUsXCJHXCI6MjU1LFwiQlwiOjI1NX19LFwiSXNWaXNpYmxlXCI6dHJ1ZSxcIldpZHRoXCI6MC4wLFwiSGVpZ2h0XCI6MC4wLFwiQm9yZGVyU3R5bGVcIjp7XCIkaWRcIjpcIjE3MlwiLFwiTGluZUNvbG9yXCI6bnVsbCxcIkxpbmVXZWlnaHRcIjowLjAsXCJMaW5lVHlwZVwiOjB9fSxcIkRhdGVTdHlsZVwiOntcIiRpZFwiOlwiMTczXCIsXCJGb250U2V0dGluZ3NcIjp7XCIkaWRcIjpcIjE3NFwiLFwiRm9udFNpemVcIjo5LFwiRm9udE5hbWVcIjpcIkNhbGlicmlcIixcIklzQm9sZFwiOmZhbHNlLFwiSXNJdGFsaWNcIjpmYWxzZSxcIklzVW5kZXJsaW5lZFwiOmZhbHNlfSxcIkF1dG9TaXplXCI6MCxcIkZvcmVncm91bmRcIjp7XCIkaWRcIjpcIjE3NVwiLFwiQ29sb3JcIjp7XCIkaWRcIjpcIjE3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c3XCIsXCJUb3BcIjowLjAsXCJMZWZ0XCI6MC4wLFwiUmlnaHRcIjowLjAsXCJCb3R0b21cIjowLjB9LFwiUGFkZGluZ1wiOntcIiRpZFwiOlwiMTc4XCIsXCJUb3BcIjowLjAsXCJMZWZ0XCI6MC4wLFwiUmlnaHRcIjowLjAsXCJCb3R0b21cIjowLjB9LFwiQmFja2dyb3VuZFwiOntcIiRpZFwiOlwiMTc5XCIsXCJDb2xvclwiOntcIiRpZFwiOlwiMTgwXCIsXCJBXCI6MCxcIlJcIjoyNTUsXCJHXCI6MjU1LFwiQlwiOjI1NX19LFwiSXNWaXNpYmxlXCI6dHJ1ZSxcIldpZHRoXCI6MC4wLFwiSGVpZ2h0XCI6MC4wLFwiQm9yZGVyU3R5bGVcIjp7XCIkaWRcIjpcIjE4MVwiLFwiTGluZUNvbG9yXCI6bnVsbCxcIkxpbmVXZWlnaHRcIjowLjAsXCJMaW5lVHlwZVwiOjB9fSxcIkRhdGVGb3JtYXRcIjp7XCIkaWRcIjpcIjE4MlwiLFwiRm9ybWF0U3RyaW5nXCI6XCJN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4M1wiLFwiRGF0ZVBhcnRJc1Zpc2libGVcIjp0cnVlLFwiVGltZVBhcnRJc1Zpc2libGVcIjpmYWxzZX19LFwiSXNWaXNpYmxlXCI6dHJ1ZX0se1wiJGlkXCI6XCIxODRcIixcIlNoYXBlXCI6MCxcIkNvbm5lY3Rvck1hcmdpblwiOntcIiRpZFwiOlwiMTg1XCIsXCJUb3BcIjowLjAsXCJMZWZ0XCI6Mi4wLFwiUmlnaHRcIjoyLjAsXCJCb3R0b21cIjowLjB9LFwiQ29ubmVjdG9yU3R5bGVcIjp7XCIkaWRcIjpcIjE4NlwiLFwiTGluZUNvbG9yXCI6e1wiJGlkXCI6XCIxODdcIixcIiR0eXBlXCI6XCJOTFJFLkNvbW1vbi5Eb20uU29saWRDb2xvckJydXNoLCBOTFJFLkNvbW1vblwiLFwiQ29sb3JcIjp7XCIkaWRcIjpcIjE4OFwiLFwiQVwiOjEyNyxcIlJcIjo3OSxcIkdcIjoxMjksXCJCXCI6MTg5fX0sXCJMaW5lV2VpZ2h0XCI6MS4wLFwiTGluZVR5cGVcIjowfSxcIklzQmVsb3dUaW1lYmFuZFwiOnRydWUsXCJIaWRlRGF0ZVwiOmZhbHNlLFwiU2hhcGVTaXplXCI6MSxcIlNwYWNpbmdcIjoxLjAsXCJQYWRkaW5nXCI6e1wiJGlkXCI6XCIxODlcIixcIlRvcFwiOjcuMCxcIkxlZnRcIjozLjAsXCJSaWdodFwiOjAuMCxcIkJvdHRvbVwiOjIuMH0sXCJQb3NpdGlvblwiOntcIiRpZFwiOlwiMTkwXCIsXCJSYXRpb1wiOjAuMDg3NzExODcxMTExODM0NSxcIklzQ3VzdG9tXCI6ZmFsc2V9LFwiUG9zaXRpb25PblRhc2tcIjowLFwiU2hhcGVTdHlsZVwiOntcIiRpZFwiOlwiMTkxXCI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I1NSxcIlJcIjoxMTIsXCJHXCI6MTczLFwiQlwiOjcxfX0sXCJJc1Zpc2libGVcIjp0cnVlLFwiV2lkdGhcIjoxOC4wLFwiSGVpZ2h0XCI6MjAuMCxcIkJvcmRlclN0eWxlXCI6e1wiJGlkXCI6XCIxOTZcIixcIkxpbmVDb2xvclwiOntcIiRyZWZcIjpcIjg4XCJ9LFwiTGluZVdlaWdodFwiOjAuMCxcIkxpbmVUeXBlXCI6MH19LFwiVGl0bGVTdHlsZVwiOntcIiRpZFwiOlwiMTk3XCIsXCJGb250U2V0dGluZ3NcIjp7XCIkaWRcIjpcIjE5OFwiLFwiRm9udFNpemVcIjoxMSxcIkZvbnROYW1lXCI6XCJDYWxpYnJpXCIsXCJJc0JvbGRcIjpmYWxzZSxcIklzSXRhbGljXCI6ZmFsc2UsXCJJc1VuZGVybGluZWRcIjpmYWxzZX0sXCJBdXRvU2l6ZVwiOjIsXCJGb3JlZ3JvdW5kXCI6e1wiJGlkXCI6XCIxOTlcIixcIkNvbG9yXCI6e1wiJGlkXCI6XCIyMDB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wMVwiLFwiVG9wXCI6MC4wLFwiTGVmdFwiOjAuMCxcIlJpZ2h0XCI6MC4wLFwiQm90dG9tXCI6MC4wfSxcIlBhZGRpbmdcIjp7XCIkaWRcIjpcIjIwMlwiLFwiVG9wXCI6MC4wLFwiTGVmdFwiOjAuMCxcIlJpZ2h0XCI6MC4wLFwiQm90dG9tXCI6MC4wfSxcIkJhY2tncm91bmRcIjp7XCIkaWRcIjpcIjIwM1wiLFwiQ29sb3JcIjp7XCIkaWRcIjpcIjIwNFwiLFwiQVwiOjAsXCJSXCI6MjU1LFwiR1wiOjI1NSxcIkJcIjoyNTV9fSxcIklzVmlzaWJsZVwiOnRydWUsXCJXaWR0aFwiOjAuMCxcIkhlaWdodFwiOjAuMCxcIkJvcmRlclN0eWxlXCI6e1wiJGlkXCI6XCIyMDVcIixcIkxpbmVDb2xvclwiOm51bGwsXCJMaW5lV2VpZ2h0XCI6MC4wLFwiTGluZVR5cGVcIjowfX0sXCJEYXRlU3R5bGVcIjp7XCIkaWRcIjpcIjIwNlwiLFwiRm9udFNldHRpbmdzXCI6e1wiJGlkXCI6XCIyMDdcIixcIkZvbnRTaXplXCI6OSxcIkZvbnROYW1lXCI6XCJDYWxpYnJpXCIsXCJJc0JvbGRcIjpmYWxzZSxcIklzSXRhbGljXCI6ZmFsc2UsXCJJc1VuZGVybGluZWRcIjpmYWxzZX0sXCJBdXRvU2l6ZVwiOjAsXCJGb3JlZ3JvdW5kXCI6e1wiJGlkXCI6XCIyMDhcIixcIkNvbG9yXCI6e1wiJGlkXCI6XCIyMDl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xMFwiLFwiVG9wXCI6MC4wLFwiTGVmdFwiOjAuMCxcIlJpZ2h0XCI6MC4wLFwiQm90dG9tXCI6MC4wfSxcIlBhZGRpbmdcIjp7XCIkaWRcIjpcIjIxMVwiLFwiVG9wXCI6MC4wLFwiTGVmdFwiOjAuMCxcIlJpZ2h0XCI6MC4wLFwiQm90dG9tXCI6MC4wfSxcIkJhY2tncm91bmRcIjp7XCIkaWRcIjpcIjIxMlwiLFwiQ29sb3JcIjp7XCIkaWRcIjpcIjIxM1wiLFwiQVwiOjAsXCJSXCI6MjU1LFwiR1wiOjI1NSxcIkJcIjoyNTV9fSxcIklzVmlzaWJsZVwiOnRydWUsXCJXaWR0aFwiOjAuMCxcIkhlaWdodFwiOjAuMCxcIkJvcmRlclN0eWxlXCI6e1wiJGlkXCI6XCIyMTRcIixcIkxpbmVDb2xvclwiOm51bGwsXCJMaW5lV2VpZ2h0XCI6MC4wLFwiTGluZVR5cGVcIjowfX0sXCJEYXRlRm9ybWF0XCI6e1wiJGlkXCI6XCIyMTVcIixcIkZvcm1hdFN0cmluZ1wiOlwiTU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ZcIixcIkRhdGVQYXJ0SXNWaXNpYmxlXCI6dHJ1ZSxcIlRpbWVQYXJ0SXNWaXNpYmxlXCI6ZmFsc2V9fSxcIklzVmlzaWJsZVwiOnRydWV9XSxcIkN1c3RvbVRhc2tTdHlsZUxpc3RcIjpbXSxcIkN1c3RvbVN3aW1sYW5lRGVmaW5pdGlvblN0eWxlTGlzdFwiOm51bGwsXCJDdXN0b21Td2ltbGFuZVYyU3R5bGVMaXN0XCI6W3tcIiRpZFwiOlwiMjE3XCIsXCJIZWFkZXJTdHlsZVwiOntcIiRpZFwiOlwiMjE4XCIsXCJUZXh0U3R5bGVcIjp7XCIkaWRcIjpcIjIxOVwiLFwiRm9udFNldHRpbmdzXCI6e1wiJGlkXCI6XCIyMjBcIixcIkZvbnRTaXplXCI6MTIsXCJGb250TmFtZVwiOlwiQ2FsaWJyaVwiLFwiSXNCb2xkXCI6dHJ1ZSxcIklzSXRhbGljXCI6ZmFsc2UsXCJJc1VuZGVybGluZWRcIjpmYWxzZX0sXCJBdXRvU2l6ZVwiOjAsXCJGb3JlZ3JvdW5kXCI6e1wiJGlkXCI6XCIyMjFcIixcIkNvbG9yXCI6e1wiJGlkXCI6XCIyMjJ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IyM1wiLFwiVG9wXCI6MC4wLFwiTGVmdFwiOjAuMCxcIlJpZ2h0XCI6MC4wLFwiQm90dG9tXCI6MC4wfSxcIlBhZGRpbmdcIjp7XCIkaWRcIjpcIjIyNFwiLFwiVG9wXCI6MC4wLFwiTGVmdFwiOjAuMCxcIlJpZ2h0XCI6MC4wLFwiQm90dG9tXCI6MC4wfSxcIkJhY2tncm91bmRcIjpudWxsLFwiSXNWaXNpYmxlXCI6ZmFsc2UsXCJXaWR0aFwiOjAuMCxcIkhlaWdodFwiOjAuMCxcIkJvcmRlclN0eWxlXCI6bnVsbH0sXCJSZWN0YW5nbGVTdHlsZVwiOntcIiRpZFwiOlwiMjI1XCIsXCJNYXJnaW5cIjp7XCIkaWRcIjpcIjIyNlwiLFwiVG9wXCI6MC4wLFwiTGVmdFwiOjAuMCxcIlJpZ2h0XCI6MC4wLFwiQm90dG9tXCI6MC4wfSxcIlBhZGRpbmdcIjp7XCIkaWRcIjpcIjIyN1wiLFwiVG9wXCI6MC4wLFwiTGVmdFwiOjAuMCxcIlJpZ2h0XCI6MC4wLFwiQm90dG9tXCI6MC4wfSxcIkJhY2tncm91bmRcIjp7XCIkaWRcIjpcIjIyOFwiLFwiQ29sb3JcIjp7XCIkaWRcIjpcIjIyOVwiLFwiQVwiOjI1NSxcIlJcIjo2OCxcIkdcIjoxMTQsXCJCXCI6MTk2fX0sXCJJc1Zpc2libGVcIjpmYWxzZSxcIldpZHRoXCI6MC4wLFwiSGVpZ2h0XCI6MC4wLFwiQm9yZGVyU3R5bGVcIjp7XCIkaWRcIjpcIjIzMFwiLFwiTGluZUNvbG9yXCI6e1wiJGlkXCI6XCIyMzFcIixcIiR0eXBlXCI6XCJOTFJFLkNvbW1vbi5Eb20uU29saWRDb2xvckJydXNoLCBOTFJFLkNvbW1vblwiLFwiQ29sb3JcIjp7XCIkaWRcIjpcIjIzMlwiLFwiQVwiOjI1NSxcIlJcIjoyNTUsXCJHXCI6MCxcIkJcIjowfX0sXCJMaW5lV2VpZ2h0XCI6MC4wLFwiTGluZVR5cGVcIjowfX0sXCJUZXh0SXNWZXJ0aWNhbFwiOnRydWV9LFwiQmFja2dyb3VuZFN0eWxlXCI6e1wiJGlkXCI6XCIyMzNcIixcIk1hcmdpblwiOntcIiRpZFwiOlwiMjM0XCIsXCJUb3BcIjowLjAsXCJMZWZ0XCI6MC4wLFwiUmlnaHRcIjowLjAsXCJCb3R0b21cIjowLjB9LFwiUGFkZGluZ1wiOntcIiRpZFwiOlwiMjM1XCIsXCJUb3BcIjowLjAsXCJMZWZ0XCI6MC4wLFwiUmlnaHRcIjowLjAsXCJCb3R0b21cIjowLjB9LFwiQmFja2dyb3VuZFwiOntcIiRpZFwiOlwiMjM2XCIsXCJDb2xvclwiOntcIiRpZFwiOlwiMjM3XCIsXCJBXCI6MzgsXCJSXCI6MTY1LFwiR1wiOjE2NSxcIkJcIjoxNjV9fSxcIklzVmlzaWJsZVwiOnRydWUsXCJXaWR0aFwiOjAuMCxcIkhlaWdodFwiOjAuMCxcIkJvcmRlclN0eWxlXCI6e1wiJGlkXCI6XCIyMzhcIixcIkxpbmVDb2xvclwiOntcIiRpZFwiOlwiMjM5XCIsXCIkdHlwZVwiOlwiTkxSRS5Db21tb24uRG9tLlNvbGlkQ29sb3JCcnVzaCwgTkxSRS5Db21tb25cIixcIkNvbG9yXCI6e1wiJGlkXCI6XCIyNDBcIixcIkFcIjoyNTUsXCJSXCI6MjU1LFwiR1wiOjAsXCJCXCI6MH19LFwiTGluZVdlaWdodFwiOjAuMCxcIkxpbmVUeXBlXCI6MH19LFwiSXNBYm92ZVRpbWViYW5kXCI6dHJ1ZSxcIlN3aW1sYW5lRGVmYXVsdEFjdGl2aXR5U3R5bGVcIjp7XCIkaWRcIjpcIjI0MVwiLFwiSGVhZGVyU3R5bGVcIjp7XCIkaWRcIjpcIjI0MlwiLFwiVGV4dFN0eWxlXCI6e1wiJGlkXCI6XCIyNDNcIixcIkZvbnRTZXR0aW5nc1wiOntcIiRpZFwiOlwiMjQ0XCIsXCJGb250U2l6ZVwiOjExLFwiRm9udE5hbWVcIjpcIkNhbGlicmlcIixcIklzQm9sZFwiOmZhbHNlLFwiSXNJdGFsaWNcIjpmYWxzZSxcIklzVW5kZXJsaW5lZFwiOmZhbHNlfSxcIkF1dG9TaXplXCI6MCxcIkZvcmVncm91bmRcIjp7XCIkaWRcIjpcIjI0NVwiLFwiQ29sb3JcIjp7XCIkaWRcIjpcIjI0N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Q3XCIsXCJUb3BcIjowLjAsXCJMZWZ0XCI6MC4wLFwiUmlnaHRcIjowLjAsXCJCb3R0b21cIjowLjB9LFwiUGFkZGluZ1wiOntcIiRpZFwiOlwiMjQ4XCIsXCJUb3BcIjowLjAsXCJMZWZ0XCI6MC4wLFwiUmlnaHRcIjowLjAsXCJCb3R0b21cIjowLjB9LFwiQmFja2dyb3VuZFwiOm51bGwsXCJJc1Zpc2libGVcIjp0cnVlLFwiV2lkdGhcIjowLjAsXCJIZWlnaHRcIjowLjAsXCJCb3JkZXJTdHlsZVwiOm51bGx9LFwiUmVjdGFuZ2xlU3R5bGVcIjp7XCIkaWRcIjpcIjI0OVwiLFwiTWFyZ2luXCI6e1wiJGlkXCI6XCIyNTBcIixcIlRvcFwiOjAuMCxcIkxlZnRcIjowLjAsXCJSaWdodFwiOjAuMCxcIkJvdHRvbVwiOjAuMH0sXCJQYWRkaW5nXCI6e1wiJGlkXCI6XCIyNTFcIixcIlRvcFwiOjAuMCxcIkxlZnRcIjowLjAsXCJSaWdodFwiOjAuMCxcIkJvdHRvbVwiOjAuMH0sXCJCYWNrZ3JvdW5kXCI6e1wiJGlkXCI6XCIyNTJcIixcIkNvbG9yXCI6e1wiJGlkXCI6XCIyNTNcIixcIkFcIjo2MyxcIlJcIjo2OCxcIkdcIjoxMTQsXCJCXCI6MTk2fX0sXCJJc1Zpc2libGVcIjp0cnVlLFwiV2lkdGhcIjowLjAsXCJIZWlnaHRcIjowLjAsXCJCb3JkZXJTdHlsZVwiOntcIiRpZFwiOlwiMjU0XCIsXCJMaW5lQ29sb3JcIjp7XCIkaWRcIjpcIjI1NVwiLFwiJHR5cGVcIjpcIk5MUkUuQ29tbW9uLkRvbS5Tb2xpZENvbG9yQnJ1c2gsIE5MUkUuQ29tbW9uXCIsXCJDb2xvclwiOntcIiRpZFwiOlwiMjU2XCIsXCJBXCI6MjU1LFwiUlwiOjI1NSxcIkdcIjowLFwiQlwiOjB9fSxcIkxpbmVXZWlnaHRcIjowLjAsXCJMaW5lVHlwZVwiOjB9fX0sXCJCYWNrZ3JvdW5kU3R5bGVcIjp7XCIkaWRcIjpcIjI1N1wiLFwiTWFyZ2luXCI6e1wiJGlkXCI6XCIyNThcIixcIlRvcFwiOjAuMCxcIkxlZnRcIjowLjAsXCJSaWdodFwiOjAuMCxcIkJvdHRvbVwiOjAuMH0sXCJQYWRkaW5nXCI6e1wiJGlkXCI6XCIyNTlcIixcIlRvcFwiOjAuMCxcIkxlZnRcIjowLjAsXCJSaWdodFwiOjAuMCxcIkJvdHRvbVwiOjAuMH0sXCJCYWNrZ3JvdW5kXCI6e1wiJGlkXCI6XCIyNjBcIixcIkNvbG9yXCI6e1wiJGlkXCI6XCIyNjFcIixcIkFcIjo1MSxcIlJcIjoxNjUsXCJHXCI6MTY1LFwiQlwiOjE2NX19LFwiSXNWaXNpYmxlXCI6dHJ1ZSxcIldpZHRoXCI6MC4wLFwiSGVpZ2h0XCI6MC4wLFwiQm9yZGVyU3R5bGVcIjp7XCIkaWRcIjpcIjI2MlwiLFwiTGluZUNvbG9yXCI6e1wiJGlkXCI6XCIyNjNcIixcIiR0eXBlXCI6XCJOTFJFLkNvbW1vbi5Eb20uU29saWRDb2xvckJydXNoLCBOTFJFLkNvbW1vblwiLFwiQ29sb3JcIjp7XCIkaWRcIjpcIjI2NF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yNjVcIixcIkhlYWRlclN0eWxlXCI6e1wiJGlkXCI6XCIyNjZcIixcIlRleHRTdHlsZVwiOntcIiRpZFwiOlwiMjY3XCIsXCJGb250U2V0dGluZ3NcIjp7XCIkaWRcIjpcIjI2OFwiLFwiRm9udFNpemVcIjoxMSxcIkZvbnROYW1lXCI6XCJDYWxpYnJpXCIsXCJJc0JvbGRcIjpmYWxzZSxcIklzSXRhbGljXCI6ZmFsc2UsXCJJc1VuZGVybGluZWRcIjpmYWxzZX0sXCJBdXRvU2l6ZVwiOjAsXCJGb3JlZ3JvdW5kXCI6e1wiJGlkXCI6XCIyNjlcIixcIkNvbG9yXCI6e1wiJHJlZlwiOlwiMjQ2XCJ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I3MFwiLFwiVG9wXCI6MC4wLFwiTGVmdFwiOjAuMCxcIlJpZ2h0XCI6MC4wLFwiQm90dG9tXCI6MC4wfSxcIlBhZGRpbmdcIjp7XCIkaWRcIjpcIjI3MVwiLFwiVG9wXCI6MC4wLFwiTGVmdFwiOjAuMCxcIlJpZ2h0XCI6MC4wLFwiQm90dG9tXCI6MC4wfSxcIkJhY2tncm91bmRcIjp7XCIkaWRcIjpcIjI3MlwiLFwiQ29sb3JcIjp7XCIkaWRcIjpcIjI3M1wiLFwiQVwiOjAsXCJSXCI6MjU1LFwiR1wiOjI1NSxcIkJcIjoyNTV9fSxcIklzVmlzaWJsZVwiOnRydWUsXCJXaWR0aFwiOjAuMCxcIkhlaWdodFwiOjAuMCxcIkJvcmRlclN0eWxlXCI6bnVsbH0sXCJSZWN0YW5nbGVTdHlsZVwiOntcIiRpZFwiOlwiMjc0XCI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cmVmXCI6XCIyNTNcIn19LFwiSXNWaXNpYmxlXCI6dHJ1ZSxcIldpZHRoXCI6MC4wLFwiSGVpZ2h0XCI6MC4wLFwiQm9yZGVyU3R5bGVcIjp7XCIkaWRcIjpcIjI3OFwiLFwiTGluZUNvbG9yXCI6e1wiJGlkXCI6XCIyNzlcIixcIiR0eXBlXCI6XCJOTFJFLkNvbW1vbi5Eb20uU29saWRDb2xvckJydXNoLCBOTFJFLkNvbW1vblwiLFwiQ29sb3JcIjp7XCIkaWRcIjpcIjI4MFwiLFwiQVwiOjI1NSxcIlJcIjoyNTUsXCJHXCI6MCxcIkJcIjowfX0sXCJMaW5lV2VpZ2h0XCI6MC4wLFwiTGluZVR5cGVcIjowfX19LFwiQmFja2dyb3VuZFN0eWxlXCI6e1wiJGlkXCI6XCIyODFcIixcIk1hcmdpblwiOntcIiRpZFwiOlwiMjgyXCIsXCJUb3BcIjowLjAsXCJMZWZ0XCI6MC4wLFwiUmlnaHRcIjowLjAsXCJCb3R0b21cIjowLjB9LFwiUGFkZGluZ1wiOntcIiRpZFwiOlwiMjgzXCIsXCJUb3BcIjowLjAsXCJMZWZ0XCI6MC4wLFwiUmlnaHRcIjowLjAsXCJCb3R0b21cIjowLjB9LFwiQmFja2dyb3VuZFwiOntcIiRpZFwiOlwiMjg0XCIsXCJDb2xvclwiOntcIiRyZWZcIjpcIjI2MVwifX0sXCJJc1Zpc2libGVcIjp0cnVlLFwiV2lkdGhcIjowLjAsXCJIZWlnaHRcIjowLjAsXCJCb3JkZXJTdHlsZVwiOntcIiRpZFwiOlwiMjg1XCIsXCJMaW5lQ29sb3JcIjp7XCIkaWRcIjpcIjI4NlwiLFwiJHR5cGVcIjpcIk5MUkUuQ29tbW9uLkRvbS5Tb2xpZENvbG9yQnJ1c2gsIE5MUkUuQ29tbW9uXCIsXCJDb2xvclwiOntcIiRpZFwiOlwiMjg3XCIsXCJBXCI6MjU1LFwiUlwiOjI1NSxcIkdcIjowLFwiQlwiOjB9fSxcIkxpbmVXZWlnaHRcIjowLjAsXCJMaW5lVHlwZVwiOjB9fSxcIkN1c3RvbVN3aW1sYW5lTWlsZXN0b25lU3R5bGVMaXN0XCI6W10sXCJDdXN0b21Td2ltbGFuZVRhc2tTdHlsZUxpc3RcIjpbe1wiJGlkXCI6XCIyODhcIixcIlRhc2tTdHlsZVwiOntcIiRpZFwiOlwiMjg5XCIsXCJTaGFwZVwiOjMsXCJTaGFwZVRoaWNrbmVzc1wiOjAsXCJEdXJhdGlvbkZvcm1hdFwiOjAsXCJQZXJjZW50YWdlQ29tcGxldGVTdHlsZVwiOntcIiRpZFwiOlwiMjkwXCIsXCJGb250U2V0dGluZ3NcIjp7XCIkaWRcIjpcIjI5MVwiLFwiRm9udFNpemVcIjoxMCxcIkZvbnROYW1lXCI6XCJDYWxpYnJpXCIsXCJJc0JvbGRcIjpmYWxzZSxcIklzSXRhbGljXCI6ZmFsc2UsXCJJc1VuZGVybGluZWRcIjpmYWxzZX0sXCJBdXRvU2l6ZVwiOjAsXCJGb3JlZ3JvdW5kXCI6e1wiJGlkXCI6XCIyOTJcIixcIkNvbG9yXCI6e1wiJGlkXCI6XCIyOTN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yOTRcIixcIlRvcFwiOjAuMCxcIkxlZnRcIjowLjAsXCJSaWdodFwiOjAuMCxcIkJvdHRvbVwiOjAuMH0sXCJQYWRkaW5nXCI6e1wiJGlkXCI6XCIyOTVcIixcIlRvcFwiOjAuMCxcIkxlZnRcIjowLjAsXCJSaWdodFwiOjAuMCxcIkJvdHRvbVwiOjAuMH0sXCJCYWNrZ3JvdW5kXCI6e1wiJHJlZlwiOlwiMTEzXCJ9LFwiSXNWaXNpYmxlXCI6dHJ1ZSxcIldpZHRoXCI6MC4wLFwiSGVpZ2h0XCI6MC4wLFwiQm9yZGVyU3R5bGVcIjp7XCIkaWRcIjpcIjI5NlwiLFwiTGluZUNvbG9yXCI6bnVsbCxcIkxpbmVXZWlnaHRcIjowLjAsXCJMaW5lVHlwZVwiOjB9fSxcIkR1cmF0aW9uU3R5bGVcIjp7XCIkaWRcIjpcIjI5N1wiLFwiRm9udFNldHRpbmdzXCI6e1wiJGlkXCI6XCIyOThcIixcIkZvbnRTaXplXCI6MTAsXCJGb250TmFtZVwiOlwiQ2FsaWJyaVwiLFwiSXNCb2xkXCI6ZmFsc2UsXCJJc0l0YWxpY1wiOmZhbHNlLFwiSXNVbmRlcmxpbmVkXCI6ZmFsc2V9LFwiQXV0b1NpemVcIjowLFwiRm9yZWdyb3VuZFwiOntcIiRpZFwiOlwiMjk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MwMFwiLFwiVG9wXCI6MC4wLFwiTGVmdFwiOjAuMCxcIlJpZ2h0XCI6MC4wLFwiQm90dG9tXCI6MC4wfSxcIlBhZGRpbmdcIjp7XCIkaWRcIjpcIjMwMVwiLFwiVG9wXCI6MC4wLFwiTGVmdFwiOjAuMCxcIlJpZ2h0XCI6MC4wLFwiQm90dG9tXCI6MC4wfSxcIkJhY2tncm91bmRcIjp7XCIkcmVmXCI6XCIxMjBcIn0sXCJJc1Zpc2libGVcIjp0cnVlLFwiV2lkdGhcIjowLjAsXCJIZWlnaHRcIjowLjAsXCJCb3JkZXJTdHlsZVwiOntcIiRpZFwiOlwiMzAyXCIsXCJMaW5lQ29sb3JcIjpudWxsLFwiTGluZVdlaWdodFwiOjAuMCxcIkxpbmVUeXBlXCI6MH19LFwiSG9yaXpvbnRhbENvbm5lY3RvclN0eWxlXCI6e1wiJGlkXCI6XCIzMDNcIixcIkxpbmVDb2xvclwiOntcIiRyZWZcIjpcIjEyMlwifSxcIkxpbmVXZWlnaHRcIjoxLjAsXCJMaW5lVHlwZVwiOjB9LFwiVmVydGljYWxDb25uZWN0b3JTdHlsZVwiOntcIiRpZFwiOlwiMzA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MwNVwiLFwiTWFyZ2luXCI6e1wiJGlkXCI6XCIzMDZcIixcIlRvcFwiOjAuMCxcIkxlZnRcIjo0LjAsXCJSaWdodFwiOjQuMCxcIkJvdHRvbVwiOjAuMH0sXCJQYWRkaW5nXCI6e1wiJGlkXCI6XCIzMDdcIixcIlRvcFwiOjAuMCxcIkxlZnRcIjowLjAsXCJSaWdodFwiOjAuMCxcIkJvdHRvbVwiOjAuMH0sXCJCYWNrZ3JvdW5kXCI6e1wiJGlkXCI6XCIzMDhcIixcIkNvbG9yXCI6e1wiJGlkXCI6XCIzMDlcIixcIkFcIjoyNTUsXCJSXCI6NjgsXCJHXCI6MTE0LFwiQlwiOjE5Nn19LFwiSXNWaXNpYmxlXCI6dHJ1ZSxcIldpZHRoXCI6MC4wLFwiSGVpZ2h0XCI6MTMuNDI2NjY2NjY2NjY2Njc3LFwiQm9yZGVyU3R5bGVcIjp7XCIkaWRcIjpcIjMxMFwiLFwiTGluZUNvbG9yXCI6e1wiJGlkXCI6XCIzMTFcIixcIiR0eXBlXCI6XCJOTFJFLkNvbW1vbi5Eb20uU29saWRDb2xvckJydXNoLCBOTFJFLkNvbW1vblwiLFwiQ29sb3JcIjp7XCIkaWRcIjpcIjMxMlwiLFwiQVwiOjI1NSxcIlJcIjoyNTUsXCJHXCI6MCxcIkJcIjowfX0sXCJMaW5lV2VpZ2h0XCI6MC4wLFwiTGluZVR5cGVcIjowfX0sXCJUaXRsZVN0eWxlXCI6e1wiJGlkXCI6XCIzMTNcIixcIkZvbnRTZXR0aW5nc1wiOntcIiRpZFwiOlwiMzE0XCIsXCJGb250U2l6ZVwiOjExLFwiRm9udE5hbWVcIjpcIkNhbGlicmlcIixcIklzQm9sZFwiOmZhbHNlLFwiSXNJdGFsaWNcIjpmYWxzZSxcIklzVW5kZXJsaW5lZFwiOmZhbHNlfSxcIkF1dG9TaXplXCI6MixcIkZvcmVncm91bmRcIjp7XCIkaWRcIjpcIjMxNVwiLFwiQ29sb3JcIjp7XCIkaWRcIjpcIjMxNlwiLFwiQVwiOjI1NSxcIlJcIjoyNTUsXCJHXCI6MjU1LFwiQlwiOjI1NX19LFwiQmFja2dyb3VuZEZpbGxUeXBlXCI6MCxcIk1heFdpZHRoXCI6MTI0LjMwNTY3MTY5MTg5NDUzLFwiTWF4SGVpZ2h0XCI6XCJJbmZpbml0eVwiLFwiU21hcnRGb3JlZ3JvdW5kSXNBY3RpdmVcIjpmYWxzZSxcIkhvcml6b250YWxBbGlnbm1lbnRcIjoxLFwiVmVydGljYWxBbGlnbm1lbnRcIjowLFwiU21hcnRGb3JlZ3JvdW5kXCI6bnVsbCxcIk1hcmdpblwiOntcIiRpZFwiOlwiMzE3XCIsXCJUb3BcIjowLjAsXCJMZWZ0XCI6MC4wLFwiUmlnaHRcIjowLjAsXCJCb3R0b21cIjowLjB9LFwiUGFkZGluZ1wiOntcIiRpZFwiOlwiMzE4XCIsXCJUb3BcIjowLjAsXCJMZWZ0XCI6MC4wLFwiUmlnaHRcIjowLjAsXCJCb3R0b21cIjowLjB9LFwiQmFja2dyb3VuZFwiOntcIiRpZFwiOlwiMzE5XCIsXCJDb2xvclwiOntcIiRpZFwiOlwiMzIwXCIsXCJBXCI6MCxcIlJcIjoyNTUsXCJHXCI6MjU1LFwiQlwiOjI1NX19LFwiSXNWaXNpYmxlXCI6dHJ1ZSxcIldpZHRoXCI6MC4wLFwiSGVpZ2h0XCI6MC4wLFwiQm9yZGVyU3R5bGVcIjp7XCIkaWRcIjpcIjMyMVwiLFwiTGluZUNvbG9yXCI6bnVsbCxcIkxpbmVXZWlnaHRcIjowLjAsXCJMaW5lVHlwZVwiOjB9fSxcIkRhdGVTdHlsZVwiOntcIiRpZFwiOlwiMzIyXCIsXCJGb250U2V0dGluZ3NcIjp7XCIkaWRcIjpcIjMyM1wiLFwiRm9udFNpemVcIjoxMCxcIkZvbnROYW1lXCI6XCJDYWxpYnJpXCIsXCJJc0JvbGRcIjpmYWxzZSxcIklzSXRhbGljXCI6ZmFsc2UsXCJJc1VuZGVybGluZWRcIjpmYWxzZX0sXCJBdXRvU2l6ZVwiOjAsXCJGb3JlZ3JvdW5kXCI6e1wiJGlkXCI6XCIzMjRcIixcIkNvbG9yXCI6e1wiJGlkXCI6XCIzMj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cmVmXCI6XCIxNDhcIn0sXCJJc1Zpc2libGVcIjp0cnVlLFwiV2lkdGhcIjowLjAsXCJIZWlnaHRcIjowLjAsXCJCb3JkZXJTdHlsZVwiOntcIiRpZFwiOlwiMzI4XCIsXCJMaW5lQ29sb3JcIjpudWxsLFwiTGluZVdlaWdodFwiOjAuMCxcIkxpbmVUeXBlXCI6MH19LFwiRGF0ZUZvcm1hdFwiOntcIiRpZFwiOlwiMzI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MzMwXCIsXCJIZWFkZXJTdHlsZVwiOntcIiRpZFwiOlwiMzMxXCIsXCJUZXh0U3R5bGVcIjp7XCIkaWRcIjpcIjMzMlwiLFwiRm9udFNldHRpbmdzXCI6e1wiJGlkXCI6XCIzMzNcIixcIkZvbnRTaXplXCI6MTEsXCJGb250TmFtZVwiOlwiQ2FsaWJyaVwiLFwiSXNCb2xkXCI6ZmFsc2UsXCJJc0l0YWxpY1wiOmZhbHNlLFwiSXNVbmRlcmxpbmVkXCI6ZmFsc2V9LFwiQXV0b1NpemVcIjowLFwiRm9yZWdyb3VuZFwiOntcIiRpZFwiOlwiMzM0XCIsXCJDb2xvclwiOntcIiRyZWZcIjpcIjI0Nlwi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zVcIixcIlRvcFwiOjAuMCxcIkxlZnRcIjowLjAsXCJSaWdodFwiOjAuMCxcIkJvdHRvbVwiOjAuMH0sXCJQYWRkaW5nXCI6e1wiJGlkXCI6XCIzMzZcIixcIlRvcFwiOjAuMCxcIkxlZnRcIjowLjAsXCJSaWdodFwiOjAuMCxcIkJvdHRvbVwiOjAuMH0sXCJCYWNrZ3JvdW5kXCI6e1wiJGlkXCI6XCIzMzdcIixcIkNvbG9yXCI6e1wiJGlkXCI6XCIzMzhcIixcIkFcIjowLFwiUlwiOjI1NSxcIkdcIjoyNTUsXCJCXCI6MjU1fX0sXCJJc1Zpc2libGVcIjp0cnVlLFwiV2lkdGhcIjowLjAsXCJIZWlnaHRcIjowLjAsXCJCb3JkZXJTdHlsZVwiOm51bGx9LFwiUmVjdGFuZ2xlU3R5bGVcIjp7XCIkaWRcIjpcIjMzOVwiLFwiTWFyZ2luXCI6e1wiJGlkXCI6XCIzNDBcIixcIlRvcFwiOjAuMCxcIkxlZnRcIjowLjAsXCJSaWdodFwiOjAuMCxcIkJvdHRvbVwiOjAuMH0sXCJQYWRkaW5nXCI6e1wiJGlkXCI6XCIzNDFcIixcIlRvcFwiOjAuMCxcIkxlZnRcIjowLjAsXCJSaWdodFwiOjAuMCxcIkJvdHRvbVwiOjAuMH0sXCJCYWNrZ3JvdW5kXCI6e1wiJGlkXCI6XCIzNDJcIixcIkNvbG9yXCI6e1wiJHJlZlwiOlwiMjUzXCJ9fSxcIklzVmlzaWJsZVwiOnRydWUsXCJXaWR0aFwiOjAuMCxcIkhlaWdodFwiOjAuMCxcIkJvcmRlclN0eWxlXCI6e1wiJGlkXCI6XCIzNDNcIixcIkxpbmVDb2xvclwiOntcIiRpZFwiOlwiMzQ0XCIsXCIkdHlwZVwiOlwiTkxSRS5Db21tb24uRG9tLlNvbGlkQ29sb3JCcnVzaCwgTkxSRS5Db21tb25cIixcIkNvbG9yXCI6e1wiJGlkXCI6XCIzNDVcIixcIkFcIjoyNTUsXCJSXCI6MjU1LFwiR1wiOjAsXCJCXCI6MH19LFwiTGluZVdlaWdodFwiOjAuMCxcIkxpbmVUeXBlXCI6MH19fSxcIkJhY2tncm91bmRTdHlsZVwiOntcIiRpZFwiOlwiMzQ2XCIsXCJNYXJnaW5cIjp7XCIkaWRcIjpcIjM0N1wiLFwiVG9wXCI6MC4wLFwiTGVmdFwiOjAuMCxcIlJpZ2h0XCI6MC4wLFwiQm90dG9tXCI6MC4wfSxcIlBhZGRpbmdcIjp7XCIkaWRcIjpcIjM0OFwiLFwiVG9wXCI6MC4wLFwiTGVmdFwiOjAuMCxcIlJpZ2h0XCI6MC4wLFwiQm90dG9tXCI6MC4wfSxcIkJhY2tncm91bmRcIjp7XCIkaWRcIjpcIjM0OVwiLFwiQ29sb3JcIjp7XCIkcmVmXCI6XCIyNjFcIn19LFwiSXNWaXNpYmxlXCI6dHJ1ZSxcIldpZHRoXCI6MC4wLFwiSGVpZ2h0XCI6MC4wLFwiQm9yZGVyU3R5bGVcIjp7XCIkaWRcIjpcIjM1MFwiLFwiTGluZUNvbG9yXCI6e1wiJGlkXCI6XCIzNTFcIixcIiR0eXBlXCI6XCJOTFJFLkNvbW1vbi5Eb20uU29saWRDb2xvckJydXNoLCBOTFJFLkNvbW1vblwiLFwiQ29sb3JcIjp7XCIkaWRcIjpcIjM1MlwiLFwiQVwiOjI1NSxcIlJcIjoyNTUsXCJHXCI6MCxcIkJcIjowfX0sXCJMaW5lV2VpZ2h0XCI6MC4wLFwiTGluZVR5cGVcIjowfX0sXCJDdXN0b21Td2ltbGFuZU1pbGVzdG9uZVN0eWxlTGlzdFwiOltdLFwiQ3VzdG9tU3dpbWxhbmVUYXNrU3R5bGVMaXN0XCI6W3tcIiRpZFwiOlwiMzUzXCIsXCJUYXNrU3R5bGVcIjp7XCIkaWRcIjpcIjM1NFwiLFwiU2hhcGVcIjo2LFwiU2hhcGVUaGlja25lc3NcIjoxLFwiRHVyYXRpb25Gb3JtYXRcIjowLFwiUGVyY2VudGFnZUNvbXBsZXRlU3R5bGVcIjp7XCIkaWRcIjpcIjM1NVwiLFwiRm9udFNldHRpbmdzXCI6e1wiJGlkXCI6XCIzNTZcIixcIkZvbnRTaXplXCI6MTAsXCJGb250TmFtZVwiOlwiQ2FsaWJyaVwiLFwiSXNCb2xkXCI6ZmFsc2UsXCJJc0l0YWxpY1wiOmZhbHNlLFwiSXNVbmRlcmxpbmVkXCI6ZmFsc2V9LFwiQXV0b1NpemVcIjowLFwiRm9yZWdyb3VuZFwiOntcIiRpZFwiOlwiMzU3XCIsXCJDb2xvclwiOntcIiRyZWZcIjpcIjI5M1wifX0sXCJCYWNrZ3JvdW5kRmlsbFR5cGVcIjowLFwiTWF4V2lkdGhcIjoyMDAuMCxcIk1heEhlaWdodFwiOlwiSW5maW5pdHlcIixcIlNtYXJ0Rm9yZWdyb3VuZElzQWN0aXZlXCI6ZmFsc2UsXCJIb3Jpem9udGFsQWxpZ25tZW50XCI6MCxcIlZlcnRpY2FsQWxpZ25tZW50XCI6MCxcIlNtYXJ0Rm9yZWdyb3VuZFwiOm51bGwsXCJNYXJnaW5cIjp7XCIkaWRcIjpcIjM1OFwiLFwiVG9wXCI6MC4wLFwiTGVmdFwiOjAuMCxcIlJpZ2h0XCI6MC4wLFwiQm90dG9tXCI6MC4wfSxcIlBhZGRpbmdcIjp7XCIkaWRcIjpcIjM1OVwiLFwiVG9wXCI6MC4wLFwiTGVmdFwiOjAuMCxcIlJpZ2h0XCI6MC4wLFwiQm90dG9tXCI6MC4wfSxcIkJhY2tncm91bmRcIjp7XCIkcmVmXCI6XCIxMTNcIn0sXCJJc1Zpc2libGVcIjp0cnVlLFwiV2lkdGhcIjowLjAsXCJIZWlnaHRcIjowLjAsXCJCb3JkZXJTdHlsZVwiOntcIiRpZFwiOlwiMzYwXCIsXCJMaW5lQ29sb3JcIjpudWxsLFwiTGluZVdlaWdodFwiOjAuMCxcIkxpbmVUeXBlXCI6MH19LFwiRHVyYXRpb25TdHlsZVwiOntcIiRpZFwiOlwiMzYxXCIsXCJGb250U2V0dGluZ3NcIjp7XCIkaWRcIjpcIjM2MlwiLFwiRm9udFNpemVcIjoxMCxcIkZvbnROYW1lXCI6XCJDYWxpYnJpXCIsXCJJc0JvbGRcIjp0cnVlLFwiSXNJdGFsaWNcIjpmYWxzZSxcIklzVW5kZXJsaW5lZFwiOmZhbHNlfSxcIkF1dG9TaXplXCI6MCxcIkZvcmVncm91bmRcIjp7XCIkaWRcIjpcIjM2M1wiLFwiQ29sb3JcIjp7XCIkaWRcIjpcIjM2NFwiLFwiQVwiOjI1NSxcIlJcIjoxMTUsXCJHXCI6MTE1LFwiQlwiOjExNX19LFwiQmFja2dyb3VuZEZpbGxUeXBlXCI6MCxcIk1heFdpZHRoXCI6MjAwLjAsXCJNYXhIZWlnaHRcIjpcIkluZmluaXR5XCIsXCJTbWFydEZvcmVncm91bmRJc0FjdGl2ZVwiOmZhbHNlLFwiSG9yaXpvbnRhbEFsaWdubWVudFwiOjIsXCJWZXJ0aWNhbEFsaWdubWVudFwiOjAsXCJTbWFydEZvcmVncm91bmRcIjpudWxsLFwiTWFyZ2luXCI6e1wiJGlkXCI6XCIzNjVcIixcIlRvcFwiOjAuMCxcIkxlZnRcIjowLjAsXCJSaWdodFwiOjAuMCxcIkJvdHRvbVwiOjAuMH0sXCJQYWRkaW5nXCI6e1wiJGlkXCI6XCIzNjZcIixcIlRvcFwiOjAuMCxcIkxlZnRcIjowLjAsXCJSaWdodFwiOjAuMCxcIkJvdHRvbVwiOjAuMH0sXCJCYWNrZ3JvdW5kXCI6e1wiJGlkXCI6XCIzNjdcIixcIkNvbG9yXCI6e1wiJGlkXCI6XCIzNjhcIixcIkFcIjowLFwiUlwiOjI1NSxcIkdcIjoyNTUsXCJCXCI6MjU1fX0sXCJJc1Zpc2libGVcIjp0cnVlLFwiV2lkdGhcIjowLjAsXCJIZWlnaHRcIjowLjAsXCJCb3JkZXJTdHlsZVwiOntcIiRpZFwiOlwiMzY5XCIsXCJMaW5lQ29sb3JcIjpudWxsLFwiTGluZVdlaWdodFwiOjAuMCxcIkxpbmVUeXBlXCI6MH19LFwiSG9yaXpvbnRhbENvbm5lY3RvclN0eWxlXCI6e1wiJGlkXCI6XCIzNzBcIixcIkxpbmVDb2xvclwiOntcIiRyZWZcIjpcIjEyMlwifSxcIkxpbmVXZWlnaHRcIjoxLjAsXCJMaW5lVHlwZVwiOjB9LFwiVmVydGljYWxDb25uZWN0b3JTdHlsZVwiOntcIiRpZFwiOlwiMzcxXCIsXCJMaW5lQ29sb3JcIjp7XCIkcmVmXCI6XCIxMjVcIn0sXCJMaW5lV2VpZ2h0XCI6MC4wLFwiTGluZVR5cGVcIjowfSxcIk1hcmdpblwiOm51bGwsXCJTdGFydERhdGVQb3NpdGlvblwiOjYsXCJFbmREYXRlUG9zaXRpb25cIjo2LFwiVGl0bGVQb3NpdGlvblwiOjIsXCJEdXJhdGlvblBvc2l0aW9uXCI6MyxcIlBlcmNlbnRhZ2VDb21wbGV0ZWRQb3NpdGlvblwiOjYsXCJTcGFjaW5nXCI6NSxcIklzQmVsb3dUaW1lYmFuZFwiOmZhbHNlLFwiUGVyY2VudGFnZUNvbXBsZXRlU2hhcGVPcGFjaXR5XCI6MzUsXCJHcm91cE5hbWVcIjpudWxsLFwiQXR0YWNoZWRNaWxlc3RvbmVzU3R5bGVzXCI6bnVsbCxcIlNoYXBlU3R5bGVcIjp7XCIkaWRcIjpcIjM3MlwiLFwiTWFyZ2luXCI6e1wiJGlkXCI6XCIzNzNcIixcIlRvcFwiOjAuMCxcIkxlZnRcIjo0LjAsXCJSaWdodFwiOjQuMCxcIkJvdHRvbVwiOjAuMH0sXCJQYWRkaW5nXCI6e1wiJGlkXCI6XCIzNzRcIixcIlRvcFwiOjAuMCxcIkxlZnRcIjowLjAsXCJSaWdodFwiOjAuMCxcIkJvdHRvbVwiOjAuMH0sXCJCYWNrZ3JvdW5kXCI6e1wiJGlkXCI6XCIzNzVcIixcIkNvbG9yXCI6e1wiJGlkXCI6XCIzNzZcIixcIkFcIjoyNTUsXCJSXCI6NjgsXCJHXCI6MTE0LFwiQlwiOjE5Nn19LFwiSXNWaXNpYmxlXCI6dHJ1ZSxcIldpZHRoXCI6MC4wLFwiSGVpZ2h0XCI6MTYuMCxcIkJvcmRlclN0eWxlXCI6e1wiJGlkXCI6XCIzNzdcIixcIkxpbmVDb2xvclwiOntcIiRyZWZcIjpcIjMxMVwifSxcIkxpbmVXZWlnaHRcIjowLjAsXCJMaW5lVHlwZVwiOjB9fSxcIlRpdGxlU3R5bGVcIjp7XCIkaWRcIjpcIjM3OFwiLFwiRm9udFNldHRpbmdzXCI6e1wiJGlkXCI6XCIzNzlcIixcIkZvbnRTaXplXCI6MTEsXCJGb250TmFtZVwiOlwiQ2FsaWJyaVwiLFwiSXNCb2xkXCI6ZmFsc2UsXCJJc0l0YWxpY1wiOmZhbHNlLFwiSXNVbmRlcmxpbmVkXCI6ZmFsc2V9LFwiQXV0b1NpemVcIjowLFwiRm9yZWdyb3VuZFwiOntcIiRpZFwiOlwiMzgwXCIsXCJDb2xvclwiOntcIiRpZFwiOlwiMzgx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M4MlwiLFwiVG9wXCI6MC4wLFwiTGVmdFwiOjAuMCxcIlJpZ2h0XCI6MC4wLFwiQm90dG9tXCI6MC4wfSxcIlBhZGRpbmdcIjp7XCIkaWRcIjpcIjM4M1wiLFwiVG9wXCI6MC4wLFwiTGVmdFwiOjAuMCxcIlJpZ2h0XCI6MC4wLFwiQm90dG9tXCI6MC4wfSxcIkJhY2tncm91bmRcIjp7XCIkaWRcIjpcIjM4NFwiLFwiQ29sb3JcIjp7XCIkaWRcIjpcIjM4NVwiLFwiQVwiOjAsXCJSXCI6MjU1LFwiR1wiOjI1NSxcIkJcIjoyNTV9fSxcIklzVmlzaWJsZVwiOnRydWUsXCJXaWR0aFwiOjAuMCxcIkhlaWdodFwiOjAuMCxcIkJvcmRlclN0eWxlXCI6e1wiJGlkXCI6XCIzODZcIixcIkxpbmVDb2xvclwiOm51bGwsXCJMaW5lV2VpZ2h0XCI6MC4wLFwiTGluZVR5cGVcIjowfX0sXCJEYXRlU3R5bGVcIjp7XCIkaWRcIjpcIjM4N1wiLFwiRm9udFNldHRpbmdzXCI6e1wiJGlkXCI6XCIzODhcIixcIkZvbnRTaXplXCI6MTAsXCJGb250TmFtZVwiOlwiQ2FsaWJyaVwiLFwiSXNCb2xkXCI6ZmFsc2UsXCJJc0l0YWxpY1wiOmZhbHNlLFwiSXNVbmRlcmxpbmVkXCI6ZmFsc2V9LFwiQXV0b1NpemVcIjowLFwiRm9yZWdyb3VuZFwiOntcIiRpZFwiOlwiMzg5XCIsXCJDb2xvclwiOntcIiRpZFwiOlwiMzk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zOTFcIixcIlRvcFwiOjAuMCxcIkxlZnRcIjowLjAsXCJSaWdodFwiOjAuMCxcIkJvdHRvbVwiOjAuMH0sXCJQYWRkaW5nXCI6e1wiJGlkXCI6XCIzOTJcIixcIlRvcFwiOjAuMCxcIkxlZnRcIjowLjAsXCJSaWdodFwiOjAuMCxcIkJvdHRvbVwiOjAuMH0sXCJCYWNrZ3JvdW5kXCI6e1wiJGlkXCI6XCIzOTNcIixcIkNvbG9yXCI6e1wiJGlkXCI6XCIzOTRcIixcIkFcIjowLFwiUlwiOjI1NSxcIkdcIjoyNTUsXCJCXCI6MjU1fX0sXCJJc1Zpc2libGVcIjp0cnVlLFwiV2lkdGhcIjowLjAsXCJIZWlnaHRcIjowLjAsXCJCb3JkZXJTdHlsZVwiOntcIiRpZFwiOlwiMzk1XCIsXCJMaW5lQ29sb3JcIjpudWxsLFwiTGluZVdlaWdodFwiOjAuMCxcIkxpbmVUeXBlXCI6MH19LFwiRGF0ZUZvcm1hdFwiOntcIiRpZFwiOlwiMzk2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Mzk3XCIsXCJIZWFkZXJTdHlsZVwiOntcIiRpZFwiOlwiMzk4XCIsXCJUZXh0U3R5bGVcIjp7XCIkaWRcIjpcIjM5OVwiLFwiRm9udFNldHRpbmdzXCI6e1wiJGlkXCI6XCI0MDBcIixcIkZvbnRTaXplXCI6MTEsXCJGb250TmFtZVwiOlwiQ2FsaWJyaVwiLFwiSXNCb2xkXCI6ZmFsc2UsXCJJc0l0YWxpY1wiOmZhbHNlLFwiSXNVbmRlcmxpbmVkXCI6ZmFsc2V9LFwiQXV0b1NpemVcIjowLFwiRm9yZWdyb3VuZFwiOntcIiRpZFwiOlwiNDAxXCIsXCJDb2xvclwiOntcIiRyZWZcIjpcIjI0Nlwi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DJcIixcIlRvcFwiOjAuMCxcIkxlZnRcIjowLjAsXCJSaWdodFwiOjAuMCxcIkJvdHRvbVwiOjAuMH0sXCJQYWRkaW5nXCI6e1wiJGlkXCI6XCI0MDNcIixcIlRvcFwiOjAuMCxcIkxlZnRcIjowLjAsXCJSaWdodFwiOjAuMCxcIkJvdHRvbVwiOjAuMH0sXCJCYWNrZ3JvdW5kXCI6e1wiJGlkXCI6XCI0MDRcIixcIkNvbG9yXCI6e1wiJGlkXCI6XCI0MDVcIixcIkFcIjowLFwiUlwiOjI1NSxcIkdcIjoyNTUsXCJCXCI6MjU1fX0sXCJJc1Zpc2libGVcIjp0cnVlLFwiV2lkdGhcIjowLjAsXCJIZWlnaHRcIjowLjAsXCJCb3JkZXJTdHlsZVwiOm51bGx9LFwiUmVjdGFuZ2xlU3R5bGVcIjp7XCIkaWRcIjpcIjQwNlwiLFwiTWFyZ2luXCI6e1wiJGlkXCI6XCI0MDdcIixcIlRvcFwiOjAuMCxcIkxlZnRcIjowLjAsXCJSaWdodFwiOjAuMCxcIkJvdHRvbVwiOjAuMH0sXCJQYWRkaW5nXCI6e1wiJGlkXCI6XCI0MDhcIixcIlRvcFwiOjAuMCxcIkxlZnRcIjowLjAsXCJSaWdodFwiOjAuMCxcIkJvdHRvbVwiOjAuMH0sXCJCYWNrZ3JvdW5kXCI6e1wiJGlkXCI6XCI0MDlcIixcIkNvbG9yXCI6e1wiJHJlZlwiOlwiMjUzXCJ9fSxcIklzVmlzaWJsZVwiOnRydWUsXCJXaWR0aFwiOjAuMCxcIkhlaWdodFwiOjAuMCxcIkJvcmRlclN0eWxlXCI6e1wiJGlkXCI6XCI0MTBcIixcIkxpbmVDb2xvclwiOntcIiRpZFwiOlwiNDExXCIsXCIkdHlwZVwiOlwiTkxSRS5Db21tb24uRG9tLlNvbGlkQ29sb3JCcnVzaCwgTkxSRS5Db21tb25cIixcIkNvbG9yXCI6e1wiJGlkXCI6XCI0MTJcIixcIkFcIjoyNTUsXCJSXCI6MjU1LFwiR1wiOjAsXCJCXCI6MH19LFwiTGluZVdlaWdodFwiOjAuMCxcIkxpbmVUeXBlXCI6MH19fSxcIkJhY2tncm91bmRTdHlsZVwiOntcIiRpZFwiOlwiNDEzXCIsXCJNYXJnaW5cIjp7XCIkaWRcIjpcIjQxNFwiLFwiVG9wXCI6MC4wLFwiTGVmdFwiOjAuMCxcIlJpZ2h0XCI6MC4wLFwiQm90dG9tXCI6MC4wfSxcIlBhZGRpbmdcIjp7XCIkaWRcIjpcIjQxNVwiLFwiVG9wXCI6MC4wLFwiTGVmdFwiOjAuMCxcIlJpZ2h0XCI6MC4wLFwiQm90dG9tXCI6MC4wfSxcIkJhY2tncm91bmRcIjp7XCIkaWRcIjpcIjQxNlwiLFwiQ29sb3JcIjp7XCIkcmVmXCI6XCIyNjFcIn19LFwiSXNWaXNpYmxlXCI6dHJ1ZSxcIldpZHRoXCI6MC4wLFwiSGVpZ2h0XCI6MC4wLFwiQm9yZGVyU3R5bGVcIjp7XCIkaWRcIjpcIjQxN1wiLFwiTGluZUNvbG9yXCI6e1wiJGlkXCI6XCI0MThcIixcIiR0eXBlXCI6XCJOTFJFLkNvbW1vbi5Eb20uU29saWRDb2xvckJydXNoLCBOTFJFLkNvbW1vblwiLFwiQ29sb3JcIjp7XCIkaWRcIjpcIjQxOVwiLFwiQVwiOjI1NSxcIlJcIjoyNTUsXCJHXCI6MCxcIkJcIjowfX0sXCJMaW5lV2VpZ2h0XCI6MC4wLFwiTGluZVR5cGVcIjowfX0sXCJDdXN0b21Td2ltbGFuZU1pbGVzdG9uZVN0eWxlTGlzdFwiOltdLFwiQ3VzdG9tU3dpbWxhbmVUYXNrU3R5bGVMaXN0XCI6W3tcIiRpZFwiOlwiNDIwXCIsXCJUYXNrU3R5bGVcIjp7XCIkaWRcIjpcIjQyMVwiLFwiU2hhcGVcIjo2LFwiU2hhcGVUaGlja25lc3NcIjoxLFwiRHVyYXRpb25Gb3JtYXRcIjowLFwiUGVyY2VudGFnZUNvbXBsZ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yZWZcIjpcIjExMFwifX0sXCJCYWNrZ3JvdW5kRmlsbFR5cGVcIjowLFwiTWF4V2lkdGhcIjoyMDAuMCxcIk1heEhlaWdodFwiOlwiSW5maW5pdHlcIixcIlNtYXJ0Rm9yZWdyb3VuZElzQWN0aXZlXCI6ZmFsc2UsXCJIb3Jpem9udGFsQWxpZ25tZW50XCI6MCxcIlZlcnRpY2FsQWxpZ25tZW50XCI6MCxcIlNtYXJ0Rm9yZWdyb3VuZFwiOm51bGwsXCJNYXJnaW5cIjp7XCIkaWRcIjpcIjQyNVwiLFwiVG9wXCI6MC4wLFwiTGVmdFwiOjAuMCxcIlJpZ2h0XCI6MC4wLFwiQm90dG9tXCI6MC4wfSxcIlBhZGRpbmdcIjp7XCIkaWRcIjpcIjQyNlwiLFwiVG9wXCI6MC4wLFwiTGVmdFwiOjAuMCxcIlJpZ2h0XCI6MC4wLFwiQm90dG9tXCI6MC4wfSxcIkJhY2tncm91bmRcIjp7XCIkcmVmXCI6XCIxMTNcIn0sXCJJc1Zpc2libGVcIjp0cnVlLFwiV2lkdGhcIjowLjAsXCJIZWlnaHRcIjowLjAsXCJCb3JkZXJTdHlsZVwiOntcIiRpZFwiOlwiNDI3XCIsXCJMaW5lQ29sb3JcIjpudWxsLFwiTGluZVdlaWdodFwiOjAuMCxcIkxpbmVUeXBlXCI6MH19LFwiRHVyYXRpb25TdHlsZVwiOntcIiRpZFwiOlwiNDI4XCIsXCJGb250U2V0dGluZ3NcIjp7XCIkaWRcIjpcIjQyOVwiLFwiRm9udFNpemVcIjoxMCxcIkZvbnROYW1lXCI6XCJDYWxpYnJpXCIsXCJJc0JvbGRcIjpmYWxzZSxcIklzSXRhbGljXCI6ZmFsc2UsXCJJc1VuZGVybGluZWRcIjpmYWxzZX0sXCJBdXRvU2l6ZVwiOjAsXCJGb3JlZ3JvdW5kXCI6e1wiJGlkXCI6XCI0MzB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MxXCIsXCJUb3BcIjowLjAsXCJMZWZ0XCI6MC4wLFwiUmlnaHRcIjowLjAsXCJCb3R0b21cIjowLjB9LFwiUGFkZGluZ1wiOntcIiRpZFwiOlwiNDMyXCIsXCJUb3BcIjowLjAsXCJMZWZ0XCI6MC4wLFwiUmlnaHRcIjowLjAsXCJCb3R0b21cIjowLjB9LFwiQmFja2dyb3VuZFwiOntcIiRyZWZcIjpcIjEyMFwifSxcIklzVmlzaWJsZVwiOnRydWUsXCJXaWR0aFwiOjAuMCxcIkhlaWdodFwiOjAuMCxcIkJvcmRlclN0eWxlXCI6e1wiJGlkXCI6XCI0MzNcIixcIkxpbmVDb2xvclwiOm51bGwsXCJMaW5lV2VpZ2h0XCI6MC4wLFwiTGluZVR5cGVcIjowfX0sXCJIb3Jpem9udGFsQ29ubmVjdG9yU3R5bGVcIjp7XCIkaWRcIjpcIjQzNFwiLFwiTGluZUNvbG9yXCI6e1wiJHJlZlwiOlwiMTIyXCJ9LFwiTGluZVdlaWdodFwiOjEuMCxcIkxpbmVUeXBlXCI6MH0sXCJWZXJ0aWNhbENvbm5lY3RvclN0eWxlXCI6e1wiJGlkXCI6XCI0MzV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WI5MDU0N2ItNWI5OS00ZDM3LWFlNzAtM2ViNDEwZDIzNzgyXCIsXCJBdHRhY2hlZE1pbGVzdG9uZXNTdHlsZXNcIjpudWxsLFwiU2hhcGVTdHlsZVwiOntcIiRpZFwiOlwiNDM2XCIsXCJNYXJnaW5cIjp7XCIkaWRcIjpcIjQzN1wiLFwiVG9wXCI6MC4wLFwiTGVmdFwiOjQuMCxcIlJpZ2h0XCI6NC4wLFwiQm90dG9tXCI6MC4wfSxcIlBhZGRpbmdcIjp7XCIkaWRcIjpcIjQzOFwiLFwiVG9wXCI6MC4wLFwiTGVmdFwiOjAuMCxcIlJpZ2h0XCI6MC4wLFwiQm90dG9tXCI6MC4wfSxcIkJhY2tncm91bmRcIjp7XCIkaWRcIjpcIjQzOVwiLFwiQ29sb3JcIjp7XCIkaWRcIjpcIjQ0MFwiLFwiQVwiOjI1NSxcIlJcIjo2OCxcIkdcIjoxMTQsXCJCXCI6MTk2fX0sXCJJc1Zpc2libGVcIjp0cnVlLFwiV2lkdGhcIjowLjAsXCJIZWlnaHRcIjoxNi4wLFwiQm9yZGVyU3R5bGVcIjp7XCIkaWRcIjpcIjQ0MVwiLFwiTGluZUNvbG9yXCI6e1wiJHJlZlwiOlwiMzExXCJ9LFwiTGluZVdlaWdodFwiOjAuMCxcIkxpbmVUeXBlXCI6MH19LFwiVGl0bGVTdHlsZVwiOntcIiRpZFwiOlwiNDQyXCIsXCJGb250U2V0dGluZ3NcIjp7XCIkaWRcIjpcIjQ0M1wiLFwiRm9udFNpemVcIjoxMSxcIkZvbnROYW1lXCI6XCJDYWxpYnJpXCIsXCJJc0JvbGRcIjpmYWxzZSxcIklzSXRhbGljXCI6ZmFsc2UsXCJJc1VuZGVybGluZWRcIjpmYWxzZX0sXCJBdXRvU2l6ZVwiOjIsXCJGb3JlZ3JvdW5kXCI6e1wiJGlkXCI6XCI0NDRcIixcIkNvbG9yXCI6e1wiJGlkXCI6XCI0NDVcIixcIkFcIjoyNTUsXCJSXCI6MjU1LFwiR1wiOjI1NSxcIkJcIjoyNTV9fSxcIkJhY2tncm91bmRGaWxsVHlwZVwiOjAsXCJNYXhXaWR0aFwiOjEwNS4yMTA2NjY1Njk3ODkyLFwiTWF4SGVpZ2h0XCI6XCJJbmZpbml0eVwiLFwiU21hcnRGb3JlZ3JvdW5kSXNBY3RpdmVcIjpmYWxzZSxcIkhvcml6b250YWxBbGlnbm1lbnRcIjoxLFwiVmVydGljYWxBbGlnbm1lbnRcIjowLFwiU21hcnRGb3JlZ3JvdW5kXCI6bnVsbCxcIk1hcmdpblwiOntcIiRpZFwiOlwiNDQ2XCIsXCJUb3BcIjowLjAsXCJMZWZ0XCI6MC4wLFwiUmlnaHRcIjowLjAsXCJCb3R0b21cIjowLjB9LFwiUGFkZGluZ1wiOntcIiRpZFwiOlwiNDQ3XCIsXCJUb3BcIjowLjAsXCJMZWZ0XCI6MC4wLFwiUmlnaHRcIjowLjAsXCJCb3R0b21cIjowLjB9LFwiQmFja2dyb3VuZFwiOntcIiRpZFwiOlwiNDQ4XCIsXCJDb2xvclwiOntcIiRpZFwiOlwiNDQ5XCIsXCJBXCI6MCxcIlJcIjoyNTUsXCJHXCI6MjU1LFwiQlwiOjI1NX19LFwiSXNWaXNpYmxlXCI6dHJ1ZSxcIldpZHRoXCI6MC4wLFwiSGVpZ2h0XCI6MC4wLFwiQm9yZGVyU3R5bGVcIjp7XCIkaWRcIjpcIjQ1MFwiLFwiTGluZUNvbG9yXCI6bnVsbCxcIkxpbmVXZWlnaHRcIjowLjAsXCJMaW5lVHlwZVwiOjB9fSxcIkRhdGVTdHlsZVwiOntcIiRpZFwiOlwiNDUxXCIsXCJGb250U2V0dGluZ3NcIjp7XCIkaWRcIjpcIjQ1MlwiLFwiRm9udFNpemVcIjoxMCxcIkZvbnROYW1lXCI6XCJDYWxpYnJpXCIsXCJJc0JvbGRcIjpmYWxzZSxcIklzSXRhbGljXCI6ZmFsc2UsXCJJc1VuZGVybGluZWRcIjpmYWxzZX0sXCJBdXRvU2l6ZVwiOjAsXCJGb3JlZ3JvdW5kXCI6e1wiJGlkXCI6XCI0NTN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0XCIsXCJUb3BcIjowLjAsXCJMZWZ0XCI6MC4wLFwiUmlnaHRcIjowLjAsXCJCb3R0b21cIjowLjB9LFwiUGFkZGluZ1wiOntcIiRpZFwiOlwiNDU1XCIsXCJUb3BcIjowLjAsXCJMZWZ0XCI6MC4wLFwiUmlnaHRcIjowLjAsXCJCb3R0b21cIjowLjB9LFwiQmFja2dyb3VuZFwiOntcIiRyZWZcIjpcIjE0OFwifSxcIklzVmlzaWJsZVwiOnRydWUsXCJXaWR0aFwiOjAuMCxcIkhlaWdodFwiOjAuMCxcIkJvcmRlclN0eWxlXCI6e1wiJGlkXCI6XCI0NTZcIixcIkxpbmVDb2xvclwiOm51bGwsXCJMaW5lV2VpZ2h0XCI6MC4wLFwiTGluZVR5cGVcIjowfX0sXCJEYXRlRm9ybWF0XCI6e1wiJGlkXCI6XCI0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0NThcIixcIlRhc2tTdHlsZVwiOntcIiRpZFwiOlwiNDU5XCIsXCJTaGFwZVwiOjYsXCJTaGFwZVRoaWNrbmVzc1wiOjEsXCJEdXJhdGlvbkZvcm1hdFwiOjAsXCJQZXJjZW50YWdlQ29tcGxldGVTdHlsZVwiOntcIiRpZFwiOlwiNDYwXCIsXCJGb250U2V0dGluZ3NcIjp7XCIkaWRcIjpcIjQ2MVwiLFwiRm9udFNpemVcIjoxMCxcIkZvbnROYW1lXCI6XCJDYWxpYnJpXCIsXCJJc0JvbGRcIjpmYWxzZSxcIklzSXRhbGljXCI6ZmFsc2UsXCJJc1VuZGVybGluZWRcIjpmYWxzZX0sXCJBdXRvU2l6ZVwiOjAsXCJGb3JlZ3JvdW5kXCI6e1wiJGlkXCI6XCI0NjJcIixcIkNvbG9yXCI6e1wiJHJlZlwiOlwiMjkzXCJ9fSxcIkJhY2tncm91bmRGaWxsVHlwZVwiOjAsXCJNYXhXaWR0aFwiOjIwMC4wLFwiTWF4SGVpZ2h0XCI6XCJJbmZpbml0eVwiLFwiU21hcnRGb3JlZ3JvdW5kSXNBY3RpdmVcIjpmYWxzZSxcIkhvcml6b250YWxBbGlnbm1lbnRcIjowLFwiVmVydGljYWxBbGlnbm1lbnRcIjowLFwiU21hcnRGb3JlZ3JvdW5kXCI6bnVsbCxcIk1hcmdpblwiOntcIiRpZFwiOlwiNDYzXCIsXCJUb3BcIjowLjAsXCJMZWZ0XCI6MC4wLFwiUmlnaHRcIjowLjAsXCJCb3R0b21cIjowLjB9LFwiUGFkZGluZ1wiOntcIiRpZFwiOlwiNDY0XCIsXCJUb3BcIjowLjAsXCJMZWZ0XCI6MC4wLFwiUmlnaHRcIjowLjAsXCJCb3R0b21cIjowLjB9LFwiQmFja2dyb3VuZFwiOntcIiRyZWZcIjpcIjExM1wifSxcIklzVmlzaWJsZVwiOnRydWUsXCJXaWR0aFwiOjAuMCxcIkhlaWdodFwiOjAuMCxcIkJvcmRlclN0eWxlXCI6e1wiJGlkXCI6XCI0NjVcIixcIkxpbmVDb2xvclwiOm51bGwsXCJMaW5lV2VpZ2h0XCI6MC4wLFwiTGluZVR5cGVcIjowfX0sXCJEdXJhdGlvblN0eWxlXCI6e1wiJGlkXCI6XCI0NjZcIixcIkZvbnRTZXR0aW5nc1wiOntcIiRpZFwiOlwiNDY3XCIsXCJGb250U2l6ZVwiOjEwLFwiRm9udE5hbWVcIjpcIkNhbGlicmlcIixcIklzQm9sZFwiOmZhbHNlLFwiSXNJdGFsaWNcIjpmYWxzZSxcIklzVW5kZXJsaW5lZFwiOmZhbHNlfSxcIkF1dG9TaXplXCI6MCxcIkZvcmVncm91bmRcIjp7XCIkaWRcIjpcIjQ2OF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NjlcIixcIlRvcFwiOjAuMCxcIkxlZnRcIjowLjAsXCJSaWdodFwiOjAuMCxcIkJvdHRvbVwiOjAuMH0sXCJQYWRkaW5nXCI6e1wiJGlkXCI6XCI0NzBcIixcIlRvcFwiOjAuMCxcIkxlZnRcIjowLjAsXCJSaWdodFwiOjAuMCxcIkJvdHRvbVwiOjAuMH0sXCJCYWNrZ3JvdW5kXCI6e1wiJHJlZlwiOlwiMTIwXCJ9LFwiSXNWaXNpYmxlXCI6dHJ1ZSxcIldpZHRoXCI6MC4wLFwiSGVpZ2h0XCI6MC4wLFwiQm9yZGVyU3R5bGVcIjp7XCIkaWRcIjpcIjQ3MVwiLFwiTGluZUNvbG9yXCI6bnVsbCxcIkxpbmVXZWlnaHRcIjowLjAsXCJMaW5lVHlwZVwiOjB9fSxcIkhvcml6b250YWxDb25uZWN0b3JTdHlsZVwiOntcIiRpZFwiOlwiNDcyXCIsXCJMaW5lQ29sb3JcIjp7XCIkcmVmXCI6XCIxMjJcIn0sXCJMaW5lV2VpZ2h0XCI6MS4wLFwiTGluZVR5cGVcIjowfSxcIlZlcnRpY2FsQ29ubmVjdG9yU3R5bGVcIjp7XCIkaWRcIjpcIjQ3M1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YjkwNTQ3Yi01Yjk5LTRkMzctYWU3MC0zZWI0MTBkMjM3ODJcIixcIkF0dGFjaGVkTWlsZXN0b25lc1N0eWxlc1wiOm51bGwsXCJTaGFwZVN0eWxlXCI6e1wiJGlkXCI6XCI0NzRcIixcIk1hcmdpblwiOntcIiRpZFwiOlwiNDc1XCIsXCJUb3BcIjowLjAsXCJMZWZ0XCI6NC4wLFwiUmlnaHRcIjo0LjAsXCJCb3R0b21cIjowLjB9LFwiUGFkZGluZ1wiOntcIiRpZFwiOlwiNDc2XCIsXCJUb3BcIjowLjAsXCJMZWZ0XCI6MC4wLFwiUmlnaHRcIjowLjAsXCJCb3R0b21cIjowLjB9LFwiQmFja2dyb3VuZFwiOntcIiRpZFwiOlwiNDc3XCIsXCJDb2xvclwiOntcIiRpZFwiOlwiNDc4XCIsXCJBXCI6MjU1LFwiUlwiOjY4LFwiR1wiOjExNCxcIkJcIjoxOTZ9fSxcIklzVmlzaWJsZVwiOnRydWUsXCJXaWR0aFwiOjAuMCxcIkhlaWdodFwiOjE2LjAsXCJCb3JkZXJTdHlsZVwiOntcIiRpZFwiOlwiNDc5XCIsXCJMaW5lQ29sb3JcIjp7XCIkcmVmXCI6XCIzMTFcIn0sXCJMaW5lV2VpZ2h0XCI6MC4wLFwiTGluZVR5cGVcIjowfX0sXCJUaXRsZVN0eWxlXCI6e1wiJGlkXCI6XCI0ODBcIixcIkZvbnRTZXR0aW5nc1wiOntcIiRpZFwiOlwiNDgxXCIsXCJGb250U2l6ZVwiOjExLFwiRm9udE5hbWVcIjpcIkNhbGlicmlcIixcIklzQm9sZFwiOmZhbHNlLFwiSXNJdGFsaWNcIjpmYWxzZSxcIklzVW5kZXJsaW5lZFwiOmZhbHNlfSxcIkF1dG9TaXplXCI6MixcIkZvcmVncm91bmRcIjp7XCIkaWRcIjpcIjQ4MlwiLFwiQ29sb3JcIjp7XCIkaWRcIjpcIjQ4M1wiLFwiQVwiOjI1NSxcIlJcIjoyNTUsXCJHXCI6MjU1LFwiQlwiOjI1NX19LFwiQmFja2dyb3VuZEZpbGxUeXBlXCI6MCxcIk1heFdpZHRoXCI6MTA1LjIxMDY2NjU2OTc4OTIsXCJNYXhIZWlnaHRcIjpcIkluZmluaXR5XCIsXCJTbWFydEZvcmVncm91bmRJc0FjdGl2ZVwiOmZhbHNlLFwiSG9yaXpvbnRhbEFsaWdubWVudFwiOjEsXCJWZXJ0aWNhbEFsaWdubWVudFwiOjAsXCJTbWFydEZvcmVncm91bmRcIjpudWxsLFwiTWFyZ2luXCI6e1wiJGlkXCI6XCI0ODRcIixcIlRvcFwiOjAuMCxcIkxlZnRcIjowLjAsXCJSaWdodFwiOjAuMCxcIkJvdHRvbVwiOjAuMH0sXCJQYWRkaW5nXCI6e1wiJGlkXCI6XCI0ODVcIixcIlRvcFwiOjAuMCxcIkxlZnRcIjowLjAsXCJSaWdodFwiOjAuMCxcIkJvdHRvbVwiOjAuMH0sXCJCYWNrZ3JvdW5kXCI6e1wiJGlkXCI6XCI0ODZcIixcIkNvbG9yXCI6e1wiJGlkXCI6XCI0ODdcIixcIkFcIjowLFwiUlwiOjI1NSxcIkdcIjoyNTUsXCJCXCI6MjU1fX0sXCJJc1Zpc2libGVcIjp0cnVlLFwiV2lkdGhcIjowLjAsXCJIZWlnaHRcIjowLjAsXCJCb3JkZXJTdHlsZVwiOntcIiRpZFwiOlwiNDg4XCIsXCJMaW5lQ29sb3JcIjpudWxsLFwiTGluZVdlaWdodFwiOjAuMCxcIkxpbmVUeXBlXCI6MH19LFwiRGF0ZVN0eWxlXCI6e1wiJGlkXCI6XCI0ODlcIixcIkZvbnRTZXR0aW5nc1wiOntcIiRpZFwiOlwiNDkwXCIsXCJGb250U2l6ZVwiOjEwLFwiRm9udE5hbWVcIjpcIkNhbGlicmlcIixcIklzQm9sZFwiOmZhbHNlLFwiSXNJdGFsaWNcIjpmYWxzZSxcIklzVW5kZXJsaW5lZFwiOmZhbHNlfSxcIkF1dG9TaXplXCI6MCxcIkZvcmVncm91bmRcIjp7XCIkaWRcIjpcIjQ5MVwiLFwiQ29sb3JcIjp7XCIkaWRcIjpcIjQ5M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0OFwifSxcIklzVmlzaWJsZVwiOnRydWUsXCJXaWR0aFwiOjAuMCxcIkhlaWdodFwiOjAuMCxcIkJvcmRlclN0eWxlXCI6e1wiJGlkXCI6XCI0OTVcIixcIkxpbmVDb2xvclwiOm51bGwsXCJMaW5lV2VpZ2h0XCI6MC4wLFwiTGluZVR5cGVcIjowfX0sXCJEYXRlRm9ybWF0XCI6e1wiJGlkXCI6XCI0OTZ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1dLFwiSXNWaXNpYmxlXCI6dHJ1ZX0se1wiJGlkXCI6XCI0OTdcIixcIkhlYWRlclN0eWxlXCI6e1wiJGlkXCI6XCI0OThcIixcIlRleHRTdHlsZVwiOntcIiRpZFwiOlwiNDk5XCIsXCJGb250U2V0dGluZ3NcIjp7XCIkaWRcIjpcIjUwMFwiLFwiRm9udFNpemVcIjoxMixcIkZvbnROYW1lXCI6XCJDYWxpYnJpXCIsXCJJc0JvbGRcIjp0cnVlLFwiSXNJdGFsaWNcIjpmYWxzZSxcIklzVW5kZXJsaW5lZFwiOmZhbHNlfSxcIkF1dG9TaXplXCI6MCxcIkZvcmVncm91bmRcIjp7XCIkaWRcIjpcIjUwMVwiLFwiQ29sb3JcIjp7XCIkaWRcIjpcIjUwM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TAzXCIsXCJUb3BcIjowLjAsXCJMZWZ0XCI6MC4wLFwiUmlnaHRcIjowLjAsXCJCb3R0b21cIjowLjB9LFwiUGFkZGluZ1wiOntcIiRpZFwiOlwiNTA0XCIsXCJUb3BcIjowLjAsXCJMZWZ0XCI6MC4wLFwiUmlnaHRcIjowLjAsXCJCb3R0b21cIjowLjB9LFwiQmFja2dyb3VuZFwiOm51bGwsXCJJc1Zpc2libGVcIjpmYWxzZSxcIldpZHRoXCI6MC4wLFwiSGVpZ2h0XCI6MC4wLFwiQm9yZGVyU3R5bGVcIjpudWxsfSxcIlJlY3RhbmdsZVN0eWxlXCI6e1wiJGlkXCI6XCI1MDVcIixcIk1hcmdpblwiOntcIiRpZFwiOlwiNTA2XCIsXCJUb3BcIjowLjAsXCJMZWZ0XCI6MC4wLFwiUmlnaHRcIjowLjAsXCJCb3R0b21cIjowLjB9LFwiUGFkZGluZ1wiOntcIiRpZFwiOlwiNTA3XCIsXCJUb3BcIjowLjAsXCJMZWZ0XCI6MC4wLFwiUmlnaHRcIjowLjAsXCJCb3R0b21cIjowLjB9LFwiQmFja2dyb3VuZFwiOntcIiRpZFwiOlwiNTA4XCIsXCJDb2xvclwiOntcIiRpZFwiOlwiNTA5XCIsXCJBXCI6MjU1LFwiUlwiOjIzNyxcIkdcIjoxMjUsXCJCXCI6NDl9fSxcIklzVmlzaWJsZVwiOmZhbHNlLFwiV2lkdGhcIjowLjAsXCJIZWlnaHRcIjowLjAsXCJCb3JkZXJTdHlsZVwiOntcIiRpZFwiOlwiNTEwXCIsXCJMaW5lQ29sb3JcIjp7XCIkcmVmXCI6XCIyMzFcIn0sXCJMaW5lV2VpZ2h0XCI6MC4wLFwiTGluZVR5cGVcIjowfX0sXCJUZXh0SXNWZXJ0aWNhbFwiOnRydWV9LFwiQmFja2dyb3VuZFN0eWxlXCI6e1wiJGlkXCI6XCI1MTFcIixcIk1hcmdpblwiOntcIiRpZFwiOlwiNTEyXCIsXCJUb3BcIjowLjAsXCJMZWZ0XCI6MC4wLFwiUmlnaHRcIjowLjAsXCJCb3R0b21cIjowLjB9LFwiUGFkZGluZ1wiOntcIiRpZFwiOlwiNTEzXCIsXCJUb3BcIjowLjAsXCJMZWZ0XCI6MC4wLFwiUmlnaHRcIjowLjAsXCJCb3R0b21cIjowLjB9LFwiQmFja2dyb3VuZFwiOntcIiRpZFwiOlwiNTE0XCIsXCJDb2xvclwiOntcIiRpZFwiOlwiNTE1XCIsXCJBXCI6MzgsXCJSXCI6MTY1LFwiR1wiOjE2NSxcIkJcIjoxNjV9fSxcIklzVmlzaWJsZVwiOnRydWUsXCJXaWR0aFwiOjAuMCxcIkhlaWdodFwiOjAuMCxcIkJvcmRlclN0eWxlXCI6e1wiJGlkXCI6XCI1MTZcIixcIkxpbmVDb2xvclwiOntcIiRyZWZcIjpcIjIzOVwifSxcIkxpbmVXZWlnaHRcIjowLjAsXCJMaW5lVHlwZVwiOjB9fSxcIklzQWJvdmVUaW1lYmFuZFwiOnRydWUsXCJTd2ltbGFuZURlZmF1bHRBY3Rpdml0eVN0eWxlXCI6e1wiJGlkXCI6XCI1MTdcIixcIkhlYWRlclN0eWxlXCI6e1wiJGlkXCI6XCI1MThcIixcIlRleHRTdHlsZVwiOntcIiRpZFwiOlwiNTE5XCIsXCJGb250U2V0dGluZ3NcIjp7XCIkaWRcIjpcIjUyMFwiLFwiRm9udFNpemVcIjoxMSxcIkZvbnROYW1lXCI6XCJDYWxpYnJpXCIsXCJJc0JvbGRcIjpmYWxzZSxcIklzSXRhbGljXCI6ZmFsc2UsXCJJc1VuZGVybGluZWRcIjpmYWxzZX0sXCJBdXRvU2l6ZVwiOjAsXCJGb3JlZ3JvdW5kXCI6e1wiJGlkXCI6XCI1MjFcIixcIkNvbG9yXCI6e1wiJGlkXCI6XCI1MjJ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UyM1wiLFwiVG9wXCI6MC4wLFwiTGVmdFwiOjAuMCxcIlJpZ2h0XCI6MC4wLFwiQm90dG9tXCI6MC4wfSxcIlBhZGRpbmdcIjp7XCIkaWRcIjpcIjUyNFwiLFwiVG9wXCI6MC4wLFwiTGVmdFwiOjAuMCxcIlJpZ2h0XCI6MC4wLFwiQm90dG9tXCI6MC4wfSxcIkJhY2tncm91bmRcIjpudWxsLFwiSXNWaXNpYmxlXCI6dHJ1ZSxcIldpZHRoXCI6MC4wLFwiSGVpZ2h0XCI6MC4wLFwiQm9yZGVyU3R5bGVcIjpudWxsfSxcIlJlY3RhbmdsZVN0eWxlXCI6e1wiJGlkXCI6XCI1MjVcIi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NjMsXCJSXCI6MCxcIkdcIjowLFwiQlwiOjB9fSxcIklzVmlzaWJsZVwiOnRydWUsXCJXaWR0aFwiOjAuMCxcIkhlaWdodFwiOjAuMCxcIkJvcmRlclN0eWxlXCI6e1wiJGlkXCI6XCI1MzBcIixcIkxpbmVDb2xvclwiOntcIiRpZFwiOlwiNTMxXCIsXCIkdHlwZVwiOlwiTkxSRS5Db21tb24uRG9tLlNvbGlkQ29sb3JCcnVzaCwgTkxSRS5Db21tb25cIixcIkNvbG9yXCI6e1wiJGlkXCI6XCI1MzJcIixcIkFcIjoyNTUsXCJSXCI6MjU1LFwiR1wiOjAsXCJCXCI6MH19LFwiTGluZVdlaWdodFwiOjAuMCxcIkxpbmVUeXBlXCI6MH19fSxcIkJhY2tncm91bmRTdHlsZVwiOntcIiRpZFwiOlwiNTMzXCIsXCJNYXJnaW5cIjp7XCIkaWRcIjpcIjUzNFwiLFwiVG9wXCI6MC4wLFwiTGVmdFwiOjAuMCxcIlJpZ2h0XCI6MC4wLFwiQm90dG9tXCI6MC4wfSxcIlBhZGRpbmdcIjp7XCIkaWRcIjpcIjUzNVwiLFwiVG9wXCI6MC4wLFwiTGVmdFwiOjAuMCxcIlJpZ2h0XCI6MC4wLFwiQm90dG9tXCI6MC4wfSxcIkJhY2tncm91bmRcIjp7XCIkaWRcIjpcIjUzNlwiLFwiQ29sb3JcIjp7XCIkcmVmXCI6XCIyNjFcIn19LFwiSXNWaXNpYmxlXCI6dHJ1ZSxcIldpZHRoXCI6MC4wLFwiSGVpZ2h0XCI6MC4wLFwiQm9yZGVyU3R5bGVcIjp7XCIkaWRcIjpcIjUzN1wiLFwiTGluZUNvbG9yXCI6e1wiJGlkXCI6XCI1MzhcIixcIiR0eXBlXCI6XCJOTFJFLkNvbW1vbi5Eb20uU29saWRDb2xvckJydXNoLCBOTFJFLkNvbW1vblwiLFwiQ29sb3JcIjp7XCIkaWRcIjpcIjUzOV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1NDBcIixcIkhlYWRlclN0eWxlXCI6e1wiJGlkXCI6XCI1NDFcIixcIlRleHRTdHlsZVwiOntcIiRpZFwiOlwiNTQyXCIsXCJGb250U2V0dGluZ3NcIjp7XCIkaWRcIjpcIjU0M1wiLFwiRm9udFNpemVcIjoxMSxcIkZvbnROYW1lXCI6XCJDYWxpYnJpXCIsXCJJc0JvbGRcIjpmYWxzZSxcIklzSXRhbGljXCI6ZmFsc2UsXCJJc1VuZGVybGluZWRcIjpmYWxzZX0sXCJBdXRvU2l6ZVwiOjAsXCJGb3JlZ3JvdW5kXCI6e1wiJGlkXCI6XCI1NDRcIixcIkNvbG9yXCI6e1wiJHJlZlwiOlwiNTIyXCJ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U0NVwiLFwiVG9wXCI6MC4wLFwiTGVmdFwiOjAuMCxcIlJpZ2h0XCI6MC4wLFwiQm90dG9tXCI6MC4wfSxcIlBhZGRpbmdcIjp7XCIkaWRcIjpcIjU0NlwiLFwiVG9wXCI6MC4wLFwiTGVmdFwiOjAuMCxcIlJpZ2h0XCI6MC4wLFwiQm90dG9tXCI6MC4wfSxcIkJhY2tncm91bmRcIjp7XCIkaWRcIjpcIjU0N1wiLFwiQ29sb3JcIjp7XCIkaWRcIjpcIjU0OFwiLFwiQVwiOjAsXCJSXCI6MjU1LFwiR1wiOjI1NSxcIkJcIjoyNTV9fSxcIklzVmlzaWJsZVwiOnRydWUsXCJXaWR0aFwiOjAuMCxcIkhlaWdodFwiOjAuMCxcIkJvcmRlclN0eWxlXCI6bnVsbH0sXCJSZWN0YW5nbGVTdHlsZVwiOntcIiRpZFwiOlwiNTQ5XCIsXCJNYXJnaW5cIjp7XCIkaWRcIjpcIjU1MFwiLFwiVG9wXCI6MC4wLFwiTGVmdFwiOjAuMCxcIlJpZ2h0XCI6MC4wLFwiQm90dG9tXCI6MC4wfSxcIlBhZGRpbmdcIjp7XCIkaWRcIjpcIjU1MVwiLFwiVG9wXCI6MC4wLFwiTGVmdFwiOjAuMCxcIlJpZ2h0XCI6MC4wLFwiQm90dG9tXCI6MC4wfSxcIkJhY2tncm91bmRcIjp7XCIkaWRcIjpcIjU1MlwiLFwiQ29sb3JcIjp7XCIkaWRcIjpcIjU1M1wiLFwiQVwiOjYzLFwiUlwiOjE2NixcIkdcIjoxNjYsXCJCXCI6MTY2fX0sXCJJc1Zpc2libGVcIjp0cnVlLFwiV2lkdGhcIjowLjAsXCJIZWlnaHRcIjowLjAsXCJCb3JkZXJTdHlsZVwiOntcIiRpZFwiOlwiNTU0XCIsXCJMaW5lQ29sb3JcIjp7XCIkaWRcIjpcIjU1NVwiLFwiJHR5cGVcIjpcIk5MUkUuQ29tbW9uLkRvbS5Tb2xpZENvbG9yQnJ1c2gsIE5MUkUuQ29tbW9uXCIsXCJDb2xvclwiOntcIiRpZFwiOlwiNTU2XCIsXCJBXCI6MjU1LFwiUlwiOjI1NSxcIkdcIjowLFwiQlwiOjB9fSxcIkxpbmVXZWlnaHRcIjowLjAsXCJMaW5lVHlwZVwiOjB9fX0sXCJCYWNrZ3JvdW5kU3R5bGVcIjp7XCIkaWRcIjpcIjU1N1wi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HJlZlwiOlwiMjYxXCJ9fSxcIklzVmlzaWJsZVwiOnRydWUsXCJXaWR0aFwiOjAuMCxcIkhlaWdodFwiOjAuMCxcIkJvcmRlclN0eWxlXCI6e1wiJGlkXCI6XCI1NjFcIixcIkxpbmVDb2xvclwiOntcIiRpZFwiOlwiNTYyXCIsXCIkdHlwZVwiOlwiTkxSRS5Db21tb24uRG9tLlNvbGlkQ29sb3JCcnVzaCwgTkxSRS5Db21tb25cIixcIkNvbG9yXCI6e1wiJGlkXCI6XCI1NjNcIixcIkFcIjoyNTUsXCJSXCI6MjU1LFwiR1wiOjAsXCJCXCI6MH19LFwiTGluZVdlaWdodFwiOjAuMCxcIkxpbmVUeXBlXCI6MH19LFwiQ3VzdG9tU3dpbWxhbmVNaWxlc3RvbmVTdHlsZUxpc3RcIjpbe1wiJGlkXCI6XCI1NjRcIixcIlRpdGxlU3R5bGVcIjp7XCIkaWRcIjpcIjU2NVwiLFwiRm9udFNldHRpbmdzXCI6e1wiJGlkXCI6XCI1NjZcIixcIkZvbnRTaXplXCI6MTEsXCJGb250TmFtZVwiOlwiQ2FsaWJyaVwiLFwiSXNCb2xkXCI6ZmFsc2UsXCJJc0l0YWxpY1wiOmZhbHNlLFwiSXNVbmRlcmxpbmVkXCI6ZmFsc2V9LFwiQXV0b1NpemVcIjoyLFwiRm9yZWdyb3VuZFwiOntcIiRpZFwiOlwiNTY3XCIsXCJDb2xvclwiOntcIiRpZFwiOlwiNTY4XCIsXCJBXCI6MjU1LFwiUlwiOjAsXCJHXCI6MCxcIkJcIjowfX0sXCJCYWNrZ3JvdW5kRmlsbFR5cGVcIjowLFwiTWF4V2lkdGhcIjo3Mi44NjE0OTU5NzE2Nzk2ODgsXCJNYXhIZWlnaHRcIjpcIkluZmluaXR5XCIsXCJTbWFydEZvcmVncm91bmRJc0FjdGl2ZVwiOmZhbHNlLFwiSG9yaXpvbnRhbEFsaWdubWVudFwiOjIsXCJWZXJ0aWNhbEFsaWdubWVudFwiOjAsXCJTbWFydEZvcmVncm91bmRcIjpudWxsLFwiTWFyZ2luXCI6e1wiJGlkXCI6XCI1NjlcIixcIlRvcFwiOjAuMCxcIkxlZnRcIjowLjAsXCJSaWdodFwiOjAuMCxcIkJvdHRvbVwiOjAuMH0sXCJQYWRkaW5nXCI6e1wiJGlkXCI6XCI1NzBcIixcIlRvcFwiOjAuMCxcIkxlZnRcIjowLjAsXCJSaWdodFwiOjAuMCxcIkJvdHRvbVwiOjAuMH0sXCJCYWNrZ3JvdW5kXCI6e1wiJGlkXCI6XCI1NzFcIixcIkNvbG9yXCI6e1wiJGlkXCI6XCI1NzJcIixcIkFcIjowLFwiUlwiOjI1NSxcIkdcIjoyNTUsXCJCXCI6MjU1fX0sXCJJc1Zpc2libGVcIjp0cnVlLFwiV2lkdGhcIjowLjAsXCJIZWlnaHRcIjowLjAsXCJCb3JkZXJTdHlsZVwiOm51bGx9LFwiRGF0ZVN0eWxlXCI6e1wiJGlkXCI6XCI1NzNcIixcIkZvbnRTZXR0aW5nc1wiOntcIiRpZFwiOlwiNTc0XCIsXCJGb250U2l6ZVwiOjksXCJGb250TmFtZVwiOlwiQ2FsaWJyaVwiLFwiSXNCb2xkXCI6ZmFsc2UsXCJJc0l0YWxpY1wiOmZhbHNlLFwiSXNVbmRlcmxpbmVkXCI6ZmFsc2V9LFwiQXV0b1NpemVcIjowLFwiRm9yZWdyb3VuZFwiOntcIiRpZFwiOlwiNTc1XCIsXCJDb2xvclwiOntcIiRpZFwiOlwiNTc2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1NzdcIixcIlRvcFwiOjAuMCxcIkxlZnRcIjowLjAsXCJSaWdodFwiOjAuMCxcIkJvdHRvbVwiOjAuMH0sXCJQYWRkaW5nXCI6e1wiJGlkXCI6XCI1NzhcIixcIlRvcFwiOjAuMCxcIkxlZnRcIjowLjAsXCJSaWdodFwiOjAuMCxcIkJvdHRvbVwiOjAuMH0sXCJCYWNrZ3JvdW5kXCI6e1wiJGlkXCI6XCI1NzlcIixcIkNvbG9yXCI6e1wiJGlkXCI6XCI1ODBcIixcIkFcIjowLFwiUlwiOjI1NSxcIkdcIjoyNTUsXCJCXCI6MjU1fX0sXCJJc1Zpc2libGVcIjp0cnVlLFwiV2lkdGhcIjowLjAsXCJIZWlnaHRcIjowLjAsXCJCb3JkZXJTdHlsZVwiOm51bGx9LFwiVGl0bGVQb3NpdGlvblwiOjAsXCJEYXRlUG9zaXRpb25cIjpcIkxlZnRcIixcIlNoYXBlVHlwZVwiOjEsXCJTaGFwZVNpemVcIjoxLFwiU2hhcGVTdHlsZVwiOntcIiRpZFwiOlwiNTgxXCIsXCJNYXJnaW5cIjp7XCIkaWRcIjpcIjU4MlwiLFwiVG9wXCI6MC4wLFwiTGVmdFwiOjAuMCxcIlJpZ2h0XCI6MC4wLFwiQm90dG9tXCI6MC4wfSxcIlBhZGRpbmdcIjp7XCIkaWRcIjpcIjU4M1wiLFwiVG9wXCI6MC4wLFwiTGVmdFwiOjAuMCxcIlJpZ2h0XCI6MC4wLFwiQm90dG9tXCI6MC4wfSxcIkJhY2tncm91bmRcIjp7XCIkaWRcIjpcIjU4NFwiLFwiQ29sb3JcIjp7XCIkaWRcIjpcIjU4NVwiLFwiQVwiOjI1NSxcIlJcIjoyMzcsXCJHXCI6MTI1LFwiQlwiOjQ5fX0sXCJJc1Zpc2libGVcIjp0cnVlLFwiV2lkdGhcIjoxOC4wLFwiSGVpZ2h0XCI6MjAuMCxcIkJvcmRlclN0eWxlXCI6bnVsbH0sXCJEYXRlRm9ybWF0XCI6e1wiJGlkXCI6XCI1ODZcIixcIkZvcm1hdFN0cmluZ1wiOlwiTU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ODdcIixcIkRhdGVQYXJ0SXNWaXNpYmxlXCI6dHJ1ZSxcIlRpbWVQYXJ0SXNWaXNpYmxlXCI6ZmFsc2V9fSxcIklzVmlzaWJsZVwiOnRydWUsXCJHcm91cElkXCI6bnVsbH1dLFwiQ3VzdG9tU3dpbWxhbmVUYXNrU3R5bGVMaXN0XCI6W10sXCJJc1Zpc2libGVcIjp0cnVlfSx7XCIkaWRcIjpcIjU4OFwiLFwiSGVhZGVyU3R5bGVcIjp7XCIkaWRcIjpcIjU4OVwiLFwiVGV4dFN0eWxlXCI6e1wiJGlkXCI6XCI1OTBcIixcIkZvbnRTZXR0aW5nc1wiOntcIiRpZFwiOlwiNTkxXCIsXCJGb250U2l6ZVwiOjExLFwiRm9udE5hbWVcIjpcIkNhbGlicmlcIixcIklzQm9sZFwiOmZhbHNlLFwiSXNJdGFsaWNcIjpmYWxzZSxcIklzVW5kZXJsaW5lZFwiOmZhbHNlfSxcIkF1dG9TaXplXCI6MCxcIkZvcmVncm91bmRcIjp7XCIkaWRcIjpcIjU5MlwiLFwiQ29sb3JcIjp7XCIkcmVmXCI6XCI1MjJcIn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TkzXCIsXCJUb3BcIjowLjAsXCJMZWZ0XCI6MC4wLFwiUmlnaHRcIjowLjAsXCJCb3R0b21cIjowLjB9LFwiUGFkZGluZ1wiOntcIiRpZFwiOlwiNTk0XCIsXCJUb3BcIjowLjAsXCJMZWZ0XCI6MC4wLFwiUmlnaHRcIjowLjAsXCJCb3R0b21cIjowLjB9LFwiQmFja2dyb3VuZFwiOntcIiRpZFwiOlwiNTk1XCIsXCJDb2xvclwiOntcIiRpZFwiOlwiNTk2XCIsXCJBXCI6MCxcIlJcIjoyNTUsXCJHXCI6MjU1LFwiQlwiOjI1NX19LFwiSXNWaXNpYmxlXCI6dHJ1ZSxcIldpZHRoXCI6MC4wLFwiSGVpZ2h0XCI6MC4wLFwiQm9yZGVyU3R5bGVcIjpudWxsfSxcIlJlY3RhbmdsZVN0eWxlXCI6e1wiJGlkXCI6XCI1OTdcIixcIk1hcmdpblwiOntcIiRpZFwiOlwiNTk4XCIsXCJUb3BcIjowLjAsXCJMZWZ0XCI6MC4wLFwiUmlnaHRcIjowLjAsXCJCb3R0b21cIjowLjB9LFwiUGFkZGluZ1wiOntcIiRpZFwiOlwiNTk5XCIsXCJUb3BcIjowLjAsXCJMZWZ0XCI6MC4wLFwiUmlnaHRcIjowLjAsXCJCb3R0b21cIjowLjB9LFwiQmFja2dyb3VuZFwiOntcIiRpZFwiOlwiNjAwXCIsXCJDb2xvclwiOntcIiRpZFwiOlwiNjAxXCIsXCJBXCI6NjMsXCJSXCI6MTY2LFwiR1wiOjE2NixcIkJcIjoxNjZ9fSxcIklzVmlzaWJsZVwiOnRydWUsXCJXaWR0aFwiOjAuMCxcIkhlaWdodFwiOjAuMCxcIkJvcmRlclN0eWxlXCI6e1wiJGlkXCI6XCI2MDJcIixcIkxpbmVDb2xvclwiOntcIiRpZFwiOlwiNjAzXCIsXCIkdHlwZVwiOlwiTkxSRS5Db21tb24uRG9tLlNvbGlkQ29sb3JCcnVzaCwgTkxSRS5Db21tb25cIixcIkNvbG9yXCI6e1wiJGlkXCI6XCI2MDRcIixcIkFcIjoyNTUsXCJSXCI6MjU1LFwiR1wiOjAsXCJCXCI6MH19LFwiTGluZVdlaWdodFwiOjAuMCxcIkxpbmVUeXBlXCI6MH19fSxcIkJhY2tncm91bmRTdHlsZVwiOntcIiRpZFwiOlwiNjA1XCIsXCJNYXJnaW5cIjp7XCIkaWRcIjpcIjYwNlwiLFwiVG9wXCI6MC4wLFwiTGVmdFwiOjAuMCxcIlJpZ2h0XCI6MC4wLFwiQm90dG9tXCI6MC4wfSxcIlBhZGRpbmdcIjp7XCIkaWRcIjpcIjYwN1wiLFwiVG9wXCI6MC4wLFwiTGVmdFwiOjAuMCxcIlJpZ2h0XCI6MC4wLFwiQm90dG9tXCI6MC4wfSxcIkJhY2tncm91bmRcIjp7XCIkaWRcIjpcIjYwOFwiLFwiQ29sb3JcIjp7XCIkaWRcIjpcIjYwOVwiLFwiQVwiOjUxLFwiUlwiOjE2NSxcIkdcIjoxNjUsXCJCXCI6MTY1fX0sXCJJc1Zpc2libGVcIjp0cnVlLFwiV2lkdGhcIjowLjAsXCJIZWlnaHRcIjowLjAsXCJCb3JkZXJTdHlsZVwiOntcIiRpZFwiOlwiNjEwXCIsXCJMaW5lQ29sb3JcIjp7XCIkaWRcIjpcIjYxMVwiLFwiJHR5cGVcIjpcIk5MUkUuQ29tbW9uLkRvbS5Tb2xpZENvbG9yQnJ1c2gsIE5MUkUuQ29tbW9uXCIsXCJDb2xvclwiOntcIiRpZFwiOlwiNjEyXCIsXCJBXCI6MjU1LFwiUlwiOjI1NSxcIkdcIjowLFwiQlwiOjB9fSxcIkxpbmVXZWlnaHRcIjowLjAsXCJMaW5lVHlwZVwiOjB9fSxcIkN1c3RvbVN3aW1sYW5lTWlsZXN0b25lU3R5bGVMaXN0XCI6W3tcIiRpZFwiOlwiNjEzXCIsXCJUaXRsZVN0eWxlXCI6e1wiJGlkXCI6XCI2MTRcIixcIkZvbnRTZXR0aW5nc1wiOntcIiRpZFwiOlwiNjE1XCIsXCJGb250U2l6ZVwiOjExLFwiRm9udE5hbWVcIjpcIkNhbGlicmlcIixcIklzQm9sZFwiOmZhbHNlLFwiSXNJdGFsaWNcIjpmYWxzZSxcIklzVW5kZXJsaW5lZFwiOmZhbHNlfSxcIkF1dG9TaXplXCI6MixcIkZvcmVncm91bmRcIjp7XCIkaWRcIjpcIjYxNlwiLFwiQ29sb3JcIjp7XCIkaWRcIjpcIjYxN1wiLFwiQVwiOjI1NSxcIlJcIjowLFwiR1wiOjAsXCJCXCI6MH19LFwiQmFja2dyb3VuZEZpbGxUeXBlXCI6MCxcIk1heFdpZHRoXCI6NjMuMTE1NTEyODQ3OTAwMzkxLFwiTWF4SGVpZ2h0XCI6XCJJbmZpbml0eVwiLFwiU21hcnRGb3JlZ3JvdW5kSXNBY3RpdmVcIjpmYWxzZSxcIkhvcml6b250YWxBbGlnbm1lbnRcIjoyLFwiVmVydGljYWxBbGlnbm1lbnRcIjowLFwiU21hcnRGb3JlZ3JvdW5kXCI6bnVsbCxcIk1hcmdpblwiOntcIiRpZFwiOlwiNjE4XCIsXCJUb3BcIjowLjAsXCJMZWZ0XCI6MC4wLFwiUmlnaHRcIjowLjAsXCJCb3R0b21cIjowLjB9LFwiUGFkZGluZ1wiOntcIiRpZFwiOlwiNjE5XCIsXCJUb3BcIjowLjAsXCJMZWZ0XCI6MC4wLFwiUmlnaHRcIjowLjAsXCJCb3R0b21cIjowLjB9LFwiQmFja2dyb3VuZFwiOntcIiRpZFwiOlwiNjIwXCIsXCJDb2xvclwiOntcIiRpZFwiOlwiNjIxXCIsXCJBXCI6MCxcIlJcIjoyNTUsXCJHXCI6MjU1LFwiQlwiOjI1NX19LFwiSXNWaXNpYmxlXCI6dHJ1ZSxcIldpZHRoXCI6MC4wLFwiSGVpZ2h0XCI6MC4wLFwiQm9yZGVyU3R5bGVcIjpudWxsfSxcIkRhdGVTdHlsZVwiOntcIiRpZFwiOlwiNjIyXCIsXCJGb250U2V0dGluZ3NcIjp7XCIkaWRcIjpcIjYyM1wiLFwiRm9udFNpemVcIjo5LFwiRm9udE5hbWVcIjpcIkNhbGlicmlcIixcIklzQm9sZFwiOmZhbHNlLFwiSXNJdGFsaWNcIjpmYWxzZSxcIklzVW5kZXJsaW5lZFwiOmZhbHNlfSxcIkF1dG9TaXplXCI6MCxcIkZvcmVncm91bmRcIjp7XCIkaWRcIjpcIjYyNFwiLFwiQ29sb3JcIjp7XCIkaWRcIjpcIjYyNV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NjI2XCIsXCJUb3BcIjowLjAsXCJMZWZ0XCI6MC4wLFwiUmlnaHRcIjowLjAsXCJCb3R0b21cIjowLjB9LFwiUGFkZGluZ1wiOntcIiRpZFwiOlwiNjI3XCIsXCJUb3BcIjowLjAsXCJMZWZ0XCI6MC4wLFwiUmlnaHRcIjowLjAsXCJCb3R0b21cIjowLjB9LFwiQmFja2dyb3VuZFwiOntcIiRpZFwiOlwiNjI4XCIsXCJDb2xvclwiOntcIiRpZFwiOlwiNjI5XCIsXCJBXCI6MCxcIlJcIjoyNTUsXCJHXCI6MjU1LFwiQlwiOjI1NX19LFwiSXNWaXNpYmxlXCI6dHJ1ZSxcIldpZHRoXCI6MC4wLFwiSGVpZ2h0XCI6MC4wLFwiQm9yZGVyU3R5bGVcIjpudWxsfSxcIlRpdGxlUG9zaXRpb25cIjowLFwiRGF0ZVBvc2l0aW9uXCI6XCJMZWZ0XCIsXCJTaGFwZVR5cGVcIjoxLFwiU2hhcGVTaXplXCI6MSxcIlNoYXBlU3R5bGVcIjp7XCIkaWRcIjpcIjYzMFwiLFwiTWFyZ2luXCI6e1wiJGlkXCI6XCI2MzFcIixcIlRvcFwiOjAuMCxcIkxlZnRcIjowLjAsXCJSaWdodFwiOjAuMCxcIkJvdHRvbVwiOjAuMH0sXCJQYWRkaW5nXCI6e1wiJGlkXCI6XCI2MzJcIixcIlRvcFwiOjAuMCxcIkxlZnRcIjowLjAsXCJSaWdodFwiOjAuMCxcIkJvdHRvbVwiOjAuMH0sXCJCYWNrZ3JvdW5kXCI6e1wiJGlkXCI6XCI2MzNcIixcIkNvbG9yXCI6e1wiJGlkXCI6XCI2MzRcIixcIkFcIjoyNTUsXCJSXCI6MjM3LFwiR1wiOjEyNSxcIkJcIjo0OX19LFwiSXNWaXNpYmxlXCI6dHJ1ZSxcIldpZHRoXCI6MTguMCxcIkhlaWdodFwiOjIwLjAsXCJCb3JkZXJTdHlsZVwiOntcIiRpZFwiOlwiNjM1XCIsXCJMaW5lQ29sb3JcIjp7XCIkcmVmXCI6XCI4OFwifSxcIkxpbmVXZWlnaHRcIjowLjAsXCJMaW5lVHlwZVwiOjB9fSxcIkRhdGVGb3JtYXRcIjp7XCIkaWRcIjpcIjYzNlwiLFwiRm9ybWF0U3RyaW5nXCI6XCJN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YzN1wiLFwiRGF0ZVBhcnRJc1Zpc2libGVcIjp0cnVlLFwiVGltZVBhcnRJc1Zpc2libGVcIjpmYWxzZX19LFwiSXNWaXNpYmxlXCI6dHJ1ZSxcIkdyb3VwSWRcIjpcIjUyM2ViZTBjLTA5MmQtNDVmYS05M2NhLWQzNzYxNjBlZDUyMlwifSx7XCIkaWRcIjpcIjYzOFwiLFwiVGl0bGVTdHlsZVwiOntcIiRpZFwiOlwiNjM5XCIsXCJGb250U2V0dGluZ3NcIjp7XCIkaWRcIjpcIjY0MFwiLFwiRm9udFNpemVcIjoxMSxcIkZvbnROYW1lXCI6XCJDYWxpYnJpXCIsXCJJc0JvbGRcIjpmYWxzZSxcIklzSXRhbGljXCI6ZmFsc2UsXCJJc1VuZGVybGluZWRcIjpmYWxzZX0sXCJBdXRvU2l6ZVwiOjIsXCJGb3JlZ3JvdW5kXCI6e1wiJGlkXCI6XCI2NDFcIixcIkNvbG9yXCI6e1wiJGlkXCI6XCI2NDJcIixcIkFcIjoyNTUsXCJSXCI6MCxcIkdcIjowLFwiQlwiOjB9fSxcIkJhY2tncm91bmRGaWxsVHlwZVwiOjAsXCJNYXhXaWR0aFwiOjc3LjczNzQ4MDE2MzU3NDIxOSxcIk1heEhlaWdodFwiOlwiSW5maW5pdHlcIixcIlNtYXJ0Rm9yZWdyb3VuZElzQWN0aXZlXCI6ZmFsc2UsXCJIb3Jpem9udGFsQWxpZ25tZW50XCI6MixcIlZlcnRpY2FsQWxpZ25tZW50XCI6MCxcIlNtYXJ0Rm9yZWdyb3VuZFwiOm51bGw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AsXCJSXCI6MjU1LFwiR1wiOjI1NSxcIkJcIjoyNTV9fSxcIklzVmlzaWJsZVwiOnRydWUsXCJXaWR0aFwiOjAuMCxcIkhlaWdodFwiOjAuMCxcIkJvcmRlclN0eWxlXCI6bnVsbH0sXCJEYXRlU3R5bGVcIjp7XCIkaWRcIjpcIjY0N1wiLFwiRm9udFNldHRpbmdzXCI6e1wiJGlkXCI6XCI2NDhcIixcIkZvbnRTaXplXCI6OSxcIkZvbnROYW1lXCI6XCJDYWxpYnJpXCIsXCJJc0JvbGRcIjpmYWxzZSxcIklzSXRhbGljXCI6ZmFsc2UsXCJJc1VuZGVybGluZWRcIjpmYWxzZX0sXCJBdXRvU2l6ZVwiOjAsXCJGb3JlZ3JvdW5kXCI6e1wiJGlkXCI6XCI2NDlcIixcIkNvbG9yXCI6e1wiJGlkXCI6XCI2NTB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Y1MVwiLFwiVG9wXCI6MC4wLFwiTGVmdFwiOjAuMCxcIlJpZ2h0XCI6MC4wLFwiQm90dG9tXCI6MC4wfSxcIlBhZGRpbmdcIjp7XCIkaWRcIjpcIjY1MlwiLFwiVG9wXCI6MC4wLFwiTGVmdFwiOjAuMCxcIlJpZ2h0XCI6MC4wLFwiQm90dG9tXCI6MC4wfSxcIkJhY2tncm91bmRcIjp7XCIkaWRcIjpcIjY1M1wiLFwiQ29sb3JcIjp7XCIkaWRcIjpcIjY1NFwiLFwiQVwiOjAsXCJSXCI6MjU1LFwiR1wiOjI1NSxcIkJcIjoyNTV9fSxcIklzVmlzaWJsZVwiOnRydWUsXCJXaWR0aFwiOjAuMCxcIkhlaWdodFwiOjAuMCxcIkJvcmRlclN0eWxlXCI6bnVsbH0sXCJUaXRsZVBvc2l0aW9uXCI6MCxcIkRhdGVQb3NpdGlvblwiOlwiTGVmdFwiLFwiU2hhcGVUeXBlXCI6MSxcIlNoYXBlU2l6ZVwiOjEsXCJTaGFwZVN0eWxlXCI6e1wiJGlkXCI6XCI2NTVcIixcIk1hcmdpblwiOntcIiRpZFwiOlwiNjU2XCIsXCJUb3BcIjowLjAsXCJMZWZ0XCI6MC4wLFwiUmlnaHRcIjowLjAsXCJCb3R0b21cIjowLjB9LFwiUGFkZGluZ1wiOntcIiRpZFwiOlwiNjU3XCIsXCJUb3BcIjowLjAsXCJMZWZ0XCI6MC4wLFwiUmlnaHRcIjowLjAsXCJCb3R0b21cIjowLjB9LFwiQmFja2dyb3VuZFwiOntcIiRpZFwiOlwiNjU4XCIsXCJDb2xvclwiOntcIiRpZFwiOlwiNjU5XCIsXCJBXCI6MjU1LFwiUlwiOjIzNyxcIkdcIjoxMjUsXCJCXCI6NDl9fSxcIklzVmlzaWJsZVwiOnRydWUsXCJXaWR0aFwiOjE4LjAsXCJIZWlnaHRcIjoyMC4wLFwiQm9yZGVyU3R5bGVcIjp7XCIkaWRcIjpcIjY2MFwiLFwiTGluZUNvbG9yXCI6e1wiJHJlZlwiOlwiODhcIn0sXCJMaW5lV2VpZ2h0XCI6MC4wLFwiTGluZVR5cGVcIjowfX0sXCJEYXRlRm9ybWF0XCI6e1wiJGlkXCI6XCI2NjFcIixcIkZvcm1hdFN0cmluZ1wiOlwiTU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2NjJcIixcIkRhdGVQYXJ0SXNWaXNpYmxlXCI6dHJ1ZSxcIlRpbWVQYXJ0SXNWaXNpYmxlXCI6ZmFsc2V9fSxcIklzVmlzaWJsZVwiOnRydWUsXCJHcm91cElkXCI6XCI1MjNlYmUwYy0wOTJkLTQ1ZmEtOTNjYS1kMzc2MTYwZWQ1MjJcIn1dLFwiQ3VzdG9tU3dpbWxhbmVUYXNrU3R5bGVMaXN0XCI6W10sXCJJc1Zpc2libGVcIjp0cnVlfV0sXCJJc1Zpc2libGVcIjp0cnVlfV0sXCJHcmlkbGluZVBhbmVsU3R5bGVcIjp7XCIkaWRcIjpcIjY2M1wiLFwiR3JpZGxpbmVTdHlsZVwiOntcIiRpZFwiOlwiNjY0XCIsXCJMaW5lQ29sb3JcIjp7XCIkaWRcIjpcIjY2NVwiLFwiJHR5cGVcIjpcIk5MUkUuQ29tbW9uLkRvbS5Tb2xpZENvbG9yQnJ1c2gsIE5MUkUuQ29tbW9uXCIsXCJDb2xvclwiOntcIiRpZFwiOlwiNjY2XCIsXCJBXCI6MzgsXCJSXCI6NjgsXCJHXCI6ODQsXCJCXCI6MTA2fX0sXCJMaW5lV2VpZ2h0XCI6MS41LFwiTGluZVR5cGVcIjowfSxcIklzVmlzaWJsZVwiOnRydWV9LFwiQWN0aXZpdHlMaW5lUGFuZWxTdHlsZVwiOntcIiRpZFwiOlwiNjY3XCIsXCJBY3Rpdml0eUxpbmVTdHlsZVwiOntcIiRpZFwiOlwiNjY4XCIsXCJMaW5lQ29sb3JcIjp7XCIkaWRcIjpcIjY2OVwiLFwiJHR5cGVcIjpcIk5MUkUuQ29tbW9uLkRvbS5Tb2xpZENvbG9yQnJ1c2gsIE5MUkUuQ29tbW9uXCIsXCJDb2xvclwiOntcIiRpZFwiOlwiNjcwXCIsXCJBXCI6MjU1LFwiUlwiOjIxNSxcIkdcIjoyMTUsXCJCXCI6MjE1fX0sXCJMaW5lV2VpZ2h0XCI6MC4wLFwiTGluZVR5cGVcIjowfSxcIklzVmlzaWJsZVwiOnRydWV9fSxcIlNjYWxlXCI6bnVsbCxcIlNjYWxlVjJcIjp7XCIkaWRcIjpcIjY3MVwiLFwiU3RhcnREYXRlXCI6XCIyMDIxLTAyLTI3VDIzOjU5OjAwXCIsXCJFbmREYXRlXCI6XCIyMDIxLTEwLTIyVDE2OjQwOjAwXCIsXCJBdXRvRGF0ZVJhbmdlXCI6dHJ1ZSxcIldvcmtpbmdEYXlzXCI6MzEsXCJUb2RheU1hcmtlclRleHRcIjpcIlRvZGF5XCIsXCJBdXRvU2NhbGVUeXBlXCI6ZmFsc2UsXCJUaW1lYmFuZFNjYWxlc1wiOntcIiRpZFwiOlwiNjcyXCIsXCJUb3BTY2FsZUxheWVyXCI6e1wiJGlkXCI6XCI2NzNcIixcIkZvcm1hdFwiOlwiTU1NXCIsXCJUeXBlXCI6M30sXCJNaWRkbGVTY2FsZUxheWVyXCI6e1wiJGlkXCI6XCI2NzRcIixcIkZvcm1hdFwiOlwiTU1NXCIsXCJUeXBlXCI6Mn0sXCJCb3R0b21TY2FsZUxheWVyXCI6e1wiJGlkXCI6XCI2NzVcIixcIkZvcm1hdFwiOlwid1wiLFwiVHlwZVwiOjF9fX0sXCJNaWxlc3RvbmVzXCI6W10sXCJUYXNrc1wiOltdLFwiU3dpbWxhbmVzXCI6bnVsbCxcIlN3aW1sYW5lc1YyXCI6W10sXCJTZXR0aW5nc1wiOntcIiRpZFwiOlwiNjc2XCIsXCJJbXBhT3B0aW9uc1wiOntcIiRpZFwiOlwiNjc3XCIsXCJMZWZ0VG9SaWdodFwiOmZhbHNlLFwiUGF5bG9hZE9wdGlvbnNcIjoyfX0sXCJUaW1lQ29uZmlndXJhdGlvblwiOntcIiRpZFwiOlwiNjc4XCIsXCJVc2VUaW1lXCI6ZmFsc2UsXCJXb3JrRGF5U3RhcnRcIjpcIjAwOjAwOjAwXCIsXCJXb3JrRGF5RW5kXCI6XCIyMzo1OTowMFwifX0ifSwiU2V0dGluZ3MiOnsiJGlkIjoiNzQ5IiwiSW1wYU9wdGlvbnMiOnsiJGlkIjoiNzU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zUxIiwiVXNlVGltZSI6ZmFsc2UsIldvcmtEYXlTdGFydCI6IjAwOjAwOjAwIiwiV29ya0RheUVuZCI6IjIzOjU5OjAwIn0sIkxhc3RVc2VkVGVtcGxhdGVJZCI6IjhmYjFkZTRiLTBlM2MtNDdmYy1hMTc2LWYxN2ZjNDhkZTVlOCIsIkZpcnN0V2Vla09mWWVhciI6MCwiUGxhY2VNaWxlc3RvbmVBdFRoZUJlZ2lubmluZ09mVGhlRGF5IjpmYWxzZX0="/>
  <p:tag name="__MASTER" val="__part_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Quarters"/>
  <p:tag name="OTLTIMEBANDSCALEFORMAT" val="MMM"/>
  <p:tag name="OTLTIMEBANDSHAPETYPE" val="RectangleTimeband"/>
  <p:tag name="OTLTIMEBANDSHAPEHEIGHT" val="14.3999996185303"/>
  <p:tag name="OTLTIMEBANDCULTUREINFO" val="en-US"/>
  <p:tag name="OTLTIMEBANDQUICKPOSITION" val="Custom"/>
  <p:tag name="OTLTIMEBANDTHREEDEFFECTS" val="None"/>
  <p:tag name="OTLTIMEBANDAUTODATERANGE" val="True"/>
  <p:tag name="OTLTIMEBANDSTARTDATE" val="2021-02-27T23:59:00.0000000"/>
  <p:tag name="OTLTIMEBANDENDDATE" val="2021-10-22T16:4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1.5069935193012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ectangleTimeband"/>
  <p:tag name="OTLTIMEBANDSHAPEHEIGHT" val="14.3999996185303"/>
  <p:tag name="OTLTIMEBANDCULTUREINFO" val="en-US"/>
  <p:tag name="OTLTIMEBANDQUICKPOSITION" val="Custom"/>
  <p:tag name="OTLTIMEBANDTHREEDEFFECTS" val="None"/>
  <p:tag name="OTLTIMEBANDAUTODATERANGE" val="True"/>
  <p:tag name="OTLTIMEBANDSTARTDATE" val="2021-02-27T23:59:00.0000000"/>
  <p:tag name="OTLTIMEBANDENDDATE" val="2021-10-22T16:4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1.5069935193012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Weeks"/>
  <p:tag name="OTLTIMEBANDSCALEFORMAT" val="w"/>
  <p:tag name="OTLTIMEBANDSHAPETYPE" val="RectangleTimeband"/>
  <p:tag name="OTLTIMEBANDSHAPEHEIGHT" val="14.3999996185303"/>
  <p:tag name="OTLTIMEBANDCULTUREINFO" val="en-US"/>
  <p:tag name="OTLTIMEBANDQUICKPOSITION" val="Custom"/>
  <p:tag name="OTLTIMEBANDTHREEDEFFECTS" val="None"/>
  <p:tag name="OTLTIMEBANDAUTODATERANGE" val="True"/>
  <p:tag name="OTLTIMEBANDSTARTDATE" val="2021-02-27T23:59:00.0000000"/>
  <p:tag name="OTLTIMEBANDENDDATE" val="2021-10-22T16:4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1.5069935193012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2T00:32:00.0000000Z"/>
  <p:tag name="OTLENDDATE" val="2021-05-13T23:59:00.0000000"/>
  <p:tag name="OTLDURATIONFORMAT" val="day"/>
  <p:tag name="OTLSPACING" val="5"/>
  <p:tag name="OTLSHAPETHICKNESSTYPE" val="Thin"/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1T23:59:00.0000000Z"/>
  <p:tag name="OTLENDDATE" val="2021-10-21T23:59:00.0000000Z"/>
  <p:tag name="OTLDURATIONFORMAT" val="day"/>
  <p:tag name="OTLSPACING" val="5"/>
  <p:tag name="OTLSHAPETHICKNESSTYPE" val="Regular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3T23:59:00.0000000"/>
  <p:tag name="OTLENDDATE" val="2021-08-13T16:40:00.0000000"/>
  <p:tag name="OTLDURATIONFORMAT" val="day"/>
  <p:tag name="OTLSPACING" val="5"/>
  <p:tag name="OTLSHAPETHICKNESSTYPE" val="Regular"/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12T23:59:00.0000000"/>
  <p:tag name="OTLENDDATE" val="2021-10-22T16:40:00.0000000"/>
  <p:tag name="OTLDURATIONFORMAT" val="day"/>
  <p:tag name="OTLSPACING" val="5"/>
  <p:tag name="OTLSHAPETHICKNESSTYPE" val="Regular"/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3T00:00:00.0000000Z"/>
  <p:tag name="OTLENDDATE" val="2021-02-10T23:59:00.0000000Z"/>
  <p:tag name="OTLPERCENTAGE" val="75"/>
  <p:tag name="OTLDURATIONFORMAT" val="day"/>
  <p:tag name="OTLSPACING" val="5"/>
  <p:tag name="OTLSHAPETHICKNESSTYPE" val="Regular"/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Blog Live"/>
  <p:tag name="OTLDATE" val="2021-06-30T23:59:00.0000000"/>
  <p:tag name="OTLPOSITIONONTASK" val="None"/>
  <p:tag name="OTLRELATEDTASKID" val="00000000-0000-0000-0000-000000000000"/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ess Release"/>
  <p:tag name="OTLDATE" val="2021-08-02T23:59:00.0000000"/>
  <p:tag name="OTLPOSITIONONTASK" val="None"/>
  <p:tag name="OTLRELATEDTASKID" val="00000000-0000-0000-0000-000000000000"/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ublic Site Live"/>
  <p:tag name="OTLDATE" val="2021-10-20T23:59:00.0000000"/>
  <p:tag name="OTLPOSITIONONTASK" val="None"/>
  <p:tag name="OTLRELATEDTASKID" val="00000000-0000-0000-0000-000000000000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0T00:00:00.0000000"/>
  <p:tag name="OTLENDDATE" val="2021-02-17T21:19:00.0000000"/>
  <p:tag name="OTLPERCENTAGE" val="65"/>
  <p:tag name="OTLDURATIONFORMAT" val="day"/>
  <p:tag name="OTLSPACING" val="5"/>
  <p:tag name="OTLSHAPETHICKNESSTYPE" val="Regular"/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8T14:51:00.0000000"/>
  <p:tag name="OTLENDDATE" val="2021-02-25T22:11:00.0000000"/>
  <p:tag name="OTLPERCENTAGE" val="50"/>
  <p:tag name="OTLDURATIONFORMAT" val="day"/>
  <p:tag name="OTLSPACING" val="5"/>
  <p:tag name="OTLSHAPETHICKNESSTYPE" val="Regular"/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6T00:00:00.0000000Z"/>
  <p:tag name="OTLENDDATE" val="2021-03-13T00:44:00.0000000"/>
  <p:tag name="OTLDURATIONFORMAT" val="day"/>
  <p:tag name="OTLSPACING" val="5"/>
  <p:tag name="OTLSHAPETHICKNESSTYPE" val="Regular"/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3T00:00:00.0000000"/>
  <p:tag name="OTLENDDATE" val="2021-03-14T23:59:00.0000000"/>
  <p:tag name="OTLDURATIONFORMAT" val="day"/>
  <p:tag name="OTLSPACING" val="5"/>
  <p:tag name="OTLSHAPETHICKNESSTYPE" val="Regular"/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ublic Beta"/>
  <p:tag name="OTLDATE" val="2021-06-30T23:59:00.0000000"/>
  <p:tag name="OTLPOSITIONONTASK" val="None"/>
  <p:tag name="OTLRELATEDTASKID" val="00000000-0000-0000-0000-000000000000"/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Release to Web"/>
  <p:tag name="OTLDATE" val="2021-10-20T23:59:00.0000000"/>
  <p:tag name="OTLPOSITIONONTASK" val="None"/>
  <p:tag name="OTLRELATEDTASKID" val="00000000-0000-0000-0000-000000000000"/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1MThhMjZkNC0yMTFhLTQwMTMtYmMzMy00OTY5NzhhNDQzMGYiLCJJbmRleCI6MCwiR3JvdXBJZCI6bnVsbCwiVGl0bGUiOiJEZWZpbmUgdGhlIHByb2plY3QncyBnb2FscyIsIkRhdGVUaW1lIjoiMjAyMi0xMC0xOFQyMzo1OTowMCIsIlBlcmNlbnRhZ2VDb21wbGV0ZSI6bnVsbCwiTm90ZSI6bnVsbCwiU3R5bGUiOnsiJGlkIjoiNiIsIlRpdGxlUG9zaXRpb24iOiJMZWZ0IiwiRGF0ZVBvc2l0aW9uIjoiTGVmdCIsIlNoYXBlVHlwZSI6MSwiU2hhcGVTaXplIjoxLCJTaGFwZVN0eWxlIjp7IiRpZCI6IjciLCJNYXJnaW4iOnsiJGlkIjoiOCIsIlRvcCI6MC4wLCJMZWZ0IjowLjAsIlJpZ2h0IjowLjAsIkJvdHRvbSI6MC4wfSwiUGFkZGluZyI6eyIkaWQiOiI5IiwiVG9wIjowLjAsIkxlZnQiOjAuMCwiUmlnaHQiOjAuMCwiQm90dG9tIjowLjB9LCJCYWNrZ3JvdW5kIjp7IiRpZCI6IjEwIiwiQ29sb3IiOnsiJGlkIjoiMTEiLCJBIjoyNTUsIlIiOjkxLCJHIjoxNTUsIkIiOjIxM319LCJJc1Zpc2libGUiOnRydWUsIldpZHRoIjoxOC4wLCJIZWlnaHQiOjIwLjAsIkJvcmRlclN0eWxlIjp7IiRpZCI6IjEyIiwiTGluZUNvbG9yIjp7IiRpZCI6IjEzIiwiJHR5cGUiOiJOTFJFLkNvbW1vbi5Eb20uU29saWRDb2xvckJydXNoLCBOTFJFLkNvbW1vbiIsIkNvbG9yIjp7IiRpZCI6IjE0IiwiQSI6MjU1LCJSIjoyNTUsIkciOjAsIkIiOjB9fSwiTGluZVdlaWdodCI6MC4wLCJMaW5lVHlwZSI6MCwiUGFyZW50U3R5bGUiOm51bGx9LCJQYXJlbnRTdHlsZSI6bnVsbH0sIlRpdGxlU3R5bGUiOnsiJGlkIjoiMTUiLCJGb250U2V0dGluZ3MiOnsiJGlkIjoiMTYiLCJGb250U2l6ZSI6MTEsIkZvbnROYW1lIjoiQ2FsaWJyaSIsIklzQm9sZCI6dHJ1ZSwiSXNJdGFsaWMiOmZhbHNlLCJJc1VuZGVybGluZWQiOmZhbHNlLCJQYXJlbnRTdHlsZSI6bnVsbH0sIkF1dG9TaXplIjowLCJGb3JlZ3JvdW5kIjp7IiRpZCI6IjE3IiwiQ29sb3IiOnsiJGlkIjoiMT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iLCJUb3AiOjAuMCwiTGVmdCI6MC4wLCJSaWdodCI6MC4wLCJCb3R0b20iOjAuMH0sIlBhZGRpbmciOnsiJGlkIjoiMjAiLCJUb3AiOjAuMCwiTGVmdCI6MC4wLCJSaWdodCI6MC4wLCJCb3R0b20iOjAuMH0sIkJhY2tncm91bmQiOnsiJGlkIjoiMjEiLCJDb2xvciI6eyIkaWQiOiIyMiIsIkEiOjAsIlIiOjI1NSwiRyI6MjU1LCJCIjoyNTV9fSwiSXNWaXNpYmxlIjp0cnVlLCJXaWR0aCI6MC4wLCJIZWlnaHQiOjAuMCwiQm9yZGVyU3R5bGUiOm51bGwsIlBhcmVudFN0eWxlIjpudWxsfSwiRGF0ZVN0eWxlIjp7IiRpZCI6IjIzIiwiRm9udFNldHRpbmdzIjp7IiRpZCI6IjI0IiwiRm9udFNpemUiOjEwLCJGb250TmFtZSI6IkNhbGlicmkiLCJJc0JvbGQiOmZhbHNlLCJJc0l0YWxpYyI6ZmFsc2UsIklzVW5kZXJsaW5lZCI6ZmFsc2UsIlBhcmVudFN0eWxlIjpudWxsfSwiQXV0b1NpemUiOjAsIkZvcmVncm91bmQiOnsiJGlkIjoiMjUiLCJDb2xvciI6eyIkaWQiOiI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iLCJUb3AiOjAuMCwiTGVmdCI6MC4wLCJSaWdodCI6MC4wLCJCb3R0b20iOjAuMH0sIlBhZGRpbmciOnsiJGlkIjoiMjgiLCJUb3AiOjAuMCwiTGVmdCI6MC4wLCJSaWdodCI6MC4wLCJCb3R0b20iOjAuMH0sIkJhY2tncm91bmQiOnsiJGlkIjoiMjkiLCJDb2xvciI6eyIkaWQiOiIzMCIsIkEiOjAsIlIiOjI1NSwiRyI6MjU1LCJCIjoyNTV9fSwiSXNWaXNpYmxlIjp0cnVlLCJXaWR0aCI6MC4wLCJIZWlnaHQiOjAuMCwiQm9yZGVyU3R5bGUiOm51bGwsIlBhcmVudFN0eWxlIjpudWxsfSwiRGF0ZUZvcm1hdCI6eyIkaWQiOiI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iIsIkZvcm1hdCI6MCwiSXNWaXNpYmxlIjpmYWxzZSwiTGFzdEtub3duVmlzaWJpbGl0eVN0YXRlIjpmYWxzZX0sIklzVmlzaWJsZSI6dHJ1ZSwiUGFyZW50U3R5bGUiOm51bGx9LCJIeXBlcmxpbmsiOm51bGwsIkltcG9ydElkIjpudWxsfV0sIklkIjoiMDAwMDAwMDAtMDAwMC0wMDAwLTAwMDAtMDAwMDAwMDAwMDAwIiwiSXNTaW5nbGVJdGVtUm93Ijp0cnVlfSx7IiRpZCI6IjMzIiwiX3Rhc2tzIjpbXSwiX21pbGVzdG9uZXMiOlt7IiRpZCI6IjM0IiwiSWQiOiIzZjhjMmZlNi02ZmY3LTQ1MjQtYWFjNS02YThkMzM4MTM3NDUiLCJJbmRleCI6MSwiR3JvdXBJZCI6bnVsbCwiVGl0bGUiOiJPdXRsaW5lIHJlcXVpcmVtZW50cyIsIkRhdGVUaW1lIjoiMjAyMi0xMC0yNVQyMzo1OTowMCIsIlBlcmNlbnRhZ2VDb21wbGV0ZSI6bnVsbCwiTm90ZSI6bnVsbCwiU3R5bGUiOnsiJGlkIjoiMzUiLCJUaXRsZVBvc2l0aW9uIjoiTGVmdCIsIkRhdGVQb3NpdGlvbiI6IkxlZnQiLCJTaGFwZVR5cGUiOjEsIlNoYXBlU2l6ZSI6MSwiU2hhcGVTdHlsZSI6eyIkaWQiOiIzNiIsIk1hcmdpbiI6eyIkaWQiOiIzNyIsIlRvcCI6MC4wLCJMZWZ0IjowLjAsIlJpZ2h0IjowLjAsIkJvdHRvbSI6MC4wfSwiUGFkZGluZyI6eyIkaWQiOiIzOCIsIlRvcCI6MC4wLCJMZWZ0IjowLjAsIlJpZ2h0IjowLjAsIkJvdHRvbSI6MC4wfSwiQmFja2dyb3VuZCI6eyIkaWQiOiIzOSIsIkNvbG9yIjp7IiRpZCI6IjQwIiwiQSI6MjU1LCJSIjo5MSwiRyI6MTU1LCJCIjoyMTN9fSwiSXNWaXNpYmxlIjp0cnVlLCJXaWR0aCI6MTguMCwiSGVpZ2h0IjoyMC4wLCJCb3JkZXJTdHlsZSI6eyIkaWQiOiI0MSIsIkxpbmVDb2xvciI6eyIkaWQiOiI0MiIsIiR0eXBlIjoiTkxSRS5Db21tb24uRG9tLlNvbGlkQ29sb3JCcnVzaCwgTkxSRS5Db21tb24iLCJDb2xvciI6eyIkaWQiOiI0MyIsIkEiOjI1NSwiUiI6MjU1LCJHIjowLCJCIjowfX0sIkxpbmVXZWlnaHQiOjAuMCwiTGluZVR5cGUiOjAsIlBhcmVudFN0eWxlIjpudWxsfSwiUGFyZW50U3R5bGUiOm51bGx9LCJUaXRsZVN0eWxlIjp7IiRpZCI6IjQ0IiwiRm9udFNldHRpbmdzIjp7IiRpZCI6IjQ1IiwiRm9udFNpemUiOjExLCJGb250TmFtZSI6IkNhbGlicmkiLCJJc0JvbGQiOnRydW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GlkIjoiNTEiLCJBIjowLCJSIjoyNTUsIkciOjI1NSwiQiI6MjU1fX0sIklzVmlzaWJsZSI6dHJ1ZSwiV2lkdGgiOjAuMCwiSGVpZ2h0IjowLjAsIkJvcmRlclN0eWxlIjpudWxsLCJQYXJlbnRTdHlsZSI6bnVsbH0sIkRhdGVTdHlsZSI6eyIkaWQiOiI1MiIsIkZvbnRTZXR0aW5ncyI6eyIkaWQiOiI1MyIsIkZvbnRTaXplIjoxMCwiRm9udE5hbWUiOiJDYWxpYnJpIiwiSXNCb2xkIjpmYWxzZSwiSXNJdGFsaWMiOmZhbHNlLCJJc1VuZGVybGluZWQiOmZhbHNlLCJQYXJlbnRTdHlsZSI6bnVsbH0sIkF1dG9TaXplIjowLCJGb3JlZ3JvdW5kIjp7IiRpZCI6IjU0IiwiQ29sb3IiOnsiJGlkIjoiN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2IiwiVG9wIjowLjAsIkxlZnQiOjAuMCwiUmlnaHQiOjAuMCwiQm90dG9tIjowLjB9LCJQYWRkaW5nIjp7IiRpZCI6IjU3IiwiVG9wIjowLjAsIkxlZnQiOjAuMCwiUmlnaHQiOjAuMCwiQm90dG9tIjowLjB9LCJCYWNrZ3JvdW5kIjp7IiRpZCI6IjU4IiwiQ29sb3IiOnsiJGlkIjoiNTkiLCJBIjowLCJSIjoyNTUsIkciOjI1NSwiQiI6MjU1fX0sIklzVmlzaWJsZSI6dHJ1ZSwiV2lkdGgiOjAuMCwiSGVpZ2h0IjowLjAsIkJvcmRlclN0eWxlIjpudWxsLCJQYXJlbnRTdHlsZSI6bnVsbH0sIkRhdGVGb3JtYXQiOnsiJGlkIjoi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iLCJGb3JtYXQiOjAsIklzVmlzaWJsZSI6ZmFsc2UsIkxhc3RLbm93blZpc2liaWxpdHlTdGF0ZSI6ZmFsc2V9LCJJc1Zpc2libGUiOnRydWUsIlBhcmVudFN0eWxlIjpudWxsfSwiSHlwZXJsaW5rIjpudWxsLCJJbXBvcnRJZCI6bnVsbH1dLCJJZCI6IjAwMDAwMDAwLTAwMDAtMDAwMC0wMDAwLTAwMDAwMDAwMDAwMCIsIklzU2luZ2xlSXRlbVJvdyI6dHJ1ZX0seyIkaWQiOiI2MiIsIl90YXNrcyI6W10sIl9taWxlc3RvbmVzIjpbeyIkaWQiOiI2MyIsIklkIjoiZDg0ODY4ZDQtYzlkNC00Njc3LWE0YTItYTNkNGVjNTk0NDMyIiwiSW5kZXgiOjIsIkdyb3VwSWQiOm51bGwsIlRpdGxlIjoiUGxhbiB0aGUgYnVkZ2V0IiwiRGF0ZVRpbWUiOiIyMDIyLTEwLTI3VDIzOjU5OjAwIiwiUGVyY2VudGFnZUNvbXBsZXRlIjpudWxsLCJOb3RlIjpudWxsLCJTdHlsZSI6eyIkaWQiOiI2NCIsIlRpdGxlUG9zaXRpb24iOiJMZWZ0IiwiRGF0ZVBvc2l0aW9uIjoiTGVmdCIsIlNoYXBlVHlwZSI6MSwiU2hhcGVTaXplIjoxLCJTaGFwZVN0eWxlIjp7IiRpZCI6IjY1IiwiTWFyZ2luIjp7IiRpZCI6IjY2IiwiVG9wIjowLjAsIkxlZnQiOjAuMCwiUmlnaHQiOjAuMCwiQm90dG9tIjowLjB9LCJQYWRkaW5nIjp7IiRpZCI6IjY3IiwiVG9wIjowLjAsIkxlZnQiOjAuMCwiUmlnaHQiOjAuMCwiQm90dG9tIjowLjB9LCJCYWNrZ3JvdW5kIjp7IiRpZCI6IjY4IiwiQ29sb3IiOnsiJGlkIjoiNjkiLCJBIjoyNTUsIlIiOjkxLCJHIjoxNTUsIkIiOjIxM319LCJJc1Zpc2libGUiOnRydWUsIldpZHRoIjoxOC4wLCJIZWlnaHQiOjIwLjAsIkJvcmRlclN0eWxlIjp7IiRpZCI6IjcwIiwiTGluZUNvbG9yIjp7IiRpZCI6IjcxIiwiJHR5cGUiOiJOTFJFLkNvbW1vbi5Eb20uU29saWRDb2xvckJydXNoLCBOTFJFLkNvbW1vbiIsIkNvbG9yIjp7IiRpZCI6IjcyIiwiQSI6MjU1LCJSIjoyNTUsIkciOjAsIkIiOjB9fSwiTGluZVdlaWdodCI6MC4wLCJMaW5lVHlwZSI6MCwiUGFyZW50U3R5bGUiOm51bGx9LCJQYXJlbnRTdHlsZSI6bnVsbH0sIlRpdGxlU3R5bGUiOnsiJGlkIjoiNzMiLCJGb250U2V0dGluZ3MiOnsiJGlkIjoiNzQiLCJGb250U2l6ZSI6MTEsIkZvbnROYW1lIjoiQ2FsaWJyaSIsIklzQm9sZCI6dHJ1ZSwiSXNJdGFsaWMiOmZhbHNlLCJJc1VuZGVybGluZWQiOmZhbHNlLCJQYXJlbnRTdHlsZSI6bnVsbH0sIkF1dG9TaXplIjowLCJGb3JlZ3JvdW5kIjp7IiRpZCI6Ijc1IiwiQ29sb3IiOnsiJGlkIjoiNzY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zciLCJUb3AiOjAuMCwiTGVmdCI6MC4wLCJSaWdodCI6MC4wLCJCb3R0b20iOjAuMH0sIlBhZGRpbmciOnsiJGlkIjoiNzgiLCJUb3AiOjAuMCwiTGVmdCI6MC4wLCJSaWdodCI6MC4wLCJCb3R0b20iOjAuMH0sIkJhY2tncm91bmQiOnsiJGlkIjoiNzkiLCJDb2xvciI6eyIkaWQiOiI4MCIsIkEiOjAsIlIiOjI1NSwiRyI6MjU1LCJCIjoyNTV9fSwiSXNWaXNpYmxlIjp0cnVlLCJXaWR0aCI6MC4wLCJIZWlnaHQiOjAuMCwiQm9yZGVyU3R5bGUiOm51bGwsIlBhcmVudFN0eWxlIjpudWxsfSwiRGF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UiLCJUb3AiOjAuMCwiTGVmdCI6MC4wLCJSaWdodCI6MC4wLCJCb3R0b20iOjAuMH0sIlBhZGRpbmciOnsiJGlkIjoiODYiLCJUb3AiOjAuMCwiTGVmdCI6MC4wLCJSaWdodCI6MC4wLCJCb3R0b20iOjAuMH0sIkJhY2tncm91bmQiOnsiJGlkIjoiODciLCJDb2xvciI6eyIkaWQiOiI4OCIsIkEiOjAsIlIiOjI1NSwiRyI6MjU1LCJCIjoyNTV9fSwiSXNWaXNpYmxlIjp0cnVlLCJXaWR0aCI6MC4wLCJIZWlnaHQiOjAuMCwiQm9yZGVyU3R5bGUiOm51bGwsIlBhcmVudFN0eWxlIjpudWxsfSwiRGF0ZUZvcm1hdCI6eyIkaWQiOiI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CIsIkZvcm1hdCI6MCwiSXNWaXNpYmxlIjpmYWxzZSwiTGFzdEtub3duVmlzaWJpbGl0eVN0YXRlIjpmYWxzZX0sIklzVmlzaWJsZSI6dHJ1ZSwiUGFyZW50U3R5bGUiOm51bGx9LCJIeXBlcmxpbmsiOm51bGwsIkltcG9ydElkIjpudWxsfV0sIklkIjoiMDAwMDAwMDAtMDAwMC0wMDAwLTAwMDAtMDAwMDAwMDAwMDAwIiwiSXNTaW5nbGVJdGVtUm93Ijp0cnVlfSx7IiRpZCI6IjkxIiwiX3Rhc2tzIjpbXSwiX21pbGVzdG9uZXMiOlt7IiRpZCI6IjkyIiwiSWQiOiI0ZTVhMmI0OS04MmUyLTQxMmItYTgxMS01ODBmYjVmNzhiMmIiLCJJbmRleCI6MywiR3JvdXBJZCI6bnVsbCwiVGl0bGUiOiJCcmVhayBkb3duIHRoZSBwcm9qZWN0IGludG8gdGFza3MiLCJEYXRlVGltZSI6IjIwMjItMTEtMDFUMjM6NTk6MDAiLCJQZXJjZW50YWdlQ29tcGxldGUiOm51bGwsIk5vdGUiOm51bGwsIlN0eWxlIjp7IiRpZCI6IjkzIiwiVGl0bGVQb3NpdGlvbiI6IkxlZnQiLCJEYXRlUG9zaXRpb24iOiJMZWZ0IiwiU2hhcGVUeXBlIjoxLCJTaGFwZVNpemUiOjEsIlNoYXBlU3R5bGUiOnsiJGlkIjoiOTQiLCJNYXJnaW4iOnsiJGlkIjoiOTUiLCJUb3AiOjAuMCwiTGVmdCI6MC4wLCJSaWdodCI6MC4wLCJCb3R0b20iOjAuMH0sIlBhZGRpbmciOnsiJGlkIjoiOTYiLCJUb3AiOjAuMCwiTGVmdCI6MC4wLCJSaWdodCI6MC4wLCJCb3R0b20iOjAuMH0sIkJhY2tncm91bmQiOnsiJGlkIjoiOTciLCJDb2xvciI6eyIkaWQiOiI5OCIsIkEiOjI1NSwiUiI6OTEsIkciOjE1NSwiQiI6MjEzfX0sIklzVmlzaWJsZSI6dHJ1ZSwiV2lkdGgiOjE4LjAsIkhlaWdodCI6MjAuMCwiQm9yZGVyU3R5bGUiOnsiJGlkIjoiOTkiLCJMaW5lQ29sb3IiOnsiJGlkIjoiMTAwIiwiJHR5cGUiOiJOTFJFLkNvbW1vbi5Eb20uU29saWRDb2xvckJydXNoLCBOTFJFLkNvbW1vbiIsIkNvbG9yIjp7IiRpZCI6IjEwMSIsIkEiOjI1NSwiUiI6MjU1LCJHIjowLCJCIjowfX0sIkxpbmVXZWlnaHQiOjAuMCwiTGluZVR5cGUiOjAsIlBhcmVudFN0eWxlIjpudWxsfSwiUGFyZW50U3R5bGUiOm51bGx9LCJUaXRsZVN0eWxlIjp7IiRpZCI6IjEwMiIsIkZvbnRTZXR0aW5ncyI6eyIkaWQiOiIxMDMiLCJGb250U2l6ZSI6MTEsIkZvbnROYW1lIjoiQ2FsaWJyaSIsIklzQm9sZCI6dHJ1ZSwiSXNJdGFsaWMiOmZhbHNlLCJJc1VuZGVybGluZWQiOmZhbHNlLCJQYXJlbnRTdHlsZSI6bnVsbH0sIkF1dG9TaXplIjowLCJGb3JlZ3JvdW5kIjp7IiRpZCI6IjEwNCIsIkNvbG9yIjp7IiRpZCI6IjEw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DYiLCJUb3AiOjAuMCwiTGVmdCI6MC4wLCJSaWdodCI6MC4wLCJCb3R0b20iOjAuMH0sIlBhZGRpbmciOnsiJGlkIjoiMTA3IiwiVG9wIjowLjAsIkxlZnQiOjAuMCwiUmlnaHQiOjAuMCwiQm90dG9tIjowLjB9LCJCYWNrZ3JvdW5kIjp7IiRpZCI6IjEwOCIsIkNvbG9yIjp7IiRpZCI6IjEwOSIsIkEiOjAsIlIiOjI1NSwiRyI6MjU1LCJCIjoyNTV9fSwiSXNWaXNpYmxlIjp0cnVlLCJXaWR0aCI6MC4wLCJIZWlnaHQiOjAuMCwiQm9yZGVyU3R5bGUiOm51bGwsIlBhcmVudFN0eWxlIjpudWxsfSwiRGF0ZV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xNCIsIlRvcCI6MC4wLCJMZWZ0IjowLjAsIlJpZ2h0IjowLjAsIkJvdHRvbSI6MC4wfSwiUGFkZGluZyI6eyIkaWQiOiIxMTUiLCJUb3AiOjAuMCwiTGVmdCI6MC4wLCJSaWdodCI6MC4wLCJCb3R0b20iOjAuMH0sIkJhY2tncm91bmQiOnsiJGlkIjoiMTE2IiwiQ29sb3IiOnsiJGlkIjoiMTE3IiwiQSI6MCwiUiI6MjU1LCJHIjoyNTUsIkIiOjI1NX19LCJJc1Zpc2libGUiOnRydWUsIldpZHRoIjowLjAsIkhlaWdodCI6MC4wLCJCb3JkZXJTdHlsZSI6bnVsbCwiUGFyZW50U3R5bGUiOm51bGx9LCJEYXRlRm9ybWF0Ijp7IiRpZCI6IjEx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kiLCJGb3JtYXQiOjAsIklzVmlzaWJsZSI6ZmFsc2UsIkxhc3RLbm93blZpc2liaWxpdHlTdGF0ZSI6ZmFsc2V9LCJJc1Zpc2libGUiOnRydWUsIlBhcmVudFN0eWxlIjpudWxsfSwiSHlwZXJsaW5rIjpudWxsLCJJbXBvcnRJZCI6bnVsbH1dLCJJZCI6IjAwMDAwMDAwLTAwMDAtMDAwMC0wMDAwLTAwMDAwMDAwMDAwMCIsIklzU2luZ2xlSXRlbVJvdyI6dHJ1ZX0seyIkaWQiOiIxMjAiLCJfdGFza3MiOltdLCJfbWlsZXN0b25lcyI6W3siJGlkIjoiMTIxIiwiSWQiOiJkMzU4ZGViMy03NzBhLTQ1M2ItYTY3ZC1kNzM4NmU3YzgzM2UiLCJJbmRleCI6NCwiR3JvdXBJZCI6bnVsbCwiVGl0bGUiOiJBc3NpZ24gcm9sZXMgYW5kIHJlc3BvbnNpYmlsaXRpZXMiLCJEYXRlVGltZSI6IjIwMjItMTEtMDNUMjM6NTk6MDAiLCJQZXJjZW50YWdlQ29tcGxldGUiOm51bGwsIk5vdGUiOm51bGwsIlN0eWxlIjp7IiRpZCI6IjEyMiIsIlRpdGxlUG9zaXRpb24iOiJMZWZ0IiwiRGF0ZVBvc2l0aW9uIjoiTGVmdCIsIlNoYXBlVHlwZSI6MSwiU2hhcGVTaXplIjoxLCJTaGFwZVN0eWxlIjp7IiRpZCI6IjEyMyIsIk1hcmdpbiI6eyIkaWQiOiIxMjQiLCJUb3AiOjAuMCwiTGVmdCI6MC4wLCJSaWdodCI6MC4wLCJCb3R0b20iOjAuMH0sIlBhZGRpbmciOnsiJGlkIjoiMTI1IiwiVG9wIjowLjAsIkxlZnQiOjAuMCwiUmlnaHQiOjAuMCwiQm90dG9tIjowLjB9LCJCYWNrZ3JvdW5kIjp7IiRpZCI6IjEyNiIsIkNvbG9yIjp7IiRpZCI6IjEyNyIsIkEiOjI1NSwiUiI6OTEsIkciOjE1NSwiQiI6MjEzfX0sIklzVmlzaWJsZSI6dHJ1ZSwiV2lkdGgiOjE4LjAsIkhlaWdodCI6MjAuMCwiQm9yZGVyU3R5bGUiOnsiJGlkIjoiMTI4IiwiTGluZUNvbG9yIjp7IiRpZCI6IjEyOSIsIiR0eXBlIjoiTkxSRS5Db21tb24uRG9tLlNvbGlkQ29sb3JCcnVzaCwgTkxSRS5Db21tb24iLCJDb2xvciI6eyIkaWQiOiIxMzAiLCJBIjoyNTUsIlIiOjI1NSwiRyI6MCwiQiI6MH19LCJMaW5lV2VpZ2h0IjowLjAsIkxpbmVUeXBlIjowLCJQYXJlbnRTdHlsZSI6bnVsbH0sIlBhcmVudFN0eWxlIjpudWxsfSwiVGl0bGVTdHlsZSI6eyIkaWQiOiIxMzEiLCJGb250U2V0dGluZ3MiOnsiJGlkIjoiMTMyIiwiRm9udFNpemUiOjExLCJGb250TmFtZSI6IkNhbGlicmkiLCJJc0JvbGQiOnRydWUsIklzSXRhbGljIjpmYWxzZSwiSXNVbmRlcmxpbmVkIjpmYWxzZSwiUGFyZW50U3R5bGUiOm51bGx9LCJBdXRvU2l6ZSI6MCwiRm9yZWdyb3VuZCI6eyIkaWQiOiIxMzMiLCJDb2xvciI6eyIkaWQiOiIxM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M1IiwiVG9wIjowLjAsIkxlZnQiOjAuMCwiUmlnaHQiOjAuMCwiQm90dG9tIjowLjB9LCJQYWRkaW5nIjp7IiRpZCI6IjEzNiIsIlRvcCI6MC4wLCJMZWZ0IjowLjAsIlJpZ2h0IjowLjAsIkJvdHRvbSI6MC4wfSwiQmFja2dyb3VuZCI6eyIkaWQiOiIxMzciLCJDb2xvciI6eyIkaWQiOiIxMzgiLCJBIjowLCJSIjoyNTUsIkciOjI1NSwiQiI6MjU1fX0sIklzVmlzaWJsZSI6dHJ1ZSwiV2lkdGgiOjAuMCwiSGVpZ2h0IjowLjAsIkJvcmRlclN0eWxlIjpudWxsLCJQYXJlbnRTdHlsZSI6bnVsbH0sIkRhdGVTdHlsZSI6eyIkaWQiOiIxMzkiLCJGb250U2V0dGluZ3MiOnsiJGlkIjoiMTQwIiwiRm9udFNpemUiOjEwLCJGb250TmFtZSI6IkNhbGlicmkiLCJJc0JvbGQiOmZhbHNlLCJJc0l0YWxpYyI6ZmFsc2UsIklzVW5kZXJsaW5lZCI6ZmFsc2UsIlBhcmVudFN0eWxlIjpudWxsfSwiQXV0b1NpemUiOjAsIkZvcmVncm91bmQiOnsiJGlkIjoiMTQxIiwiQ29sb3IiOnsiJGlkIjoiMTQ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DMiLCJUb3AiOjAuMCwiTGVmdCI6MC4wLCJSaWdodCI6MC4wLCJCb3R0b20iOjAuMH0sIlBhZGRpbmciOnsiJGlkIjoiMTQ0IiwiVG9wIjowLjAsIkxlZnQiOjAuMCwiUmlnaHQiOjAuMCwiQm90dG9tIjowLjB9LCJCYWNrZ3JvdW5kIjp7IiRpZCI6IjE0NSIsIkNvbG9yIjp7IiRpZCI6IjE0NiIsIkEiOjAsIlIiOjI1NSwiRyI6MjU1LCJCIjoyNTV9fSwiSXNWaXNpYmxlIjp0cnVlLCJXaWR0aCI6MC4wLCJIZWlnaHQiOjAuMCwiQm9yZGVyU3R5bGUiOm51bGwsIlBhcmVudFN0eWxlIjpudWxsfSwiRGF0ZUZvcm1hdCI6eyIkaWQiOiIxN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4IiwiRm9ybWF0IjowLCJJc1Zpc2libGUiOmZhbHNlLCJMYXN0S25vd25WaXNpYmlsaXR5U3RhdGUiOmZhbHNlfSwiSXNWaXNpYmxlIjp0cnVlLCJQYXJlbnRTdHlsZSI6bnVsbH0sIkh5cGVybGluayI6bnVsbCwiSW1wb3J0SWQiOm51bGx9XSwiSWQiOiIwMDAwMDAwMC0wMDAwLTAwMDAtMDAwMC0wMDAwMDAwMDAwMDAiLCJJc1NpbmdsZUl0ZW1Sb3ciOnRydWV9LHsiJGlkIjoiMTQ5IiwiX3Rhc2tzIjpbeyIkaWQiOiIxNTAiLCJfYXR0YWNoZWRNaWxlc3RvbmVzIjpbXSwiVGFza0RlZmluaXRpb24iOnsiJGlkIjoiMTUxIiwiR3JvdXBOYW1lIjpudWxsLCJTdGFydERhdGUiOiIyMDIyLTEwLTI3VDIzOjU5OjAwWiIsIkVuZERhdGUiOiIyMDIyLTExLTA4VDIzOjU5OjAwWiIsIlBlcmNlbnRhZ2VDb21wbGV0ZSI6bnVsbCwiU3R5bGUiOnsiJGlkIjoiMTUyIiwiU2hhcGUiOjEsIlNoYXBlVGhpY2tuZXNzIjowLCJEdXJhdGlvbkZvcm1hdCI6MCwiSW5jbHVkZU5vbldvcmtpbmdEYXlzSW5EdXJhdGlvbiI6ZmFsc2UsIlBlcmNlbnRhZ2VDb21wbGV0ZVN0eWxlIjp7IiRpZCI6IjE1MyIsIkZvbnRTZXR0aW5ncyI6eyIkaWQiOiIxNTQiLCJGb250U2l6ZSI6MTAsIkZvbnROYW1lIjoiQ2FsaWJyaSIsIklzQm9sZCI6ZmFsc2UsIklzSXRhbGljIjpmYWxzZSwiSXNVbmRlcmxpbmVkIjpmYWxzZSwiUGFyZW50U3R5bGUiOm51bGx9LCJBdXRvU2l6ZSI6MCwiRm9yZWdyb3VuZCI6eyIkaWQiOiIxNTUiLCJDb2xvciI6eyIkaWQiOiIxN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7IiRpZCI6IjE1OSIsIkNvbG9yIjp7IiRpZCI6IjE2MCIsIkEiOjg5LCJSIjowLCJHIjowLCJCIjowfX0sIklzVmlzaWJsZSI6dHJ1ZSwiV2lkdGgiOjAuMCwiSGVpZ2h0IjowLjAsIkJvcmRlclN0eWxlIjp7IiRpZCI6IjE2MSIsIkxpbmVDb2xvciI6bnVsbCwiTGluZVdlaWdodCI6MC4wLCJMaW5lVHlwZSI6MCwiUGFyZW50U3R5bGUiOm51bGx9LCJQYXJlbnRTdHlsZSI6bnVsbH0sIkR1cmF0aW9uU3R5bGUiOnsiJGlkIjoiMTYyIiwiRm9udFNldHRpbmdzIjp7IiRpZCI6IjE2MyIsIkZvbnRTaXplIjoxMCwiRm9udE5hbWUiOiJDYWxpYnJpIiwiSXNCb2xkIjpmYWxzZSwiSXNJdGFsaWMiOmZhbHNlLCJJc1VuZGVybGluZWQiOmZhbHNlLCJQYXJlbnRTdHlsZSI6bnVsbH0sIkF1dG9TaXplIjowLCJGb3JlZ3JvdW5kIjp7IiRpZCI6IjE2NCIsIkNvbG9yIjp7IiRpZCI6IjE2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NiIsIlRvcCI6MC4wLCJMZWZ0IjowLjAsIlJpZ2h0IjowLjAsIkJvdHRvbSI6MC4wfSwiUGFkZGluZyI6eyIkaWQiOiIxNjciLCJUb3AiOjAuMCwiTGVmdCI6MC4wLCJSaWdodCI6MC4wLCJCb3R0b20iOjAuMH0sIkJhY2tncm91bmQiOnsiJGlkIjoiMTY4IiwiQ29sb3IiOnsiJHJlZiI6IjE2MCJ9fSwiSXNWaXNpYmxlIjp0cnVlLCJXaWR0aCI6MC4wLCJIZWlnaHQiOjAuMCwiQm9yZGVyU3R5bGUiOnsiJGlkIjoiMTY5IiwiTGluZUNvbG9yIjpudWxsLCJMaW5lV2VpZ2h0IjowLjAsIkxpbmVUeXBlIjowLCJQYXJlbnRTdHlsZSI6bnVsbH0sIlBhcmVudFN0eWxlIjpudWxsfSwiSG9yaXpvbnRhbENvbm5lY3RvclN0eWxlIjp7IiRpZCI6IjE3MCIsIkxpbmVDb2xvciI6eyIkaWQiOiIxNzEiLCIkdHlwZSI6Ik5MUkUuQ29tbW9uLkRvbS5Tb2xpZENvbG9yQnJ1c2gsIE5MUkUuQ29tbW9uIiwiQ29sb3IiOnsiJGlkIjoiMTcyIiwiQSI6MjU1LCJSIjoyMDQsIkciOjIwNCwiQiI6MjA0fX0sIkxpbmVXZWlnaHQiOjEuMCwiTGluZVR5cGUiOjAsIlBhcmVudFN0eWxlIjpudWxsfSwiVmVydGljYWxDb25uZWN0b3JTdHlsZSI6eyIkaWQiOiIxNzMiLCJMaW5lQ29sb3IiOnsiJGlkIjoiMTc0IiwiJHR5cGUiOiJOTFJFLkNvbW1vbi5Eb20uU29saWRDb2xvckJydXNoLCBOTFJFLkNvbW1vbiIsIkNvbG9yIjp7IiRpZCI6IjE3N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c2IiwiTWFyZ2luIjp7IiRpZCI6IjE3NyIsIlRvcCI6MC4wLCJMZWZ0Ijo0LjAsIlJpZ2h0Ijo0LjAsIkJvdHRvbSI6MC4wfSwiUGFkZGluZyI6eyIkaWQiOiIxNzgiLCJUb3AiOjAuMCwiTGVmdCI6MC4wLCJSaWdodCI6MC4wLCJCb3R0b20iOjAuMH0sIkJhY2tncm91bmQiOnsiJGlkIjoiMTc5IiwiQ29sb3IiOnsiJGlkIjoiMTgwIiwiQSI6MjU1LCJSIjo5MSwiRyI6MTU1LCJCIjoyMTN9fSwiSXNWaXNpYmxlIjp0cnVlLCJXaWR0aCI6MC4wLCJIZWlnaHQiOjEwLjAsIkJvcmRlclN0eWxlIjp7IiRpZCI6IjE4MSIsIkxpbmVDb2xvciI6eyIkaWQiOiIxODIiLCIkdHlwZSI6Ik5MUkUuQ29tbW9uLkRvbS5Tb2xpZENvbG9yQnJ1c2gsIE5MUkUuQ29tbW9uIiwiQ29sb3IiOnsiJGlkIjoiMTgzIiwiQSI6MjU1LCJSIjoyNTUsIkciOjAsIkIiOjB9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GlkIjoiMTg3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4OCIsIlRvcCI6MC4wLCJMZWZ0IjowLjAsIlJpZ2h0IjowLjAsIkJvdHRvbSI6MC4wfSwiUGFkZGluZyI6eyIkaWQiOiIxODkiLCJUb3AiOjAuMCwiTGVmdCI6MC4wLCJSaWdodCI6MC4wLCJCb3R0b20iOjAuMH0sIkJhY2tncm91bmQiOnsiJGlkIjoiMTkwIiwiQ29sb3IiOnsiJGlkIjoiMTkxIiwiQSI6MCwiUiI6MjU1LCJHIjoyNTUsIkIiOjI1NX19LCJJc1Zpc2libGUiOnRydWUsIldpZHRoIjowLjAsIkhlaWdodCI6MC4wLCJCb3JkZXJTdHlsZSI6eyIkaWQiOiIxOTIiLCJMaW5lQ29sb3IiOm51bGwsIkxpbmVXZWlnaHQiOjAuMCwiTGluZVR5cGUiOjAsIlBhcmVudFN0eWxlIjpudWxsfS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wLCJSIjoyNTUsIkciOjI1NSwiQiI6MjU1fX0sIklzVmlzaWJsZSI6dHJ1ZSwiV2lkdGgiOjAuMCwiSGVpZ2h0IjowLjAsIkJvcmRlclN0eWxlIjp7IiRpZCI6IjIwMSIsIkxpbmVDb2xvciI6bnVsbCwiTGluZVdlaWdodCI6MC4wLCJMaW5lVHlwZSI6MCwiUGFyZW50U3R5bGUiOm51bGx9LCJQYXJlbnRTdHlsZSI6bnVsbH0sIkRhdGVGb3JtYXQiOnsiJGlkIjoiMj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wMyIsIkZvcm1hdCI6MCwiSXNWaXNpYmxlIjpmYWxzZSwiTGFzdEtub3duVmlzaWJpbGl0eVN0YXRlIjpmYWxzZX0sIklzVmlzaWJsZSI6dHJ1ZSwiUGFyZW50U3R5bGUiOm51bGx9LCJJbmRleCI6NSwiU21hcnREdXJhdGlvbkFjdGl2YXRlZCI6ZmFsc2UsIkRhdGVGb3JtYXQiOnsiJHJlZiI6IjIwMiJ9LCJXZWVrTnVtYmVyaW5nIjp7IiRpZCI6IjIwNCIsIkZvcm1hdCI6MCwiSXNWaXNpYmxlIjpmYWxzZSwiTGFzdEtub3duVmlzaWJpbGl0eVN0YXRlIjpmYWxzZX0sIklkIjoiNzZjYzI1ZjktMzA2ZS00NzE2LWJiYmQtMWEwNzI4ODFmOTk2IiwiSW1wb3J0SWQiOm51bGwsIlRpdGxlIjoiQ3JlYXRlIHRoZSBwcm9qZWN0IHJvYWRtYXAiLCJOb3RlIjpudWxsLCJIeXBlcmxpbmsiOnsiJGlkIjoiMjA1IiwiQWRkcmVzcyI6bnVsbCwiU3ViQWRkcmVzcyI6bnVsbH0sIklzQ2hhbmdlZCI6ZmFsc2UsIklzTmV3IjpmYWxzZX19XSwiX21pbGVzdG9uZXMiOltdLCJJZCI6IjAwMDAwMDAwLTAwMDAtMDAwMC0wMDAwLTAwMDAwMDAwMDAwMCIsIklzU2luZ2xlSXRlbVJvdyI6dHJ1ZX1dLCJJbmRleCI6MCwiSWQiOiJmYTcyMTk5OS0zZDMxLTQxMDAtYWVmMS1jODg0NDU0YTgxOTAiLCJIZWFkZXJUZXh0IjpudWxsLCJJc0RlZmF1bHQiOnRydWUsIlN0eWxlIjp7IiRpZCI6IjIwNiIsIkhlYWRlclN0eWxlIjp7IiRpZCI6IjIwNyIsIlRleHRTdHlsZSI6eyIkaWQiOiIyMDgiLCJGb250U2V0dGluZ3MiOnsiJGlkIjoiMjA5IiwiRm9udFNpemUiOjExLCJGb250TmFtZSI6IkNhbGlicmkiLCJJc0JvbGQiOmZhbHNlLCJJc0l0YWxpYyI6ZmFsc2UsIklzVW5kZXJsaW5lZCI6ZmFsc2UsIlBhcmVudFN0eWxlIjpudWxsfSwiQXV0b1NpemUiOjIsIkZvcmVncm91bmQiOnsiJGlkIjoiMjEwIiwiQ29sb3IiOnsiJGlkIjoiMjE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yMTIiLCJUb3AiOjAuMCwiTGVmdCI6MC4wLCJSaWdodCI6MC4wLCJCb3R0b20iOjAuMH0sIlBhZGRpbmciOnsiJGlkIjoiMjEzIiwiVG9wIjowLjAsIkxlZnQiOjAuMCwiUmlnaHQiOjAuMCwiQm90dG9tIjowLjB9LCJCYWNrZ3JvdW5kIjpudWxsLCJJc1Zpc2libGUiOnRydWUsIldpZHRoIjowLjAsIkhlaWdodCI6MC4wLCJCb3JkZXJTdHlsZSI6bnVsbCwiUGFyZW50U3R5bGUiOm51bGx9LCJSZWN0YW5nbGVTdHlsZSI6eyIkaWQiOiIyMTQiLCJNYXJnaW4iOnsiJGlkIjoiMjE1IiwiVG9wIjowLjAsIkxlZnQiOjAuMCwiUmlnaHQiOjAuMCwiQm90dG9tIjowLjB9LCJQYWRkaW5nIjp7IiRpZCI6IjIxNiIsIlRvcCI6MC4wLCJMZWZ0IjowLjAsIlJpZ2h0IjowLjAsIkJvdHRvbSI6MC4wfSwiQmFja2dyb3VuZCI6eyIkaWQiOiIyMTciLCJDb2xvciI6eyIkaWQiOiIyMTgiLCJBIjo2MywiUiI6OTEsIkciOjE1NSwiQiI6MjEzfX0sIklzVmlzaWJsZSI6dHJ1ZSwiV2lkdGgiOjAuMCwiSGVpZ2h0IjowLjAsIkJvcmRlclN0eWxlIjp7IiRpZCI6IjIxOSIsIkxpbmVDb2xvciI6eyIkaWQiOiIyMjAiLCIkdHlwZSI6Ik5MUkUuQ29tbW9uLkRvbS5Tb2xpZENvbG9yQnJ1c2gsIE5MUkUuQ29tbW9uIiwiQ29sb3IiOnsiJGlkIjoiMjIxIiwiQSI6MjU1LCJSIjoyNTUsIkciOjAsIkIiOjB9fSwiTGluZVdlaWdodCI6MC4wLCJMaW5lVHlwZSI6MCwiUGFyZW50U3R5bGUiOm51bGx9LCJQYXJlbnRTdHlsZSI6bnVsbH0sIk1hcmdpbiI6eyIkaWQiOiIyMjIiLCJUb3AiOjAuMCwiTGVmdCI6MC4wLCJSaWdodCI6MC4wLCJCb3R0b20iOjAuMH0sIlBhZGRpbmciOnsiJGlkIjoiMjIzIiwiVG9wIjowLjAsIkxlZnQiOjAuMCwiUmlnaHQiOjAuMCwiQm90dG9tIjowLjB9LCJCYWNrZ3JvdW5kIjpudWxsLCJJc1Zpc2libGUiOnRydWUsIldpZHRoIjowLjAsIkhlaWdodCI6MC4wLCJCb3JkZXJTdHlsZSI6bnVsbCwiUGFyZW50U3R5bGUiOm51bGx9LCJCYWNrZ3JvdW5kU3R5bGUiOnsiJGlkIjoiMjI0IiwiTWFyZ2luIjp7IiRpZCI6IjIyNSIsIlRvcCI6MC4wLCJMZWZ0IjowLjAsIlJpZ2h0IjowLjAsIkJvdHRvbSI6MC4wfSwiUGFkZGluZyI6eyIkaWQiOiIyMjYiLCJUb3AiOjAuMCwiTGVmdCI6MC4wLCJSaWdodCI6MC4wLCJCb3R0b20iOjAuMH0sIkJhY2tncm91bmQiOnsiJGlkIjoiMjI3IiwiQ29sb3IiOnsiJGlkIjoiMjI4IiwiQSI6NTEsIlIiOjE2NSwiRyI6MTY1LCJCIjoxNjV9fSwiSXNWaXNpYmxlIjp0cnVlLCJXaWR0aCI6MC4wLCJIZWlnaHQiOjAuMCwiQm9yZGVyU3R5bGUiOnsiJGlkIjoiMjI5IiwiTGluZUNvbG9yIjp7IiRpZCI6IjIzMCIsIiR0eXBlIjoiTkxSRS5Db21tb24uRG9tLlNvbGlkQ29sb3JCcnVzaCwgTkxSRS5Db21tb24iLCJDb2xvciI6eyIkaWQiOiIyMzEiLCJBIjoyNTUsIlIiOjI1NSwiRyI6MCwiQiI6MH19LCJMaW5lV2VpZ2h0IjowLjAsIkxpbmVUeXBlIjowLCJQYXJlbnRTdHlsZSI6bnVsbH0sIlBhcmVudFN0eWxlIjpudWxsfSwiTWFyZ2luIjp7IiRpZCI6IjIzMiIsIlRvcCI6MC4wLCJMZWZ0IjowLjAsIlJpZ2h0IjowLjAsIkJvdHRvbSI6MC4wfSwiUGFkZGluZyI6eyIkaWQiOiIyMzMiLCJUb3AiOjAuMCwiTGVmdCI6MC4wLCJSaWdodCI6MC4wLCJCb3R0b20iOjAuMH0sIklzVmlzaWJsZSI6ZmFsc2UsIldpZHRoIjowLjAsIkhlaWdodCI6MC4wLCJCb3JkZXJTdHlsZSI6bnVsbCwiUGFyZW50U3R5bGUiOm51bGx9fV0sIklkIjoiYTZkMjBmZmItZDUyNy00Mzg4LWJjYTYtYTY5OGIxOGQwMDY1IiwiSW5kZXgiOjAsIkhlYWRlclRleHQiOiJQcmUtUGxhbm5pbmciLCJTdHlsZSI6eyIkaWQiOiIyMzQiLCJIZWFkZXJTdHlsZSI6eyIkaWQiOiIyMzUiLCJUZXh0SXNWZXJ0aWNhbCI6ZmFsc2UsIlRleHRTdHlsZSI6eyIkaWQiOiIyMzYiLCJGb250U2V0dGluZ3MiOnsiJGlkIjoiMjM3IiwiRm9udFNpemUiOjEyLCJGb250TmFtZSI6IkNhbGlicmkiLCJJc0JvbGQiOmZhbHNlLCJJc0l0YWxpYyI6ZmFsc2UsIklzVW5kZXJsaW5lZCI6ZmFsc2UsIlBhcmVudFN0eWxlIjpudWxsfSwiQXV0b1NpemUiOjIsIkZvcmVncm91bmQiOnsiJGlkIjoiMjM4IiwiQ29sb3IiOnsiJGlkIjoiMjM5IiwiQSI6MjU1LCJSIjoyNTUsIkciOjI1NSwiQiI6MjU1fX0sIk1heFdpZHRoIjo3MS4wLCJNYXhIZWlnaHQiOiJJbmZpbml0eSIsIlNtYXJ0Rm9yZWdyb3VuZElzQWN0aXZlIjpmYWxzZSwiSG9yaXpvbnRhbEFsaWdubWVudCI6MCwiVmVydGljYWxBbGlnbm1lbnQiOjAsIlNtYXJ0Rm9yZWdyb3VuZCI6bnVsbCwiQmFja2dyb3VuZEZpbGxUeXBlIjowLCJNYXJnaW4iOnsiJGlkIjoiMjQwIiwiVG9wIjowLjAsIkxlZnQiOjAuMCwiUmlnaHQiOjAuMCwiQm90dG9tIjowLjB9LCJQYWRkaW5nIjp7IiRpZCI6IjI0MSIsIlRvcCI6MC4wLCJMZWZ0IjowLjAsIlJpZ2h0IjowLjAsIkJvdHRvbSI6MC4wfSwiQmFja2dyb3VuZCI6bnVsbCwiSXNWaXNpYmxlIjp0cnVlLCJXaWR0aCI6MC4wLCJIZWlnaHQiOjAuMCwiQm9yZGVyU3R5bGUiOm51bGwsIlBhcmVudFN0eWxlIjpudWxsfSwiUmVjdGFuZ2xlU3R5bGUiOnsiJGlkIjoiMjQyIiwiTWFyZ2luIjp7IiRpZCI6IjI0MyIsIlRvcCI6MC4wLCJMZWZ0IjowLjAsIlJpZ2h0IjowLjAsIkJvdHRvbSI6MC4wfSwiUGFkZGluZyI6eyIkaWQiOiIyNDQiLCJUb3AiOjAuMCwiTGVmdCI6MC4wLCJSaWdodCI6MC4wLCJCb3R0b20iOjAuMH0sIkJhY2tncm91bmQiOnsiJGlkIjoiMjQ1IiwiQ29sb3IiOnsiJGlkIjoiMjQ2IiwiQSI6MjU1LCJSIjo5MSwiRyI6MTU1LCJCIjoyMTN9fSwiSXNWaXNpYmxlIjp0cnVlLCJXaWR0aCI6MC4wLCJIZWlnaHQiOjAuMCwiQm9yZGVyU3R5bGUiOnsiJGlkIjoiMjQ3IiwiTGluZUNvbG9yIjp7IiRpZCI6IjI0OCIsIiR0eXBlIjoiTkxSRS5Db21tb24uRG9tLlNvbGlkQ29sb3JCcnVzaCwgTkxSRS5Db21tb24iLCJDb2xvciI6eyIkaWQiOiIyNDkiLCJBIjoyNTUsIlIiOjI1NSwiRyI6MCwiQiI6MH19LCJMaW5lV2VpZ2h0IjowLjAsIkxpbmVUeXBlIjowLCJQYXJlbnRTdHlsZSI6bnVsbH0sIlBhcmVudFN0eWxlIjpudWxsfSwiTWFyZ2luIjp7IiRpZCI6IjI1MCIsIlRvcCI6MC4wLCJMZWZ0IjowLjAsIlJpZ2h0IjowLjAsIkJvdHRvbSI6MC4wfSwiUGFkZGluZyI6eyIkaWQiOiIyNTEiLCJUb3AiOjAuMCwiTGVmdCI6MC4wLCJSaWdodCI6MC4wLCJCb3R0b20iOjAuMH0sIkJhY2tncm91bmQiOm51bGwsIklzVmlzaWJsZSI6dHJ1ZSwiV2lkdGgiOjAuMCwiSGVpZ2h0IjowLjAsIkJvcmRlclN0eWxlIjpudWxsLCJQYXJlbnRTdHlsZSI6bnVsbH0sIkJhY2tncm91bmRTdHlsZSI6eyIkaWQiOiIyNTIiLCJNYXJnaW4iOnsiJGlkIjoiMjUzIiwiVG9wIjowLjAsIkxlZnQiOjAuMCwiUmlnaHQiOjAuMCwiQm90dG9tIjowLjB9LCJQYWRkaW5nIjp7IiRpZCI6IjI1NCIsIlRvcCI6MC4wLCJMZWZ0IjowLjAsIlJpZ2h0IjowLjAsIkJvdHRvbSI6MC4wfSwiQmFja2dyb3VuZCI6eyIkaWQiOiIyNTUiLCJDb2xvciI6eyIkaWQiOiIyNTYiLCJBIjo1MSwiUiI6MTY1LCJHIjoxNjUsIkIiOjE2NX19LCJJc1Zpc2libGUiOnRydWUsIldpZHRoIjowLjAsIkhlaWdodCI6MC4wLCJCb3JkZXJTdHlsZSI6eyIkaWQiOiIyNTciLCJMaW5lQ29sb3IiOnsiJGlkIjoiMjU4IiwiJHR5cGUiOiJOTFJFLkNvbW1vbi5Eb20uU29saWRDb2xvckJydXNoLCBOTFJFLkNvbW1vbiIsIkNvbG9yIjp7IiRpZCI6IjI1OSIsIkEiOjI1NSwiUiI6MjU1LCJHIjowLCJCIjowfX0sIkxpbmVXZWlnaHQiOjAuMCwiTGluZVR5cGUiOjAsIlBhcmVudFN0eWxlIjpudWxsfSwiUGFyZW50U3R5bGUiOm51bGx9LCJJc0Fib3ZlVGltZWJhbmQiOmZhbHNlLCJNYXJnaW4iOnsiJGlkIjoiMjYwIiwiVG9wIjowLjAsIkxlZnQiOjAuMCwiUmlnaHQiOjAuMCwiQm90dG9tIjowLjB9LCJQYWRkaW5nIjp7IiRpZCI6IjI2MSIsIlRvcCI6MC4wLCJMZWZ0IjowLjAsIlJpZ2h0IjowLjAsIkJvdHRvbSI6MC4wfSwiSXNWaXNpYmxlIjp0cnVlLCJXaWR0aCI6MC4wLCJIZWlnaHQiOjAuMCwiQm9yZGVyU3R5bGUiOnsiJGlkIjoiMjYyIiwiTGluZUNvbG9yIjpudWxsLCJMaW5lV2VpZ2h0IjowLjAsIkxpbmVUeXBlIjowLCJQYXJlbnRTdHlsZSI6bnVsbH0sIlBhcmVudFN0eWxlIjpudWxsfX0seyIkaWQiOiIyNjMiLCJfYWN0aXZpdGllcyI6W3siJGlkIjoiMjY0IiwiX3Jvd3MiOlt7IiRpZCI6IjI2NSIsIl90YXNrcyI6W3siJGlkIjoiMjY2IiwiX2F0dGFjaGVkTWlsZXN0b25lcyI6W10sIlRhc2tEZWZpbml0aW9uIjp7IiRpZCI6IjI2NyIsIkdyb3VwTmFtZSI6bnVsbCwiU3RhcnREYXRlIjoiMjAyMi0xMS0wOFQyMzo1OTowMFoiLCJFbmREYXRlIjoiMjAyMi0xMS0xMFQyMzo1OTowMFoiLCJQZXJjZW50YWdlQ29tcGxldGUiOm51bGwsIlN0eWxlIjp7IiRpZCI6IjI2OCIsIlNoYXBlIjoxLCJTaGFwZVRoaWNrbmVzcyI6MCwiRHVyYXRpb25Gb3JtYXQiOjAsIkluY2x1ZGVOb25Xb3JraW5nRGF5c0luRHVyYXRpb24iOmZhbHNlLCJQZXJjZW50YWdlQ29tcGxldGVTdHlsZSI6eyIkaWQiOiIyNjkiLCJGb250U2V0dGluZ3MiOnsiJGlkIjoiMjcwIiwiRm9udFNpemUiOjEwLCJGb250TmFtZSI6IkNhbGlicmkiLCJJc0JvbGQiOmZhbHNlLCJJc0l0YWxpYyI6ZmFsc2UsIklzVW5kZXJsaW5lZCI6ZmFsc2UsIlBhcmVudFN0eWxlIjpudWxsfSwiQXV0b1NpemUiOjAsIkZvcmVncm91bmQiOnsiJHJlZiI6IjE1NSJ9LCJNYXhXaWR0aCI6MjAwLjAsIk1heEhlaWdodCI6IkluZmluaXR5IiwiU21hcnRGb3JlZ3JvdW5kSXNBY3RpdmUiOmZhbHNlLCJIb3Jpem9udGFsQWxpZ25tZW50IjowLCJWZXJ0aWNhbEFsaWdubWVudCI6MCwiU21hcnRGb3JlZ3JvdW5kIjpudWxsLCJCYWNrZ3JvdW5kRmlsbFR5cGUiOjAsIk1hcmdpbiI6eyIkcmVmIjoiMTU3In0sIlBhZGRpbmciOnsiJHJlZiI6IjE1OCJ9LCJCYWNrZ3JvdW5kIjp7IiRyZWYiOiIxNTkifSwiSXNWaXNpYmxlIjp0cnVlLCJXaWR0aCI6MC4wLCJIZWlnaHQiOjAuMCwiQm9yZGVyU3R5bGUiOnsiJGlkIjoiMjcxIiwiTGluZUNvbG9yIjpudWxsLCJMaW5lV2VpZ2h0IjowLjAsIkxpbmVUeXBlIjowLCJQYXJlbnRTdHlsZSI6bnVsbH0sIlBhcmVudFN0eWxlIjpudWxsfSwiRHVyYXRpb25TdHlsZSI6eyIkaWQiOiIyNzIiLCJGb250U2V0dGluZ3MiOnsiJGlkIjoiMjczIiwiRm9udFNpemUiOjEwLCJGb250TmFtZSI6IkNhbGlicmkiLCJJc0JvbGQiOmZhbHNlLCJJc0l0YWxpYyI6ZmFsc2UsIklzVW5kZXJsaW5lZCI6ZmFsc2UsIlBhcmVudFN0eWxlIjpudWxsfSwiQXV0b1NpemUiOjAsIkZvcmVncm91bmQiOnsiJHJlZiI6IjE2NCJ9LCJNYXhXaWR0aCI6MjAwLjAsIk1heEhlaWdodCI6IkluZmluaXR5IiwiU21hcnRGb3JlZ3JvdW5kSXNBY3RpdmUiOmZhbHNlLCJIb3Jpem9udGFsQWxpZ25tZW50IjowLCJWZXJ0aWNhbEFsaWdubWVudCI6MCwiU21hcnRGb3JlZ3JvdW5kIjpudWxsLCJCYWNrZ3JvdW5kRmlsbFR5cGUiOjAsIk1hcmdpbiI6eyIkcmVmIjoiMTY2In0sIlBhZGRpbmciOnsiJHJlZiI6IjE2NyJ9LCJCYWNrZ3JvdW5kIjp7IiRyZWYiOiIxNjgifSwiSXNWaXNpYmxlIjp0cnVlLCJXaWR0aCI6MC4wLCJIZWlnaHQiOjAuMCwiQm9yZGVyU3R5bGUiOnsiJGlkIjoiMjc0IiwiTGluZUNvbG9yIjpudWxsLCJMaW5lV2VpZ2h0IjowLjAsIkxpbmVUeXBlIjowLCJQYXJlbnRTdHlsZSI6bnVsbH0sIlBhcmVudFN0eWxlIjpudWxsfSwiSG9yaXpvbnRhbENvbm5lY3RvclN0eWxlIjp7IiRpZCI6IjI3NSIsIkxpbmVDb2xvciI6eyIkcmVmIjoiMTcxIn0sIkxpbmVXZWlnaHQiOjEuMCwiTGluZVR5cGUiOjAsIlBhcmVudFN0eWxlIjpudWxsfSwiVmVydGljYWxDb25uZWN0b3JTdHlsZSI6eyIkaWQiOiIyNzYiLCJMaW5lQ29sb3IiOnsiJHJlZiI6IjE3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c3IiwiTWFyZ2luIjp7IiRyZWYiOiIxNzcifSwiUGFkZGluZyI6eyIkcmVmIjoiMTc4In0sIkJhY2tncm91bmQiOnsiJGlkIjoiMjc4IiwiQ29sb3IiOnsiJGlkIjoiMjc5IiwiQSI6MjU1LCJSIjo5MSwiRyI6MTU1LCJCIjoyMTN9fSwiSXNWaXNpYmxlIjp0cnVlLCJXaWR0aCI6MC4wLCJIZWlnaHQiOjEwLjAsIkJvcmRlclN0eWxlIjp7IiRpZCI6IjI4MCIsIkxpbmVDb2xvciI6eyIkcmVmIjoiMTgyIn0sIkxpbmVXZWlnaHQiOjAuMCwiTGluZVR5cGUiOjAsIlBhcmVudFN0eWxlIjpudWxsfSwiUGFyZW50U3R5bGUiOm51bGx9LCJUaXRsZVN0eWxlIjp7IiRpZCI6IjI4MSIsIkZvbnRTZXR0aW5ncyI6eyIkaWQiOiIyODIiLCJGb250U2l6ZSI6MTEsIkZvbnROYW1lIjoiQ2FsaWJyaSIsIklzQm9sZCI6dHJ1ZSwiSXNJdGFsaWMiOmZhbHNlLCJJc1VuZGVybGluZWQiOmZhbHNlLCJQYXJlbnRTdHlsZSI6bnVsbH0sIkF1dG9TaXplIjowLCJGb3JlZ3JvdW5kIjp7IiRpZCI6IjI4MyIsIkNvbG9yIjp7IiRpZCI6IjI4N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g4In0sIlBhZGRpbmciOnsiJHJlZiI6IjE4OSJ9LCJCYWNrZ3JvdW5kIjp7IiRpZCI6IjI4NSIsIkNvbG9yIjp7IiRpZCI6IjI4NiIsIkEiOjAsIlIiOjI1NSwiRyI6MjU1LCJCIjoyNTV9fSwiSXNWaXNpYmxlIjp0cnVlLCJXaWR0aCI6MC4wLCJIZWlnaHQiOjAuMCwiQm9yZGVyU3R5bGUiOnsiJGlkIjoiMjg3IiwiTGluZUNvbG9yIjpudWxsLCJMaW5lV2VpZ2h0IjowLjAsIkxpbmVUeXBlIjowLCJQYXJlbnRTdHlsZSI6bnVsbH0sIlBhcmVudFN0eWxlIjpudWxsfSwiRGF0ZVN0eWxlIjp7IiRpZCI6IjI4OCIsIkZvbnRTZXR0aW5ncyI6eyIkaWQiOiIyODkiLCJGb250U2l6ZSI6MTAsIkZvbnROYW1lIjoiQ2FsaWJyaSIsIklzQm9sZCI6ZmFsc2UsIklzSXRhbGljIjpmYWxzZSwiSXNVbmRlcmxpbmVkIjpmYWxzZSwiUGFyZW50U3R5bGUiOm51bGx9LCJBdXRvU2l6ZSI6MCwiRm9yZWdyb3VuZCI6eyIkaWQiOiIyOTAiLCJDb2xvciI6eyIkaWQiOiIyOT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OTcifSwiUGFkZGluZyI6eyIkcmVmIjoiMTk4In0sIkJhY2tncm91bmQiOnsiJGlkIjoiMjkyIiwiQ29sb3IiOnsiJGlkIjoiMjkzIiwiQSI6MCwiUiI6MjU1LCJHIjoyNTUsIkIiOjI1NX19LCJJc1Zpc2libGUiOnRydWUsIldpZHRoIjowLjAsIkhlaWdodCI6MC4wLCJCb3JkZXJTdHlsZSI6eyIkaWQiOiIyOTQiLCJMaW5lQ29sb3IiOm51bGwsIkxpbmVXZWlnaHQiOjAuMCwiTGluZVR5cGUiOjAsIlBhcmVudFN0eWxlIjpudWxsfSwiUGFyZW50U3R5bGUiOm51bGx9LCJEYXRlRm9ybWF0Ijp7IiRyZWYiOiIyMDIifSwiV2Vla051bWJlcmluZyI6eyIkaWQiOiIyOTUiLCJGb3JtYXQiOjAsIklzVmlzaWJsZSI6ZmFsc2UsIkxhc3RLbm93blZpc2liaWxpdHlTdGF0ZSI6ZmFsc2V9LCJJc1Zpc2libGUiOnRydWUsIlBhcmVudFN0eWxlIjpudWxsfSwiSW5kZXgiOjAsIlNtYXJ0RHVyYXRpb25BY3RpdmF0ZWQiOmZhbHNlLCJEYXRlRm9ybWF0Ijp7IiRyZWYiOiIyMDIifSwiV2Vla051bWJlcmluZyI6eyIkaWQiOiIyOTYiLCJGb3JtYXQiOjAsIklzVmlzaWJsZSI6ZmFsc2UsIkxhc3RLbm93blZpc2liaWxpdHlTdGF0ZSI6ZmFsc2V9LCJJZCI6IjhjYzcwNGQ4LThhYzQtNGNiMC04YTY2LWRiNzFhMjc0YmVlOSIsIkltcG9ydElkIjpudWxsLCJUaXRsZSI6IldlYnNpdGUgRHJhd2luZ3MiLCJOb3RlIjpudWxsLCJIeXBlcmxpbmsiOnsiJGlkIjoiMjk3IiwiQWRkcmVzcyI6bnVsbCwiU3ViQWRkcmVzcyI6bnVsbH0sIklzQ2hhbmdlZCI6ZmFsc2UsIklzTmV3IjpmYWxzZX19XSwiX21pbGVzdG9uZXMiOltdLCJJZCI6IjAwMDAwMDAwLTAwMDAtMDAwMC0wMDAwLTAwMDAwMDAwMDAwMCIsIklzU2luZ2xlSXRlbVJvdyI6dHJ1ZX1dLCJJbmRleCI6MCwiSWQiOiI2MDJmMjAwNy0yZTQ4LTRiYzItOGE3MS03OTU5NTE1MWY5ZTYiLCJIZWFkZXJUZXh0IjpudWxsLCJJc0RlZmF1bHQiOnRydWUsIlN0eWxlIjp7IiRpZCI6IjI5OCIsIkhlYWRlclN0eWxlIjp7IiRpZCI6IjI5OSIsIlRleHRTdHlsZSI6eyIkaWQiOiIzMDAiLCJGb250U2V0dGluZ3MiOnsiJGlkIjoiMzAxIiwiRm9udFNpemUiOjExLCJGb250TmFtZSI6IkNhbGlicmkiLCJJc0JvbGQiOmZhbHNlLCJJc0l0YWxpYyI6ZmFsc2UsIklzVW5kZXJsaW5lZCI6ZmFsc2UsIlBhcmVudFN0eWxlIjpudWxsfSwiQXV0b1NpemUiOjIsIkZvcmVncm91bmQiOnsiJGlkIjoiMzAyIiwiQ29sb3IiOnsiJGlkIjoiMzAz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DQiLCJUb3AiOjAuMCwiTGVmdCI6MC4wLCJSaWdodCI6MC4wLCJCb3R0b20iOjAuMH0sIlBhZGRpbmciOnsiJGlkIjoiMzA1IiwiVG9wIjowLjAsIkxlZnQiOjAuMCwiUmlnaHQiOjAuMCwiQm90dG9tIjowLjB9LCJCYWNrZ3JvdW5kIjpudWxsLCJJc1Zpc2libGUiOnRydWUsIldpZHRoIjowLjAsIkhlaWdodCI6MC4wLCJCb3JkZXJTdHlsZSI6bnVsbCwiUGFyZW50U3R5bGUiOm51bGx9LCJSZWN0YW5nbGVTdHlsZSI6eyIkaWQiOiIzMDYiLCJNYXJnaW4iOnsiJGlkIjoiMzA3IiwiVG9wIjowLjAsIkxlZnQiOjAuMCwiUmlnaHQiOjAuMCwiQm90dG9tIjowLjB9LCJQYWRkaW5nIjp7IiRpZCI6IjMwOCIsIlRvcCI6MC4wLCJMZWZ0IjowLjAsIlJpZ2h0IjowLjAsIkJvdHRvbSI6MC4wfSwiQmFja2dyb3VuZCI6eyIkaWQiOiIzMDkiLCJDb2xvciI6eyIkaWQiOiIzMTAiLCJBIjo2MywiUiI6MjM3LCJHIjoxMjUsIkIiOjQ5fX0sIklzVmlzaWJsZSI6dHJ1ZSwiV2lkdGgiOjAuMCwiSGVpZ2h0IjowLjAsIkJvcmRlclN0eWxlIjp7IiRpZCI6IjMxMSIsIkxpbmVDb2xvciI6eyIkaWQiOiIzMTIiLCIkdHlwZSI6Ik5MUkUuQ29tbW9uLkRvbS5Tb2xpZENvbG9yQnJ1c2gsIE5MUkUuQ29tbW9uIiwiQ29sb3IiOnsiJGlkIjoiMzEzIiwiQSI6MjU1LCJSIjoyNTUsIkciOjAsIkIiOjB9fSwiTGluZVdlaWdodCI6MC4wLCJMaW5lVHlwZSI6MCwiUGFyZW50U3R5bGUiOm51bGx9LCJQYXJlbnRTdHlsZSI6bnVsbH0sIk1hcmdpbiI6eyIkaWQiOiIzMTQiLCJUb3AiOjAuMCwiTGVmdCI6MC4wLCJSaWdodCI6MC4wLCJCb3R0b20iOjAuMH0sIlBhZGRpbmciOnsiJGlkIjoiMzE1IiwiVG9wIjowLjAsIkxlZnQiOjAuMCwiUmlnaHQiOjAuMCwiQm90dG9tIjowLjB9LCJCYWNrZ3JvdW5kIjpudWxsLCJJc1Zpc2libGUiOnRydWUsIldpZHRoIjowLjAsIkhlaWdodCI6MC4wLCJCb3JkZXJTdHlsZSI6bnVsbCwiUGFyZW50U3R5bGUiOm51bGx9LCJCYWNrZ3JvdW5kU3R5bGUiOnsiJGlkIjoiMzE2IiwiTWFyZ2luIjp7IiRpZCI6IjMxNyIsIlRvcCI6MC4wLCJMZWZ0IjowLjAsIlJpZ2h0IjowLjAsIkJvdHRvbSI6MC4wfSwiUGFkZGluZyI6eyIkaWQiOiIzMTgiLCJUb3AiOjAuMCwiTGVmdCI6MC4wLCJSaWdodCI6MC4wLCJCb3R0b20iOjAuMH0sIkJhY2tncm91bmQiOnsiJGlkIjoiMzE5IiwiQ29sb3IiOnsiJGlkIjoiMzIwIiwiQSI6NTEsIlIiOjE2NSwiRyI6MTY1LCJCIjoxNjV9fSwiSXNWaXNpYmxlIjp0cnVlLCJXaWR0aCI6MC4wLCJIZWlnaHQiOjAuMCwiQm9yZGVyU3R5bGUiOnsiJGlkIjoiMzIxIiwiTGluZUNvbG9yIjp7IiRpZCI6IjMyMiIsIiR0eXBlIjoiTkxSRS5Db21tb24uRG9tLlNvbGlkQ29sb3JCcnVzaCwgTkxSRS5Db21tb24iLCJDb2xvciI6eyIkaWQiOiIzMjMiLCJBIjoyNTUsIlIiOjI1NSwiRyI6MCwiQiI6MH19LCJMaW5lV2VpZ2h0IjowLjAsIkxpbmVUeXBlIjowLCJQYXJlbnRTdHlsZSI6bnVsbH0sIlBhcmVudFN0eWxlIjpudWxsfSwiTWFyZ2luIjp7IiRpZCI6IjMyNCIsIlRvcCI6MC4wLCJMZWZ0IjowLjAsIlJpZ2h0IjowLjAsIkJvdHRvbSI6MC4wfSwiUGFkZGluZyI6eyIkaWQiOiIzMjUiLCJUb3AiOjAuMCwiTGVmdCI6MC4wLCJSaWdodCI6MC4wLCJCb3R0b20iOjAuMH0sIklzVmlzaWJsZSI6ZmFsc2UsIldpZHRoIjowLjAsIkhlaWdodCI6MC4wLCJCb3JkZXJTdHlsZSI6bnVsbCwiUGFyZW50U3R5bGUiOm51bGx9fV0sIklkIjoiNGQ4YzZiMjUtYmU0OS00YzkzLTgxZWMtYmI1MGVkZDkwMjVlIiwiSW5kZXgiOjEsIkhlYWRlclRleHQiOiJEZXNpZ24gUGxhbm5pbmciLCJTdHlsZSI6eyIkaWQiOiIzMjYiLCJIZWFkZXJTdHlsZSI6eyIkaWQiOiIzMjciLCJUZXh0SXNWZXJ0aWNhbCI6ZmFsc2UsIlRleHRTdHlsZSI6eyIkaWQiOiIzMjgiLCJGb250U2V0dGluZ3MiOnsiJGlkIjoiMzI5IiwiRm9udFNpemUiOjEyLCJGb250TmFtZSI6IkNhbGlicmkiLCJJc0JvbGQiOmZhbHNlLCJJc0l0YWxpYyI6ZmFsc2UsIklzVW5kZXJsaW5lZCI6ZmFsc2UsIlBhcmVudFN0eWxlIjpudWxsfSwiQXV0b1NpemUiOjIsIkZvcmVncm91bmQiOnsiJHJlZiI6IjIzOCJ9LCJNYXhXaWR0aCI6NzEuMCwiTWF4SGVpZ2h0IjoiSW5maW5pdHkiLCJTbWFydEZvcmVncm91bmRJc0FjdGl2ZSI6ZmFsc2UsIkhvcml6b250YWxBbGlnbm1lbnQiOjAsIlZlcnRpY2FsQWxpZ25tZW50IjowLCJTbWFydEZvcmVncm91bmQiOm51bGwsIkJhY2tncm91bmRGaWxsVHlwZSI6MCwiTWFyZ2luIjp7IiRyZWYiOiIyNDAifSwiUGFkZGluZyI6eyIkcmVmIjoiMjQxIn0sIkJhY2tncm91bmQiOm51bGwsIklzVmlzaWJsZSI6dHJ1ZSwiV2lkdGgiOjAuMCwiSGVpZ2h0IjowLjAsIkJvcmRlclN0eWxlIjpudWxsLCJQYXJlbnRTdHlsZSI6bnVsbH0sIlJlY3RhbmdsZV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I1NSwiUiI6MjM3LCJHIjoxMjUsIkIiOjQ5fX0sIklzVmlzaWJsZSI6dHJ1ZSwiV2lkdGgiOjAuMCwiSGVpZ2h0IjowLjAsIkJvcmRlclN0eWxlIjp7IiRpZCI6IjMzNSIsIkxpbmVDb2xvciI6eyIkaWQiOiIzMzYiLCIkdHlwZSI6Ik5MUkUuQ29tbW9uLkRvbS5Tb2xpZENvbG9yQnJ1c2gsIE5MUkUuQ29tbW9uIiwiQ29sb3IiOnsiJGlkIjoiMzM3IiwiQSI6MjU1LCJSIjoyNTUsIkciOjAsIkIiOjB9fSwiTGluZVdlaWdodCI6MC4wLCJMaW5lVHlwZSI6MCwiUGFyZW50U3R5bGUiOm51bGx9LCJQYXJlbnRTdHlsZSI6bnVsbH0sIk1hcmdpbiI6eyIkaWQiOiIzMzgiLCJUb3AiOjAuMCwiTGVmdCI6MC4wLCJSaWdodCI6MC4wLCJCb3R0b20iOjAuMH0sIlBhZGRpbmciOnsiJGlkIjoiMzM5IiwiVG9wIjowLjAsIkxlZnQiOjAuMCwiUmlnaHQiOjAuMCwiQm90dG9tIjowLjB9LCJCYWNrZ3JvdW5kIjpudWxsLCJJc1Zpc2libGUiOnRydWUsIldpZHRoIjowLjAsIkhlaWdodCI6MC4wLCJCb3JkZXJTdHlsZSI6bnVsbCwiUGFyZW50U3R5bGUiOm51bGx9LCJCYWNrZ3JvdW5kU3R5bGUiOnsiJGlkIjoiMzQwIiwiTWFyZ2luIjp7IiRpZCI6IjM0MSIsIlRvcCI6MC4wLCJMZWZ0IjowLjAsIlJpZ2h0IjowLjAsIkJvdHRvbSI6MC4wfSwiUGFkZGluZyI6eyIkaWQiOiIzNDIiLCJUb3AiOjAuMCwiTGVmdCI6MC4wLCJSaWdodCI6MC4wLCJCb3R0b20iOjAuMH0sIkJhY2tncm91bmQiOnsiJGlkIjoiMzQzIiwiQ29sb3IiOnsiJGlkIjoiMzQ0IiwiQSI6NTEsIlIiOjE2NSwiRyI6MTY1LCJCIjoxNjV9fSwiSXNWaXNpYmxlIjp0cnVlLCJXaWR0aCI6MC4wLCJIZWlnaHQiOjAuMCwiQm9yZGVyU3R5bGUiOnsiJGlkIjoiMzQ1IiwiTGluZUNvbG9yIjp7IiRpZCI6IjM0NiIsIiR0eXBlIjoiTkxSRS5Db21tb24uRG9tLlNvbGlkQ29sb3JCcnVzaCwgTkxSRS5Db21tb24iLCJDb2xvciI6eyIkaWQiOiIzNDciLCJBIjoyNTUsIlIiOjI1NSwiRyI6MCwiQiI6MH19LCJMaW5lV2VpZ2h0IjowLjAsIkxpbmVUeXBlIjowLCJQYXJlbnRTdHlsZSI6bnVsbH0sIlBhcmVudFN0eWxlIjpudWxsfSwiSXNBYm92ZVRpbWViYW5kIjpmYWxzZSwiTWFyZ2luIjp7IiRpZCI6IjM0OCIsIlRvcCI6MC4wLCJMZWZ0IjowLjAsIlJpZ2h0IjowLjAsIkJvdHRvbSI6MC4wfSwiUGFkZGluZyI6eyIkaWQiOiIzNDkiLCJUb3AiOjAuMCwiTGVmdCI6MC4wLCJSaWdodCI6MC4wLCJCb3R0b20iOjAuMH0sIklzVmlzaWJsZSI6dHJ1ZSwiV2lkdGgiOjAuMCwiSGVpZ2h0IjowLjAsIkJvcmRlclN0eWxlIjp7IiRpZCI6IjM1MCIsIkxpbmVDb2xvciI6bnVsbCwiTGluZVdlaWdodCI6MC4wLCJMaW5lVHlwZSI6MCwiUGFyZW50U3R5bGUiOm51bGx9LCJQYXJlbnRTdHlsZSI6bnVsbH19XSwiQ3VsdHVyZUluZm9OYW1lIjoiZW4tVVMiLCJTdHlsZU5hbWUiOm51bGwsIlZlcnNpb24iOnsiJGlkIjoiMzUxIiwiVmVyc2lvbiI6IjMuNi4yIiwiT3JpZ2luYWxBc3NlbWJseVZlcnNpb24iOiI2LjA3LjA4LjAwIiwiRWRpdGlvbiI6bnVsbCwiTGFzdFNhdmVkRWRpdGlvbiI6MCwiSXNQbHVzRWRpdGlvbiI6ZmFsc2UsIklzUHJvRWRpdGlvbiI6ZmFsc2V9LCJFZmZlY3QiOjEsIlN0eWxlIjp7IiRpZCI6IjM1MiIsIlRpbWViYW5kU3R5bGUiOnsiJGlkIjoiMzUzIiwiU2NhbGVNYXJraW5nIjoxLCJTaGFwZSI6MCwiU2hhcGVTdHlsZSI6eyIkaWQiOiIzNTQiLCJNYXJnaW4iOnsiJGlkIjoiMzU1IiwiVG9wIjowLjAsIkxlZnQiOjEwLjAsIlJpZ2h0IjoxMC4wLCJCb3R0b20iOjAuMH0sIlBhZGRpbmciOnsiJGlkIjoiMzU2IiwiVG9wIjozLjAsIkxlZnQiOjAuMCwiUmlnaHQiOjAuMCwiQm90dG9tIjozLjB9LCJCYWNrZ3JvdW5kIjp7IiRpZCI6IjM1NyIsIkNvbG9yIjp7IiRpZCI6IjM1OCIsIkEiOjI1NSwiUiI6NjgsIkciOjg0LCJCIjoxMDZ9fSwiSXNWaXNpYmxlIjp0cnVlLCJXaWR0aCI6ODU4LjAsIkhlaWdodCI6MjAuMCwiQm9yZGVyU3R5bGUiOnsiJGlkIjoiMzU5IiwiTGluZUNvbG9yIjp7IiRpZCI6IjM2MCIsIiR0eXBlIjoiTkxSRS5Db21tb24uRG9tLlNvbGlkQ29sb3JCcnVzaCwgTkxSRS5Db21tb24iLCJDb2xvciI6eyIkaWQiOiIzNjEiLCJBIjoyNTUsIlIiOjI1NSwiRyI6MCwiQiI6MH19LCJMaW5lV2VpZ2h0IjowLjAsIkxpbmVUeXBlIjowLCJQYXJlbnRTdHlsZSI6bnVsbH0sIlBhcmVudFN0eWxlIjpudWxsfSwiTWlkZGxlVGllclNoYXBlU3R5bGUiOnsiJGlkIjoiMzYyIiwiTWFyZ2luIjp7IiRpZCI6IjM2MyIsIlRvcCI6MC4wLCJMZWZ0IjoxMC4wLCJSaWdodCI6MTAuMCwiQm90dG9tIjowLjB9LCJQYWRkaW5nIjp7IiRpZCI6IjM2NCIsIlRvcCI6My4wLCJMZWZ0IjowLjAsIlJpZ2h0IjowLjAsIkJvdHRvbSI6My4wfSwiQmFja2dyb3VuZCI6eyIkaWQiOiIzNjUiLCJDb2xvciI6eyIkaWQiOiIzNjYiLCJBIjoyNTUsIlIiOjY4LCJHIjo4NCwiQiI6MTA2fX0sIklzVmlzaWJsZSI6dHJ1ZSwiV2lkdGgiOjg1OC4wLCJIZWlnaHQiOjIwLjAsIkJvcmRlclN0eWxlIjp7IiRpZCI6IjM2NyIsIkxpbmVDb2xvciI6eyIkaWQiOiIzNjgiLCIkdHlwZSI6Ik5MUkUuQ29tbW9uLkRvbS5Tb2xpZENvbG9yQnJ1c2gsIE5MUkUuQ29tbW9uIiwiQ29sb3IiOnsiJGlkIjoiMzY5IiwiQSI6MjU1LCJSIjoyNTUsIkciOjAsIkIiOjB9fSwiTGluZVdlaWdodCI6MC4wLCJMaW5lVHlwZSI6MCwiUGFyZW50U3R5bGUiOm51bGx9LCJQYXJlbnRTdHlsZSI6bnVsbH0sIkJvdHRvbVRpZXJTaGFwZVN0eWxlIjp7IiRpZCI6IjM3MCIsIk1hcmdpbiI6eyIkaWQiOiIzNzEiLCJUb3AiOjAuMCwiTGVmdCI6MTAuMCwiUmlnaHQiOjEwLjAsIkJvdHRvbSI6MC4wfSwiUGFkZGluZyI6eyIkaWQiOiIzNzIiLCJUb3AiOjMuMCwiTGVmdCI6MC4wLCJSaWdodCI6MC4wLCJCb3R0b20iOjMuMH0sIkJhY2tncm91bmQiOnsiJGlkIjoiMzczIiwiQ29sb3IiOnsiJGlkIjoiMzc0IiwiQSI6MjU1LCJSIjo2OCwiRyI6ODQsIkIiOjEwNn19LCJJc1Zpc2libGUiOnRydWUsIldpZHRoIjo4NTguMCwiSGVpZ2h0IjoyMC4wLCJCb3JkZXJTdHlsZSI6eyIkaWQiOiIzNzUiLCJMaW5lQ29sb3IiOnsiJGlkIjoiMzc2IiwiJHR5cGUiOiJOTFJFLkNvbW1vbi5Eb20uU29saWRDb2xvckJydXNoLCBOTFJFLkNvbW1vbiIsIkNvbG9yIjp7IiRpZCI6IjM3NyIsIkEiOjI1NSwiUiI6MjU1LCJHIjowLCJCIjowfX0sIkxpbmVXZWlnaHQiOjAuMCwiTGluZVR5cGUiOjAsIlBhcmVudFN0eWxlIjpudWxsfSwiUGFyZW50U3R5bGUiOm51bGx9LCJSaWdodEVuZENhcHNTdHlsZSI6eyIkaWQiOiIzNzgiLCJGb250U2V0dGluZ3MiOnsiJGlkIjoiMzc5IiwiRm9udFNpemUiOjE4LCJGb250TmFtZSI6IkNhbGlicmkiLCJJc0JvbGQiOnRydWUsIklzSXRhbGljIjpmYWxzZSwiSXNVbmRlcmxpbmVkIjpmYWxzZSwiUGFyZW50U3R5bGUiOm51bGx9LCJBdXRvU2l6ZSI6MCwiRm9yZWdyb3VuZCI6eyIkaWQiOiIzODAiLCJDb2xvciI6eyIkaWQiOiIzOD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4MiIsIlRvcCI6MC4wLCJMZWZ0IjowLjAsIlJpZ2h0IjoyMC4wLCJCb3R0b20iOjAuMH0sIlBhZGRpbmciOnsiJGlkIjoiMzgzIiwiVG9wIjowLjAsIkxlZnQiOjAuMCwiUmlnaHQiOjAuMCwiQm90dG9tIjowLjB9LCJCYWNrZ3JvdW5kIjp7IiRpZCI6IjM4NCIsIkNvbG9yIjp7IiRyZWYiOiIxNjAifX0sIklzVmlzaWJsZSI6dHJ1ZSwiV2lkdGgiOjAuMCwiSGVpZ2h0IjowLjAsIkJvcmRlclN0eWxlIjpudWxsLCJQYXJlbnRTdHlsZSI6bnVsbH0sIkxlZnRFbmRDYXBzU3R5bGUiOnsiJGlkIjoiMzg1IiwiRm9udFNldHRpbmdzIjp7IiRpZCI6IjM4NiIsIkZvbnRTaXplIjoxOCwiRm9udE5hbWUiOiJDYWxpYnJpIiwiSXNCb2xkIjp0cnVlLCJJc0l0YWxpYyI6ZmFsc2UsIklzVW5kZXJsaW5lZCI6ZmFsc2UsIlBhcmVudFN0eWxlIjpudWxsfSwiQXV0b1NpemUiOjAsIkZvcmVncm91bmQiOnsiJGlkIjoiMzg3IiwiQ29sb3IiOnsiJGlkIjoiMzg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zODkiLCJUb3AiOjAuMCwiTGVmdCI6MzkuNTA2NjY2NjY2NjY2NjYxLCJSaWdodCI6MC4wLCJCb3R0b20iOjAuMH0sIlBhZGRpbmciOnsiJGlkIjoiMzkwIiwiVG9wIjowLjAsIkxlZnQiOjAuMCwiUmlnaHQiOjAuMCwiQm90dG9tIjowLjB9LCJCYWNrZ3JvdW5kIjp7IiRpZCI6IjM5MSIsIkNvbG9yIjp7IiRyZWYiOiIxNjAifX0sIklzVmlzaWJsZSI6ZmFsc2UsIldpZHRoIjowLjAsIkhlaWdodCI6MC4wLCJCb3JkZXJTdHlsZSI6bnVsbCwiUGFyZW50U3R5bGUiOm51bGx9LCJUb2RheVRleHRTdHlsZSI6eyIkaWQiOiIzOTIiLCJGb250U2V0dGluZ3MiOnsiJGlkIjoiMzkzIiwiRm9udFNpemUiOjEyLCJGb250TmFtZSI6IkNhbGlicmkiLCJJc0JvbGQiOmZhbHNlLCJJc0l0YWxpYyI6ZmFsc2UsIklzVW5kZXJsaW5lZCI6ZmFsc2UsIlBhcmVudFN0eWxlIjpudWxsfSwiQXV0b1NpemUiOjAsIkZvcmVncm91bmQiOnsiJGlkIjoiMzk0IiwiQ29sb3IiOnsiJGlkIjoiMzk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5NiIsIlRvcCI6MC4wLCJMZWZ0IjowLjAsIlJpZ2h0IjowLjAsIkJvdHRvbSI6MC4wfSwiUGFkZGluZyI6eyIkaWQiOiIzOTciLCJUb3AiOjAuMCwiTGVmdCI6MC4wLCJSaWdodCI6MC4wLCJCb3R0b20iOjAuMH0sIkJhY2tncm91bmQiOnsiJGlkIjoiMzk4IiwiQ29sb3IiOnsiJHJlZiI6IjE2MCJ9fSwiSXNWaXNpYmxlIjp0cnVlLCJXaWR0aCI6MC4wLCJIZWlnaHQiOjAuMCwiQm9yZGVyU3R5bGUiOm51bGwsIlBhcmVudFN0eWxlIjpudWxsfSwiVG9kYXlNYXJrZXJTdHlsZSI6eyIkaWQiOiIzOTkiLCJNYXJnaW4iOnsiJGlkIjoiNDAwIiwiVG9wIjowLjAsIkxlZnQiOjAuMCwiUmlnaHQiOjAuMCwiQm90dG9tIjowLjB9LCJQYWRkaW5nIjp7IiRpZCI6IjQwMSIsIlRvcCI6MC4wLCJMZWZ0IjowLjAsIlJpZ2h0IjowLjAsIkJvdHRvbSI6MC4wfSwiQmFja2dyb3VuZCI6eyIkaWQiOiI0MDIiLCJDb2xvciI6eyIkaWQiOiI0MDMiLCJBIjoyNTUsIlIiOjI1NSwiRyI6MCwiQiI6MH19LCJJc1Zpc2libGUiOnRydWUsIldpZHRoIjowLjAsIkhlaWdodCI6MC4wLCJCb3JkZXJTdHlsZSI6bnVsbCwiUGFyZW50U3R5bGUiOm51bGx9LCJTY2FsZVN0eWxlIjp7IiRpZCI6IjQwNCIsIlNoYXBlIjozLCJTaG93U2VnbWVudFNlcGFyYXRvcnMiOmZhbHNlLCJTZWdtZW50U2VwYXJhdG9yT3BhY2l0eSI6MzAsIkhhc0JlZW5WaXNpYmxlQmVmb3JlIjp0cnVlLCJGb250U2V0dGluZ3MiOnsiJGlkIjoiNDA1IiwiRm9udFNpemUiOjEyLCJGb250TmFtZSI6IkNhbGlicmkiLCJJc0JvbGQiOmZhbHNlLCJJc0l0YWxpYyI6ZmFsc2UsIklzVW5kZXJsaW5lZCI6ZmFsc2UsIlBhcmVudFN0eWxlIjpudWxsfSwiQXV0b1NpemUiOjAsIkZvcmVncm91bmQiOnsiJGlkIjoiNDA2IiwiQ29sb3IiOnsiJGlkIjoiNDA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wOCIsIlRvcCI6MC4wLCJMZWZ0Ijo1LjAsIlJpZ2h0IjowLjAsIkJvdHRvbSI6MC4wfSwiUGFkZGluZyI6eyIkaWQiOiI0MDkiLCJUb3AiOjAuMCwiTGVmdCI6MC4wLCJSaWdodCI6MC4wLCJCb3R0b20iOjAuMH0sIkJhY2tncm91bmQiOnsiJGlkIjoiNDEwIiwiQ29sb3IiOnsiJHJlZiI6IjE2MCJ9fSwiSXNWaXNpYmxlIjp0cnVlLCJXaWR0aCI6MC4wLCJIZWlnaHQiOjAuMCwiQm9yZGVyU3R5bGUiOm51bGwsIlBhcmVudFN0eWxlIjpudWxsfSwiU2luZ2xlU2NhbGVTaGFwZVN0eWxlIjp7IiRpZCI6IjQxMSIsIlNoYXBlIjowLCJIZWlnaHQiOjAuMH0sIk1pZGRsZVRpZXJTY2FsZVN0eWxlIjp7IiRpZCI6IjQxMiIsIlNoYXBlIjozLCJTaG93U2VnbWVudFNlcGFyYXRvcnMiOmZhbHNlLCJTZWdtZW50U2VwYXJhdG9yT3BhY2l0eSI6MzAsIkhhc0JlZW5WaXNpYmxlQmVmb3JlIjpmYWxzZSwiRm9udFNldHRpbmdzIjp7IiRpZCI6IjQxMyIsIkZvbnRTaXplIjoxMiwiRm9udE5hbWUiOiJDYWxpYnJpIiwiSXNCb2xkIjpmYWxzZSwiSXNJdGFsaWMiOmZhbHNlLCJJc1VuZGVybGluZWQiOmZhbHNlLCJQYXJlbnRTdHlsZSI6bnVsbH0sIkF1dG9TaXplIjowLCJGb3JlZ3JvdW5kIjp7IiRpZCI6IjQxNCIsIkNvbG9yIjp7IiRpZCI6IjQx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MTYiLCJUb3AiOjAuMCwiTGVmdCI6NS4wLCJSaWdodCI6MC4wLCJCb3R0b20iOjAuMH0sIlBhZGRpbmciOnsiJGlkIjoiNDE3IiwiVG9wIjowLjAsIkxlZnQiOjAuMCwiUmlnaHQiOjAuMCwiQm90dG9tIjowLjB9LCJCYWNrZ3JvdW5kIjp7IiRpZCI6IjQxOCIsIkNvbG9yIjp7IiRpZCI6IjQxOSIsIkEiOjAsIlIiOjAsIkciOjAsIkIiOjB9fSwiSXNWaXNpYmxlIjpmYWxzZSwiV2lkdGgiOjAuMCwiSGVpZ2h0IjowLjAsIkJvcmRlclN0eWxlIjpudWxsLCJQYXJlbnRTdHlsZSI6bnVsbH0sIkJvdHRvbVRpZXJTY2FsZVN0eWxlIjp7IiRpZCI6IjQyMCIsIlNoYXBlIjozLCJTaG93U2VnbWVudFNlcGFyYXRvcnMiOmZhbHNlLCJTZWdtZW50U2VwYXJhdG9yT3BhY2l0eSI6MzAsIkhhc0JlZW5WaXNpYmxlQmVmb3JlIjpmYWxzZSwiRm9udFNldHRpbmdzIjp7IiRpZCI6IjQyMSIsIkZvbnRTaXplIjoxMiwiRm9udE5hbWUiOiJDYWxpYnJpIiwiSXNCb2xkIjpmYWxzZSwiSXNJdGFsaWMiOmZhbHNlLCJJc1VuZGVybGluZWQiOmZhbHNlLCJQYXJlbnRTdHlsZSI6bnVsbH0sIkF1dG9TaXplIjowLCJGb3JlZ3JvdW5kIjp7IiRpZCI6IjQyMiIsIkNvbG9yIjp7IiRpZCI6IjQy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MjQiLCJUb3AiOjAuMCwiTGVmdCI6NS4wLCJSaWdodCI6MC4wLCJCb3R0b20iOjAuMH0sIlBhZGRpbmciOnsiJGlkIjoiNDI1IiwiVG9wIjowLjAsIkxlZnQiOjAuMCwiUmlnaHQiOjAuMCwiQm90dG9tIjowLjB9LCJCYWNrZ3JvdW5kIjp7IiRpZCI6IjQyNiIsIkNvbG9yIjp7IiRpZCI6IjQyNyIsIkEiOjAsIlIiOjAsIkciOjAsIkIiOjB9fSwiSXNWaXNpYmxlIjpmYWxzZSwiV2lkdGgiOjAuMCwiSGVpZ2h0IjowLjAsIkJvcmRlclN0eWxlIjpudWxsLCJQYXJlbnRTdHlsZSI6bnVsbH0sIkVsYXBzZWRUaW1lQmFja2dyb3VuZCI6eyIkaWQiOiI0MjgiLCJDb2xvciI6eyIkaWQiOiI0MjkiLCJBIjoxOTEsIlIiOjI1NSwiRyI6MCwiQiI6MH19LCJBcHBlbmRZZWFyT25ZZWFyQ2hhbmdlIjpmYWxzZSwiRWxhcHNlZFRpbWVGb3JtYXQiOjIsIlRvZGF5TWFya2VyUG9zaXRpb24iOjIsIlF1aWNrUG9zaXRpb24iOjMsIkFic29sdXRlUG9zaXRpb24iOjU0LjQ5NDcyNDMsIk1hcmdpbiI6eyIkaWQiOiI0MzAiLCJUb3AiOjAuMCwiTGVmdCI6MTAuMCwiUmlnaHQiOjEwLjAsIkJvdHRvbSI6MC4wfSwiUGFkZGluZyI6eyIkaWQiOiI0MzEiLCJUb3AiOjAuMCwiTGVmdCI6MC4wLCJSaWdodCI6MC4wLCJCb3R0b20iOjAuMH0sIkJhY2tncm91bmQiOnsiJGlkIjoiNDMyIiwiQ29sb3IiOnsiJGlkIjoiNDMzIiwiQSI6MjU1LCJSIjo0NywiRyI6NTQsIkIiOjE1M319LCJJc1Zpc2libGUiOnRydWUsIldpZHRoIjowLjAsIkhlaWdodCI6MC4wLCJCb3JkZXJTdHlsZSI6bnVsbCwiUGFyZW50U3R5bGUiOm51bGx9LCJEZWZhdWx0TWlsZXN0b25lU3R5bGUiOnsiJGlkIjoiNDM0IiwiU2hhcGUiOjIsIkNvbm5lY3Rvck1hcmdpbiI6eyIkaWQiOiI0MzUiLCJUb3AiOjAuMCwiTGVmdCI6Mi4wLCJSaWdodCI6Mi4wLCJCb3R0b20iOjAuMH0sIkNvbm5lY3RvclN0eWxlIjp7IiRpZCI6IjQzNiIsIkxpbmVDb2xvciI6eyIkaWQiOiI0MzciLCIkdHlwZSI6Ik5MUkUuQ29tbW9uLkRvbS5Tb2xpZENvbG9yQnJ1c2gsIE5MUkUuQ29tbW9uIiwiQ29sb3IiOnsiJGlkIjoiNDM4IiwiQSI6MTI3LCJSIjo3OSwiRyI6MTI5LCJCIjoxODl9fSwiTGluZVdlaWdodCI6MS4wLCJMaW5lVHlwZSI6MCwiUGFyZW50U3R5bGUiOm51bGx9LCJJc0JlbG93VGltZWJhbmQiOmZhbHNlLCJQb3NpdGlvbk9uVGFzayI6MCwiSGlkZURhdGUiOmZhbHNlLCJTaGFwZVNpemUiOjEsIlNwYWNpbmciOjIuMCwiUGFkZGluZyI6eyIkaWQiOiI0MzkiLCJUb3AiOjcuMCwiTGVmdCI6My4wLCJSaWdodCI6MC4wLCJCb3R0b20iOjIuMH0sIlNoYXBlU3R5bGUiOnsiJGlkIjoiNDQwIiwiTWFyZ2luIjp7IiRpZCI6IjQ0MSIsIlRvcCI6MC4wLCJMZWZ0IjowLjAsIlJpZ2h0IjowLjAsIkJvdHRvbSI6MC4wfSwiUGFkZGluZyI6eyIkaWQiOiI0NDIiLCJUb3AiOjAuMCwiTGVmdCI6MC4wLCJSaWdodCI6MC4wLCJCb3R0b20iOjAuMH0sIkJhY2tncm91bmQiOnsiJGlkIjoiNDQzIiwiQ29sb3IiOnsiJGlkIjoiNDQ0IiwiQSI6MjU1LCJSIjowLCJHIjoxMTQsIkIiOjE4OH19LCJJc1Zpc2libGUiOnRydWUsIldpZHRoIjoxMy4wLCJIZWlnaHQiOjEzLjAsIkJvcmRlclN0eWxlIjp7IiRpZCI6IjQ0NSIsIkxpbmVDb2xvciI6eyIkaWQiOiI0NDYiLCIkdHlwZSI6Ik5MUkUuQ29tbW9uLkRvbS5Tb2xpZENvbG9yQnJ1c2gsIE5MUkUuQ29tbW9uIiwiQ29sb3IiOnsiJGlkIjoiNDQ3IiwiQSI6MjU1LCJSIjoyNTUsIkciOjAsIkIiOjB9fSwiTGluZVdlaWdodCI6MC4wLCJMaW5lVHlwZSI6MCwiUGFyZW50U3R5bGUiOm51bGx9LCJQYXJlbnRTdHlsZSI6bnVsbH0sIlRpdGxlU3R5bGUiOnsiJGlkIjoiNDQ4IiwiRm9udFNldHRpbmdzIjp7IiRpZCI6IjQ0OSIsIkZvbnRTaXplIjoxMSwiRm9udE5hbWUiOiJDYWxpYnJpIiwiSXNCb2xkIjp0cnVlLCJJc0l0YWxpYyI6ZmFsc2UsIklzVW5kZXJsaW5lZCI6ZmFsc2UsIlBhcmVudFN0eWxlIjpudWxsfSwiQXV0b1NpemUiOjAsIkZvcmVncm91bmQiOnsiJGlkIjoiNDUwIiwiQ29sb3IiOnsiJGlkIjoiNDU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MiIsIlRvcCI6MC4wLCJMZWZ0IjowLjAsIlJpZ2h0IjowLjAsIkJvdHRvbSI6MC4wfSwiUGFkZGluZyI6eyIkaWQiOiI0NTMiLCJUb3AiOjAuMCwiTGVmdCI6MC4wLCJSaWdodCI6MC4wLCJCb3R0b20iOjAuMH0sIkJhY2tncm91bmQiOnsiJGlkIjoiNDU0IiwiQ29sb3IiOnsiJHJlZiI6IjE2MCJ9fSwiSXNWaXNpYmxlIjp0cnVlLCJXaWR0aCI6MC4wLCJIZWlnaHQiOjAuMCwiQm9yZGVyU3R5bGUiOm51bGw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HJlZiI6IjE2MCJ9fSwiSXNWaXNpYmxlIjp0cnVlLCJXaWR0aCI6MC4wLCJIZWlnaHQiOjAuMCwiQm9yZGVyU3R5bGUiOm51bGwsIlBhcmVudFN0eWxlIjpudWxsfSwiRGF0ZUZvcm1hdCI6eyIkaWQiOiI0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zIiwiRm9ybWF0IjowLCJJc1Zpc2libGUiOmZhbHNlLCJMYXN0S25vd25WaXNpYmlsaXR5U3RhdGUiOmZhbHNlfSwiSXNWaXNpYmxlIjp0cnVlLCJQYXJlbnRTdHlsZSI6bnVsbH0sIkRlZmF1bHRUYXNrU3R5bGUiOnsiJGlkIjoiNDY0IiwiU2hhcGUiOjEsIlNoYXBlVGhpY2tuZXNzIjowLCJEdXJhdGlvbkZvcm1hdCI6MCwiSW5jbHVkZU5vbldvcmtpbmdEYXlzSW5EdXJhdGlvbiI6ZmFsc2UsIlBlcmNlbnRhZ2VDb21wbGV0ZVN0eWxlIjp7IiRpZCI6IjQ2NSIsIkZvbnRTZXR0aW5ncyI6eyIkaWQiOiI0NjYiLCJGb250U2l6ZSI6MTAsIkZvbnROYW1lIjoiQ2FsaWJyaSIsIklzQm9sZCI6ZmFsc2UsIklzSXRhbGljIjpmYWxzZSwiSXNVbmRlcmxpbmVkIjpmYWxzZSwiUGFyZW50U3R5bGUiOm51bGx9LCJBdXRvU2l6ZSI6MCwiRm9yZWdyb3VuZCI6eyIkcmVmIjoiMTU1In0sIk1heFdpZHRoIjoyMDAuMCwiTWF4SGVpZ2h0IjoiSW5maW5pdHkiLCJTbWFydEZvcmVncm91bmRJc0FjdGl2ZSI6ZmFsc2UsIkhvcml6b250YWxBbGlnbm1lbnQiOjAsIlZlcnRpY2FsQWxpZ25tZW50IjowLCJTbWFydEZvcmVncm91bmQiOm51bGwsIkJhY2tncm91bmRGaWxsVHlwZSI6MCwiTWFyZ2luIjp7IiRyZWYiOiIxNTcifSwiUGFkZGluZyI6eyIkcmVmIjoiMTU4In0sIkJhY2tncm91bmQiOnsiJHJlZiI6IjE1OSJ9LCJJc1Zpc2libGUiOnRydWUsIldpZHRoIjowLjAsIkhlaWdodCI6MC4wLCJCb3JkZXJTdHlsZSI6bnVsbCwiUGFyZW50U3R5bGUiOm51bGx9LCJEdXJhdGlvblN0eWxlIjp7IiRpZCI6IjQ2NyIsIkZvbnRTZXR0aW5ncyI6eyIkaWQiOiI0NjgiLCJGb250U2l6ZSI6MTAsIkZvbnROYW1lIjoiQ2FsaWJyaSIsIklzQm9sZCI6ZmFsc2UsIklzSXRhbGljIjpmYWxzZSwiSXNVbmRlcmxpbmVkIjpmYWxzZSwiUGFyZW50U3R5bGUiOm51bGx9LCJBdXRvU2l6ZSI6MCwiRm9yZWdyb3VuZCI6eyIkcmVmIjoiMTY0In0sIk1heFdpZHRoIjoyMDAuMCwiTWF4SGVpZ2h0IjoiSW5maW5pdHkiLCJTbWFydEZvcmVncm91bmRJc0FjdGl2ZSI6ZmFsc2UsIkhvcml6b250YWxBbGlnbm1lbnQiOjAsIlZlcnRpY2FsQWxpZ25tZW50IjowLCJTbWFydEZvcmVncm91bmQiOm51bGwsIkJhY2tncm91bmRGaWxsVHlwZSI6MCwiTWFyZ2luIjp7IiRyZWYiOiIxNjYifSwiUGFkZGluZyI6eyIkcmVmIjoiMTY3In0sIkJhY2tncm91bmQiOnsiJHJlZiI6IjE2OCJ9LCJJc1Zpc2libGUiOnRydWUsIldpZHRoIjowLjAsIkhlaWdodCI6MC4wLCJCb3JkZXJTdHlsZSI6bnVsbCwiUGFyZW50U3R5bGUiOm51bGx9LCJIb3Jpem9udGFsQ29ubmVjdG9yU3R5bGUiOnsiJGlkIjoiNDY5IiwiTGluZUNvbG9yIjp7IiRyZWYiOiIxNzEifSwiTGluZVdlaWdodCI6MS4wLCJMaW5lVHlwZSI6MCwiUGFyZW50U3R5bGUiOm51bGx9LCJWZXJ0aWNhbENvbm5lY3RvclN0eWxlIjp7IiRpZCI6IjQ3MCIsIkxpbmVDb2xvciI6eyIkcmVmIjoiMTc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cxIiwiTWFyZ2luIjp7IiRyZWYiOiIxNzcifSwiUGFkZGluZyI6eyIkcmVmIjoiMTc4In0sIkJhY2tncm91bmQiOnsiJGlkIjoiNDcyIiwiQ29sb3IiOnsiJGlkIjoiNDczIiwiQSI6MjU1LCJSIjowLCJHIjoxMTQsIkIiOjE4OH19LCJJc1Zpc2libGUiOnRydWUsIldpZHRoIjowLjAsIkhlaWdodCI6MTAuMCwiQm9yZGVyU3R5bGUiOnsiJGlkIjoiNDc0IiwiTGluZUNvbG9yIjp7IiRpZCI6IjQ3NSIsIiR0eXBlIjoiTkxSRS5Db21tb24uRG9tLlNvbGlkQ29sb3JCcnVzaCwgTkxSRS5Db21tb24iLCJDb2xvciI6eyIkaWQiOiI0NzYiLCJBIjoyNTUsIlIiOjI1NSwiRyI6MCwiQiI6MH19LCJMaW5lV2VpZ2h0IjowLjAsIkxpbmVUeXBlIjowLCJQYXJlbnRTdHlsZSI6bnVsbH0sIlBhcmVudFN0eWxlIjpudWxsfSwiVGl0bGVTdHlsZSI6eyIkaWQiOiI0NzciLCJGb250U2V0dGluZ3MiOnsiJGlkIjoiNDc4IiwiRm9udFNpemUiOjExLCJGb250TmFtZSI6IkNhbGlicmkiLCJJc0JvbGQiOnRydWUsIklzSXRhbGljIjpmYWxzZSwiSXNVbmRlcmxpbmVkIjpmYWxzZSwiUGFyZW50U3R5bGUiOm51bGx9LCJBdXRvU2l6ZSI6MCwiRm9yZWdyb3VuZCI6eyIkaWQiOiI0NzkiLCJDb2xvciI6eyIkaWQiOiI0ODA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4OCJ9LCJQYWRkaW5nIjp7IiRyZWYiOiIxODkifSwiQmFja2dyb3VuZCI6eyIkaWQiOiI0ODEiLCJDb2xvciI6eyIkcmVmIjoiMTYwIn19LCJJc1Zpc2libGUiOnRydWUsIldpZHRoIjowLjAsIkhlaWdodCI6MC4wLCJCb3JkZXJTdHlsZSI6bnVsbCwiUGFyZW50U3R5bGUiOm51bGx9LCJEYXRlU3R5bGUiOnsiJGlkIjoiNDgyIiwiRm9udFNldHRpbmdzIjp7IiRpZCI6IjQ4MyIsIkZvbnRTaXplIjoxMCwiRm9udE5hbWUiOiJDYWxpYnJpIiwiSXNCb2xkIjpmYWxzZSwiSXNJdGFsaWMiOmZhbHNlLCJJc1VuZGVybGluZWQiOmZhbHNlLCJQYXJlbnRTdHlsZSI6bnVsbH0sIkF1dG9TaXplIjowLCJGb3JlZ3JvdW5kIjp7IiRpZCI6IjQ4NCIsIkNvbG9yIjp7IiRpZCI6IjQ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5NyJ9LCJQYWRkaW5nIjp7IiRyZWYiOiIxOTgifSwiQmFja2dyb3VuZCI6eyIkaWQiOiI0ODYiLCJDb2xvciI6eyIkcmVmIjoiMTYwIn19LCJJc1Zpc2libGUiOnRydWUsIldpZHRoIjowLjAsIkhlaWdodCI6MC4wLCJCb3JkZXJTdHlsZSI6bnVsbCwiUGFyZW50U3R5bGUiOm51bGx9LCJEYXRlRm9ybWF0Ijp7IiRpZCI6IjQ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giLCJGb3JtYXQiOjAsIklzVmlzaWJsZSI6ZmFsc2UsIkxhc3RLbm93blZpc2liaWxpdHlTdGF0ZSI6ZmFsc2V9LCJJc1Zpc2libGUiOnRydWUsIlBhcmVudFN0eWxlIjpudWxsLCJfZXhwbGljaXRseVNldCI6eyIkaWQiOiI0ODk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NDkwIiwiR3JpZGxpbmVTdHlsZSI6eyIkaWQiOiI0OTEiLCJMaW5lQ29sb3IiOnsiJGlkIjoiNDkyIiwiJHR5cGUiOiJOTFJFLkNvbW1vbi5Eb20uU29saWRDb2xvckJydXNoLCBOTFJFLkNvbW1vbiIsIkNvbG9yIjp7IiRpZCI6IjQ5MyIsIkEiOjM4LCJSIjo5MSwiRyI6MTU1LCJCIjoyMTN9fSwiTGluZVdlaWdodCI6MS4wLCJMaW5lVHlwZSI6MCwiUGFyZW50U3R5bGUiOm51bGx9LCJNYXJnaW4iOnsiJGlkIjoiNDk0IiwiVG9wIjowLjAsIkxlZnQiOjAuMCwiUmlnaHQiOjAuMCwiQm90dG9tIjowLjB9LCJQYWRkaW5nIjp7IiRpZCI6IjQ5NSIsIlRvcCI6MC4wLCJMZWZ0IjowLjAsIlJpZ2h0IjowLjAsIkJvdHRvbSI6MC4wfSwiQmFja2dyb3VuZCI6bnVsbCwiSXNWaXNpYmxlIjp0cnVlLCJXaWR0aCI6MC4wLCJIZWlnaHQiOjAuMCwiQm9yZGVyU3R5bGUiOnsiJGlkIjoiNDk2IiwiTGluZUNvbG9yIjpudWxsLCJMaW5lV2VpZ2h0IjowLjAsIkxpbmVUeXBlIjowLCJQYXJlbnRTdHlsZSI6bnVsbH0sIlBhcmVudFN0eWxlIjpudWxsfSwiQWN0aXZpdHlMaW5lUGFuZWxTdHlsZSI6eyIkaWQiOiI0OTciLCJBY3Rpdml0eUxpbmVTdHlsZSI6eyIkaWQiOiI0OTgiLCJMaW5lQ29sb3IiOnsiJGlkIjoiNDk5IiwiJHR5cGUiOiJOTFJFLkNvbW1vbi5Eb20uU29saWRDb2xvckJydXNoLCBOTFJFLkNvbW1vbiIsIkNvbG9yIjp7IiRpZCI6IjUwMCIsIkEiOjM4LCJSIjo2OCwiRyI6MTE0LCJCIjoxOTZ9fSwiTGluZVdlaWdodCI6MS4wLCJMaW5lVHlwZSI6MCwiUGFyZW50U3R5bGUiOm51bGx9LCJNYXJnaW4iOnsiJGlkIjoiNTAxIiwiVG9wIjowLjAsIkxlZnQiOjAuMCwiUmlnaHQiOjAuMCwiQm90dG9tIjowLjB9LCJQYWRkaW5nIjp7IiRpZCI6IjUwMiIsIlRvcCI6MC4wLCJMZWZ0IjowLjAsIlJpZ2h0IjowLjAsIkJvdHRvbSI6MC4wfSwiQmFja2dyb3VuZCI6bnVsbCwiSXNWaXNpYmxlIjp0cnVlLCJXaWR0aCI6MC4wLCJIZWlnaHQiOjAuMCwiQm9yZGVyU3R5bGUiOnsiJGlkIjoiNTAzIiwiTGluZUNvbG9yIjpudWxsLCJMaW5lV2VpZ2h0IjowLjAsIkxpbmVUeXBlIjowLCJQYXJlbnRTdHlsZSI6bnVsbH0sIlBhcmVudFN0eWxlIjpudWxsfSwiU2hvd0VsYXBzZWRUaW1lR3JhZGllbnRTdHlsZSI6ZmFsc2UsIlRpbWViYW5kUmVzZXJ2ZWRMZWZ0QXJlYVN0eWxlIjp7IiRpZCI6IjUwNCIsIkFjdGl2aXR5SGVhZGVyV2lkdGgiOjAuMCwiSXNTZXQiOmZhbHNlfSwiRGVmYXVsdFN3aW1sYW5lU3R5bGUiOm51bGx9LCJTY2FsZSI6bnVsbCwiU2NhbGVWMiI6eyIkaWQiOiI1MDUiLCJTdGFydERhdGUiOiIwMDAxLTAxLTAxVDAwOjAwOjAwIiwiRW5kRGF0ZSI6IjIwMjItMTEtMTBUMjM6NTk6MDAiLCJBdXRvRGF0ZVJhbmdlIjp0cnVlLCJXb3JraW5nRGF5cyI6MzEsIkZpc2NhbFllYXIiOnsiJGlkIjoiNTA2IiwiU3RhcnRNb250aCI6MSwiVXNlU3RhcnRpbmdZZWFyRm9yTnVtYmVyaW5nIjp0cnVlLCJTaG93RmlzY2FsWWVhckxhYmVsIjp0cnVlfSwiVG9kYXlNYXJrZXJUZXh0IjoiVG9kYXkiLCJBdXRvU2NhbGVUeXBlIjp0cnVlLCJUaW1lYmFuZFNjYWxlcyI6eyIkaWQiOiI1MDciLCJUb3BTY2FsZUxheWVyIjp7IiRpZCI6IjUwOCIsIkZvcm1hdCI6InciLCJUeXBlIjoxfSwiTWlkZGxlU2NhbGVMYXllciI6eyIkaWQiOiI1MDkiLCJGb3JtYXQiOm51bGwsIlR5cGUiOjB9LCJCb3R0b21TY2FsZUxheWVyIjp7IiRpZCI6IjUxMCIsIkZvcm1hdCI6bnVsbCwiVHlwZSI6MH19fSwiTWlsZXN0b25lcyI6W10sIlRhc2tzIjpbXSwiU3dpbWxhbmVzIjpbXSwiTXNQcm9qZWN0SXRlbXNUcmVlIjp7IiRpZCI6IjUxMSIsIlJvb3QiOnsiSW1wb3J0SWQiOm51bGwsIklzSW1wb3J0ZWQiOmZhbHNlLCJDaGlsZHJlbiI6W119fSwiTWV0YWRhdGEiOnsiJGlkIjoiNTEyIiwiUmVjZW50Q29sb3JzQ29sbGVjdGlvbiI6Ilt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1MTMiLCJJbXBhT3B0aW9ucyI6eyIkaWQiOiI1MT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U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w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ENDDATE" val="2022-11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0-27T23:59:00.0000000Z"/>
  <p:tag name="OTLENDDATE" val="2022-11-08T23:59:00.0000000Z"/>
  <p:tag name="OTLDURATIONFORMAT" val="day"/>
  <p:tag name="OTLSPACING" val="5"/>
  <p:tag name="OTLSHAPETHICKNESSTYPE" val="Thin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1-08T23:59:00.0000000Z"/>
  <p:tag name="OTLENDDATE" val="2022-11-10T23:59:00.0000000Z"/>
  <p:tag name="OTLDURATIONFORMAT" val="day"/>
  <p:tag name="OTLSPACING" val="5"/>
  <p:tag name="OTLSHAPETHICKNESSTYPE" val="Thin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efine the project's goals"/>
  <p:tag name="OTLDATE" val="2022-10-18T23:59:00.0000000"/>
  <p:tag name="OTLPOSITIONONTASK" val="None"/>
  <p:tag name="OTLRELATEDTASKID" val="00000000-0000-0000-0000-00000000000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utline requirements"/>
  <p:tag name="OTLDATE" val="2022-10-25T23:59:00.0000000"/>
  <p:tag name="OTLPOSITIONONTASK" val="None"/>
  <p:tag name="OTLRELATEDTASKID" val="00000000-0000-0000-0000-00000000000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lan the budget"/>
  <p:tag name="OTLDATE" val="2022-10-27T23:59:00.0000000"/>
  <p:tag name="OTLPOSITIONONTASK" val="None"/>
  <p:tag name="OTLRELATEDTASKID" val="00000000-0000-0000-0000-00000000000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reak down the project into tasks"/>
  <p:tag name="OTLDATE" val="2022-11-01T23:59:00.0000000"/>
  <p:tag name="OTLPOSITIONONTASK" val="None"/>
  <p:tag name="OTLRELATEDTASKID" val="00000000-0000-0000-0000-00000000000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ssign roles and responsibilities"/>
  <p:tag name="OTLDATE" val="2022-11-03T23:59:00.0000000"/>
  <p:tag name="OTLPOSITIONONTASK" val="None"/>
  <p:tag name="OTLRELATEDTASKID" val="00000000-0000-0000-0000-00000000000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Days"/>
  <p:tag name="OTLTIMEBANDSCALEFORMAT" val="d"/>
  <p:tag name="OTLTIMEBANDSHAPETYPE" val="RoundedCornerRectangleTimeband"/>
  <p:tag name="OTLTIMEBANDSHAPEHEIGHT" val="20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ENDDATE" val="2021-03-17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duction"/>
  <p:tag name="OTLDATE" val="2021-03-14T23:59:00.0000000Z"/>
  <p:tag name="OTLPOSITIONONTASK" val="None"/>
  <p:tag name="OTLRELATEDTASKID" val="00000000-0000-0000-0000-000000000000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Approval"/>
  <p:tag name="OTLDATE" val="2021-01-30T23:59:00.0000000"/>
  <p:tag name="OTLPOSITIONONTASK" val="None"/>
  <p:tag name="OTLRELATEDTASKID" val="00000000-0000-0000-0000-000000000000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mmittee Review"/>
  <p:tag name="OTLDATE" val="2021-02-25T23:59:00.0000000"/>
  <p:tag name="OTLPOSITIONONTASK" val="None"/>
  <p:tag name="OTLRELATEDTASKID" val="00000000-0000-0000-0000-00000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Hand-Off"/>
  <p:tag name="OTLDATE" val="2021-03-17T23:59:00.0000000"/>
  <p:tag name="OTLPOSITIONONTASK" val="None"/>
  <p:tag name="OTLRELATEDTASKID" val="00000000-0000-0000-0000-000000000000"/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5M2M2ZDU0YS1mZDc3LTQ1M2QtODdhMy1iZDYyOTRkYjdlYzkiLCJJbmRleCI6MywiR3JvdXBJZCI6bnVsbCwiVGl0bGUiOiJNaWQtQ3ljbGUgUmV2aWV3IiwiRGF0ZVRpbWUiOiIyMDIxLTA2LTE2VDAwOjAwOjAwIiwiUGVyY2VudGFnZUNvbXBsZXRlIjpudWxsLCJOb3RlIjpudWxsLCJTdHlsZSI6eyIkaWQiOiI2IiwiVGl0bGVQb3NpdGlvbiI6IkxlZnQiLCJEYXRlUG9zaXRpb24iOiJSaWdodCIsIlNoYXBlVHlwZSI6MSwiU2hhcGVTaXplIjoxLCJTaGFwZVN0eWxlIjp7IiRpZCI6IjciLCJNYXJnaW4iOnsiJGlkIjoiOCIsIlRvcCI6MC4wLCJMZWZ0IjowLjAsIlJpZ2h0IjowLjAsIkJvdHRvbSI6MC4wfSwiUGFkZGluZyI6eyIkaWQiOiI5IiwiVG9wIjowLjAsIkxlZnQiOjAuMCwiUmlnaHQiOjAuMCwiQm90dG9tIjowLjB9LCJCYWNrZ3JvdW5kIjp7IiRpZCI6IjEwIiwiQ29sb3IiOnsiJGlkIjoiMTEiLCJBIjoyNTUsIlIiOjI1NSwiRyI6MTkyLCJCIjowfX0sIklzVmlzaWJsZSI6dHJ1ZSwiV2lkdGgiOjE4LjAsIkhlaWdodCI6MjAuMCwiQm9yZGVyU3R5bGUiOnsiJGlkIjoiMTIiLCJMaW5lQ29sb3IiOm51bGwsIkxpbmVXZWlnaHQiOjAuMCwiTGluZVR5cGUiOjAsIlBhcmVudFN0eWxlIjpudWxsfSwiUGFyZW50U3R5bGUiOm51bGx9LCJUaXRsZVN0eWxlIjp7IiRpZCI6IjEzIiwiRm9udFNldHRpbmdzIjp7IiRpZCI6IjE0IiwiRm9udFNpemUiOjExLCJGb250TmFtZSI6IkNhbGlicmkiLCJJc0JvbGQiOnRydWUsIklzSXRhbGljIjpmYWxzZSwiSXNVbmRlcmxpbmVkIjpmYWxzZSwiUGFyZW50U3R5bGUiOm51bGx9LCJBdXRvU2l6ZSI6MiwiRm9yZWdyb3VuZCI6eyIkaWQiOiIxNSIsIkNvbG9yIjp7IiRpZCI6IjE2IiwiQSI6MjU1LCJSIjowLCJHIjowLCJCIjowfX0sIk1heFdpZHRoIjo5My4zMjg1ODI3NjM2NzE4NzUsIk1heEhlaWdodCI6IkluZmluaXR5IiwiU21hcnRGb3JlZ3JvdW5kSXNBY3RpdmUiOmZhbHNlLCJIb3Jpem9udGFsQWxpZ25tZW50IjoyLCJWZXJ0aWNhbEFsaWdubWVudCI6MCwiU21hcnRGb3JlZ3JvdW5kIjpudWxsLCJCYWNrZ3JvdW5kRmlsbFR5cGUiOjAsIk1hcmdpbiI6eyIkaWQiOiIxNyIsIlRvcCI6MC4wLCJMZWZ0IjowLjAsIlJpZ2h0IjowLjAsIkJvdHRvbSI6MC4wfSwiUGFkZGluZyI6eyIkaWQiOiIxOCIsIlRvcCI6MC4wLCJMZWZ0IjowLjAsIlJpZ2h0IjowLjAsIkJvdHRvbSI6MC4wfSwiQmFja2dyb3VuZCI6eyIkaWQiOiIxOSIsIkNvbG9yIjp7IiRpZCI6IjIwIiwiQSI6MCwiUiI6MjU1LCJHIjoyNTUsIkIiOjI1NX19LCJJc1Zpc2libGUiOnRydWUsIldpZHRoIjowLjAsIkhlaWdodCI6MC4wLCJCb3JkZXJTdHlsZSI6bnVsbCwiUGFyZW50U3R5bGUiOm51bGx9LCJEYXRlU3R5bGUiOnsiJGlkIjoiMjEiLCJGb250U2V0dGluZ3MiOnsiJGlkIjoiMjIiLCJGb250U2l6ZSI6MTAsIkZvbnROYW1lIjoiQ2FsaWJyaSIsIklzQm9sZCI6ZmFsc2UsIklzSXRhbGljIjpmYWxzZSwiSXNVbmRlcmxpbmVkIjpmYWxzZSwiUGFyZW50U3R5bGUiOm51bGx9LCJBdXRvU2l6ZSI6MCwiRm9yZWdyb3VuZCI6eyIkaWQiOiIyMyIsIkNvbG9yIjp7IiRpZCI6IjI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SIsIlRvcCI6MC4wLCJMZWZ0IjowLjAsIlJpZ2h0IjowLjAsIkJvdHRvbSI6MC4wfSwiUGFkZGluZyI6eyIkaWQiOiIyNiIsIlRvcCI6MC4wLCJMZWZ0IjowLjAsIlJpZ2h0IjowLjAsIkJvdHRvbSI6MC4wfSwiQmFja2dyb3VuZCI6eyIkaWQiOiIyNyIsIkNvbG9yIjp7IiRpZCI6IjI4IiwiQSI6MCwiUiI6MjU1LCJHIjoyNTUsIkIiOjI1NX19LCJJc1Zpc2libGUiOnRydWUsIldpZHRoIjowLjAsIkhlaWdodCI6MC4wLCJCb3JkZXJTdHlsZSI6bnVsbCwiUGFyZW50U3R5bGUiOm51bGx9LCJEYXRlRm9ybWF0Ijp7IiRpZCI6IjI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zAiLCJEYXRlUGFydElzVmlzaWJsZSI6dHJ1ZSwiVGltZVBhcnRJc1Zpc2libGUiOmZhbHNlfX0sIldlZWtOdW1iZXJpbmciOnsiJGlkIjoiMzEiLCJGb3JtYXQiOjAsIklzVmlzaWJsZSI6ZmFsc2UsIkxhc3RLbm93blZpc2liaWxpdHlTdGF0ZSI6ZmFsc2V9LCJJc1Zpc2libGUiOnRydWUsIlBhcmVudFN0eWxlIjpudWxsfSwiSHlwZXJsaW5rIjpudWxsLCJJbXBvcnRJZCI6IiJ9LHsiJGlkIjoiMzIiLCJJZCI6ImE0ZmYxOTA2LTAwYmYtNGRiOC1iMDE3LWMzZGYxY2ZkNGFiNiIsIkluZGV4Ijo0LCJHcm91cElkIjpudWxsLCJUaXRsZSI6IlByZS1SZWxlYXNlIFJldmlldyIsIkRhdGVUaW1lIjoiMjAyMS0wNy0xOFQwMDowMDowMCIsIlBlcmNlbnRhZ2VDb21wbGV0ZSI6bnVsbCwiTm90ZSI6bnVsbCwiU3R5bGUiOnsiJGlkIjoiMzMiLCJUaXRsZVBvc2l0aW9uIjoiTGVmdCIsIkRhdGVQb3NpdGlvbiI6IlJpZ2h0IiwiU2hhcGVUeXBlIjoxLCJTaGFwZVNpemUiOjEsIlNoYXBlU3R5bGUiOnsiJGlkIjoiMzQiLCJNYXJnaW4iOnsiJHJlZiI6IjgifSwiUGFkZGluZyI6eyIkcmVmIjoiOSJ9LCJCYWNrZ3JvdW5kIjp7IiRpZCI6IjM1IiwiQ29sb3IiOnsiJGlkIjoiMzYiLCJBIjoyNTUsIlIiOjI1NSwiRyI6MTkyLCJCIjowfX0sIklzVmlzaWJsZSI6dHJ1ZSwiV2lkdGgiOjE4LjAsIkhlaWdodCI6MjAuMCwiQm9yZGVyU3R5bGUiOnsiJGlkIjoiMzciLCJMaW5lQ29sb3IiOm51bGwsIkxpbmVXZWlnaHQiOjAuMCwiTGluZVR5cGUiOjAsIlBhcmVudFN0eWxlIjpudWxsfSwiUGFyZW50U3R5bGUiOm51bGx9LCJUaXRsZVN0eWxlIjp7IiRpZCI6IjM4IiwiRm9udFNldHRpbmdzIjp7IiRpZCI6IjM5IiwiRm9udFNpemUiOjExLCJGb250TmFtZSI6IkNhbGlicmkiLCJJc0JvbGQiOnRydWUsIklzSXRhbGljIjpmYWxzZSwiSXNVbmRlcmxpbmVkIjpmYWxzZSwiUGFyZW50U3R5bGUiOm51bGx9LCJBdXRvU2l6ZSI6MiwiRm9yZWdyb3VuZCI6eyIkaWQiOiI0MCIsIkNvbG9yIjp7IiRpZCI6IjQxIiwiQSI6MjU1LCJSIjowLCJHIjowLCJCIjowfX0sIk1heFdpZHRoIjoxMjAuMDAxMDIyMzM4ODY3MTksIk1heEhlaWdodCI6IkluZmluaXR5IiwiU21hcnRGb3JlZ3JvdW5kSXNBY3RpdmUiOmZhbHNlLCJIb3Jpem9udGFsQWxpZ25tZW50IjoyLCJWZXJ0aWNhbEFsaWdubWVudCI6MCwiU21hcnRGb3JlZ3JvdW5kIjpudWxsLCJCYWNrZ3JvdW5kRmlsbFR5cGUiOjAsIk1hcmdpbiI6eyIkcmVmIjoiMTcifSwiUGFkZGluZyI6eyIkcmVmIjoiMTgifSwiQmFja2dyb3VuZCI6eyIkaWQiOiI0MiIsIkNvbG9yIjp7IiRpZCI6IjQzIiwiQSI6MCwiUiI6MjU1LCJHIjoyNTUsIkIiOjI1NX19LCJJc1Zpc2libGUiOnRydWUsIldpZHRoIjowLjAsIkhlaWdodCI6MC4wLCJCb3JkZXJTdHlsZSI6bnVsbCwiUGFyZW50U3R5bGUiOm51bGx9LCJEYXRlU3R5bGUiOnsiJGlkIjoiNDQiLCJGb250U2V0dGluZ3MiOnsiJGlkIjoiNDUiLCJGb250U2l6ZSI6MTAsIkZvbnROYW1lIjoiQ2FsaWJyaSIsIklzQm9sZCI6ZmFsc2UsIklzSXRhbGljIjpmYWxzZSwiSXNVbmRlcmxpbmVkIjpmYWxzZSwiUGFyZW50U3R5bGUiOm51bGx9LCJBdXRvU2l6ZSI6MCwiRm9yZWdyb3VuZCI6eyIkaWQiOiI0NiIsIkNvbG9yIjp7IiRpZCI6IjQ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UifSwiUGFkZGluZyI6eyIkcmVmIjoiMjYifSwiQmFja2dyb3VuZCI6eyIkaWQiOiI0OCIsIkNvbG9yIjp7IiRpZCI6IjQ5IiwiQSI6MCwiUiI6MjU1LCJHIjoyNTUsIkIiOjI1NX19LCJJc1Zpc2libGUiOnRydWUsIldpZHRoIjowLjAsIkhlaWdodCI6MC4wLCJCb3JkZXJTdHlsZSI6bnVsbCwiUGFyZW50U3R5bGUiOm51bGx9LCJEYXRlRm9ybWF0Ijp7IiRpZCI6IjUw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HJlZiI6IjMwIn19LCJXZWVrTnVtYmVyaW5nIjp7IiRpZCI6IjUxIiwiRm9ybWF0IjowLCJJc1Zpc2libGUiOmZhbHNlLCJMYXN0S25vd25WaXNpYmlsaXR5U3RhdGUiOmZhbHNlfSwiSXNWaXNpYmxlIjp0cnVlLCJQYXJlbnRTdHlsZSI6bnVsbH0sIkh5cGVybGluayI6bnVsbCwiSW1wb3J0SWQiOiIifV0sIklkIjoiZWRiOWYzNDQtYTNlMC00MTNmLWEzNmUtNGI2NjRkNGQxNTZjIiwiSXNTaW5nbGVJdGVtUm93IjpmYWxzZX1dLCJJbmRleCI6MiwiSWQiOiI5OWJhZTIxYS05ZmJmLTRmYTktYWVlNC1jYzJiNzdkZDA3OTciLCJIZWFkZXJUZXh0IjpudWxsLCJJc0RlZmF1bHQiOnRydWUsIlN0eWxlIjp7IiRpZCI6IjUyIiwiSGVhZGVyU3R5bGUiOnsiJGlkIjoiNTMiLCJUZXh0U3R5bGUiOnsiJGlkIjoiNTQiLCJGb250U2V0dGluZ3MiOnsiJGlkIjoiNTUiLCJGb250U2l6ZSI6MTIsIkZvbnROYW1lIjoiQ2FsaWJyaSIsIklzQm9sZCI6ZmFsc2UsIklzSXRhbGljIjpmYWxzZSwiSXNVbmRlcmxpbmVkIjpmYWxzZSwiUGFyZW50U3R5bGUiOm51bGx9LCJBdXRvU2l6ZSI6MCwiRm9yZWdyb3VuZCI6eyIkaWQiOiI1NiIsIkNvbG9yIjp7IiRpZCI6IjU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giLCJUb3AiOjAuMCwiTGVmdCI6MC4wLCJSaWdodCI6MC4wLCJCb3R0b20iOjAuMH0sIlBhZGRpbmciOnsiJGlkIjoiNTkiLCJUb3AiOjAuMCwiTGVmdCI6MC4wLCJSaWdodCI6MC4wLCJCb3R0b20iOjAuMH0sIkJhY2tncm91bmQiOm51bGwsIklzVmlzaWJsZSI6dHJ1ZSwiV2lkdGgiOjAuMCwiSGVpZ2h0IjowLjAsIkJvcmRlclN0eWxlIjpudWxsLCJQYXJlbnRTdHlsZSI6bnVsbH0sIlJlY3RhbmdsZVN0eWxlIjp7IiRpZCI6IjYwIiwiTWFyZ2luIjp7IiRpZCI6IjYxIiwiVG9wIjowLjAsIkxlZnQiOjAuMCwiUmlnaHQiOjAuMCwiQm90dG9tIjowLjB9LCJQYWRkaW5nIjp7IiRpZCI6IjYyIiwiVG9wIjowLjAsIkxlZnQiOjAuMCwiUmlnaHQiOjAuMCwiQm90dG9tIjowLjB9LCJCYWNrZ3JvdW5kIjp7IiRpZCI6IjYzIiwiQ29sb3IiOnsiJGlkIjoiNjQiLCJBIjo2MywiUiI6MTY1LCJHIjoxNjUsIkIiOjE2NX19LCJJc1Zpc2libGUiOnRydWUsIldpZHRoIjowLjAsIkhlaWdodCI6MC4wLCJCb3JkZXJTdHlsZSI6eyIkaWQiOiI2NSIsIkxpbmVDb2xvciI6eyIkaWQiOiI2NiIsIiR0eXBlIjoiTkxSRS5Db21tb24uRG9tLlNvbGlkQ29sb3JCcnVzaCwgTkxSRS5Db21tb24iLCJDb2xvciI6eyIkaWQiOiI2NyIsIkEiOjI1NSwiUiI6MjU1LCJHIjowLCJCIjowfX0sIkxpbmVXZWlnaHQiOjAuMCwiTGluZVR5cGUiOjAsIlBhcmVudFN0eWxlIjpudWxsfSwiUGFyZW50U3R5bGUiOm51bGx9LCJNYXJnaW4iOnsiJGlkIjoiNjgiLCJUb3AiOjAuMCwiTGVmdCI6MC4wLCJSaWdodCI6MC4wLCJCb3R0b20iOjAuMH0sIlBhZGRpbmciOnsiJGlkIjoiNjkiLCJUb3AiOjAuMCwiTGVmdCI6MC4wLCJSaWdodCI6MC4wLCJCb3R0b20iOjAuMH0sIkJhY2tncm91bmQiOm51bGwsIklzVmlzaWJsZSI6dHJ1ZSwiV2lkdGgiOjAuMCwiSGVpZ2h0IjowLjAsIkJvcmRlclN0eWxlIjpudWxsLCJQYXJlbnRTdHlsZSI6bnVsbH0sIkJhY2tncm91bmRTdHlsZSI6eyIkaWQiOiI3MCIsIk1hcmdpbiI6eyIkaWQiOiI3MSIsIlRvcCI6MC4wLCJMZWZ0IjowLjAsIlJpZ2h0IjowLjAsIkJvdHRvbSI6MC4wfSwiUGFkZGluZyI6eyIkaWQiOiI3MiIsIlRvcCI6MC4wLCJMZWZ0IjowLjAsIlJpZ2h0IjowLjAsIkJvdHRvbSI6MC4wfSwiQmFja2dyb3VuZCI6eyIkaWQiOiI3MyIsIkNvbG9yIjp7IiRpZCI6Ijc0IiwiQSI6NTEsIlIiOjE2NSwiRyI6MTY1LCJCIjoxNjV9fSwiSXNWaXNpYmxlIjp0cnVlLCJXaWR0aCI6MC4wLCJIZWlnaHQiOjAuMCwiQm9yZGVyU3R5bGUiOnsiJGlkIjoiNzUiLCJMaW5lQ29sb3IiOnsiJGlkIjoiNzYiLCIkdHlwZSI6Ik5MUkUuQ29tbW9uLkRvbS5Tb2xpZENvbG9yQnJ1c2gsIE5MUkUuQ29tbW9uIiwiQ29sb3IiOnsiJGlkIjoiNzciLCJBIjoyNTUsIlIiOjI1NSwiRyI6MCwiQiI6MH19LCJMaW5lV2VpZ2h0IjowLjAsIkxpbmVUeXBlIjowLCJQYXJlbnRTdHlsZSI6bnVsbH0sIlBhcmVudFN0eWxlIjpudWxsfSwiTWFyZ2luIjp7IiRpZCI6Ijc4IiwiVG9wIjowLjAsIkxlZnQiOjAuMCwiUmlnaHQiOjAuMCwiQm90dG9tIjowLjB9LCJQYWRkaW5nIjp7IiRpZCI6Ijc5IiwiVG9wIjowLjAsIkxlZnQiOjAuMCwiUmlnaHQiOjAuMCwiQm90dG9tIjowLjB9LCJJc1Zpc2libGUiOmZhbHNlLCJXaWR0aCI6MC4wLCJIZWlnaHQiOjAuMCwiQm9yZGVyU3R5bGUiOm51bGwsIlBhcmVudFN0eWxlIjpudWxsfX1dLCJJZCI6IjRjNWQ4ZjU2LTUwNjctNDVhYS04OGFhLWY1YWU0MDIzNTQ5YiIsIkluZGV4IjoyLCJIZWFkZXJUZXh0IjoiUmV2aWV3cyIsIlN0eWxlIjp7IiRpZCI6IjgwIiwiSGVhZGVyU3R5bGUiOnsiJGlkIjoiODEiLCJUZXh0SXNWZXJ0aWNhbCI6ZmFsc2UsIlRleHRTdHlsZSI6eyIkaWQiOiI4MiIsIkZvbnRTZXR0aW5ncyI6eyIkaWQiOiI4MyIsIkZvbnRTaXplIjoxMiwiRm9udE5hbWUiOiJDYWxpYnJpIiwiSXNCb2xkIjp0cnVlLCJJc0l0YWxpYyI6ZmFsc2UsIklzVW5kZXJsaW5lZCI6ZmFsc2UsIlBhcmVudFN0eWxlIjpudWxsfSwiQXV0b1NpemUiOjAsIkZvcmVncm91bmQiOnsiJGlkIjoiODQiLCJDb2xvciI6eyIkaWQiOiI4N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IiwiVG9wIjowLjAsIkxlZnQiOjAuMCwiUmlnaHQiOjAuMCwiQm90dG9tIjowLjB9LCJQYWRkaW5nIjp7IiRpZCI6Ijg3IiwiVG9wIjowLjAsIkxlZnQiOjAuMCwiUmlnaHQiOjAuMCwiQm90dG9tIjowLjB9LCJCYWNrZ3JvdW5kIjpudWxsLCJJc1Zpc2libGUiOnRydWUsIldpZHRoIjowLjAsIkhlaWdodCI6MC4wLCJCb3JkZXJTdHlsZSI6bnVsbCwiUGFyZW50U3R5bGUiOm51bGx9LCJSZWN0YW5nbGVTdHlsZSI6eyIkaWQiOiI4OCIsIk1hcmdpbiI6eyIkaWQiOiI4OSIsIlRvcCI6MC4wLCJMZWZ0IjowLjAsIlJpZ2h0IjowLjAsIkJvdHRvbSI6MC4wfSwiUGFkZGluZyI6eyIkaWQiOiI5MCIsIlRvcCI6MC4wLCJMZWZ0IjowLjAsIlJpZ2h0IjowLjAsIkJvdHRvbSI6MC4wfSwiQmFja2dyb3VuZCI6eyIkaWQiOiI5MSIsIkNvbG9yIjp7IiRpZCI6IjkyIiwiQSI6MTI3LCJSIjoyNTUsIkciOjE5MiwiQiI6MH19LCJJc1Zpc2libGUiOnRydWUsIldpZHRoIjowLjAsIkhlaWdodCI6MC4wLCJCb3JkZXJTdHlsZSI6eyIkaWQiOiI5MyIsIkxpbmVDb2xvciI6eyIkaWQiOiI5NCIsIiR0eXBlIjoiTkxSRS5Db21tb24uRG9tLlNvbGlkQ29sb3JCcnVzaCwgTkxSRS5Db21tb24iLCJDb2xvciI6eyIkaWQiOiI5NSIsIkEiOjI1NSwiUiI6ODgsIkciOjM5LCJCIjo3fX0sIkxpbmVXZWlnaHQiOjAuMCwiTGluZVR5cGUiOjAsIlBhcmVudFN0eWxlIjpudWxsfSwiUGFyZW50U3R5bGUiOm51bGx9LCJNYXJnaW4iOnsiJGlkIjoiOTYiLCJUb3AiOjAuMCwiTGVmdCI6MC4wLCJSaWdodCI6MC4wLCJCb3R0b20iOjAuMH0sIlBhZGRpbmciOnsiJGlkIjoiOTciLCJUb3AiOjAuMCwiTGVmdCI6MC4wLCJSaWdodCI6MC4wLCJCb3R0b20iOjAuMH0sIkJhY2tncm91bmQiOm51bGwsIklzVmlzaWJsZSI6dHJ1ZSwiV2lkdGgiOjAuMCwiSGVpZ2h0IjowLjAsIkJvcmRlclN0eWxlIjpudWxsLCJQYXJlbnRTdHlsZSI6bnVsbH0sIkJhY2tncm91bmRTdHlsZSI6eyIkaWQiOiI5OCIsIk1hcmdpbiI6eyIkaWQiOiI5OSIsIlRvcCI6MC4wLCJMZWZ0IjowLjAsIlJpZ2h0IjowLjAsIkJvdHRvbSI6MC4wfSwiUGFkZGluZyI6eyIkaWQiOiIxMDAiLCJUb3AiOjAuMCwiTGVmdCI6MC4wLCJSaWdodCI6MC4wLCJCb3R0b20iOjAuMH0sIkJhY2tncm91bmQiOnsiJGlkIjoiMTAxIiwiQ29sb3IiOnsiJGlkIjoiMTAyIiwiQSI6MzgsIlIiOjE2NSwiRyI6MTY1LCJCIjoxNjV9fSwiSXNWaXNpYmxlIjp0cnVlLCJXaWR0aCI6MC4wLCJIZWlnaHQiOjAuMCwiQm9yZGVyU3R5bGUiOnsiJGlkIjoiMTAzIiwiTGluZUNvbG9yIjp7IiRpZCI6IjEwNCIsIiR0eXBlIjoiTkxSRS5Db21tb24uRG9tLlNvbGlkQ29sb3JCcnVzaCwgTkxSRS5Db21tb24iLCJDb2xvciI6eyIkaWQiOiIxMDUiLCJBIjoyNTUsIlIiOjg4LCJHIjozOSwiQiI6N319LCJMaW5lV2VpZ2h0IjowLjAsIkxpbmVUeXBlIjowLCJQYXJlbnRTdHlsZSI6bnVsbH0sIlBhcmVudFN0eWxlIjpudWxsfSwiSXNBYm92ZVRpbWViYW5kIjpmYWxzZSwiTWFyZ2luIjp7IiRpZCI6IjEwNiIsIlRvcCI6MC4wLCJMZWZ0IjowLjAsIlJpZ2h0IjowLjAsIkJvdHRvbSI6MC4wfSwiUGFkZGluZyI6eyIkaWQiOiIxMDciLCJUb3AiOjAuMCwiTGVmdCI6MC4wLCJSaWdodCI6MC4wLCJCb3R0b20iOjAuMH0sIklzVmlzaWJsZSI6dHJ1ZSwiV2lkdGgiOjAuMCwiSGVpZ2h0IjowLjAsIkJvcmRlclN0eWxlIjp7IiRpZCI6IjEwOCIsIkxpbmVDb2xvciI6bnVsbCwiTGluZVdlaWdodCI6MC4wLCJMaW5lVHlwZSI6MCwiUGFyZW50U3R5bGUiOm51bGx9LCJQYXJlbnRTdHlsZSI6bnVsbH19LHsiJGlkIjoiMTA5IiwiX2FjdGl2aXRpZXMiOlt7IiRpZCI6IjExMCIsIl9yb3dzIjpbeyIkaWQiOiIxMTEiLCJfdGFza3MiOlt7IiRpZCI6IjExMiIsIl9hdHRhY2hlZE1pbGVzdG9uZXMiOltdLCJUYXNrRGVmaW5pdGlvbiI6eyIkaWQiOiIxMTMiLCJHcm91cE5hbWUiOm51bGwsIlN0YXJ0RGF0ZSI6IjIwMjEtMDQtMDlUMDA6MDA6MDBaIiwiRW5kRGF0ZSI6IjIwMjEtMDQtMjhUMjM6NTk6MDBaIiwiUGVyY2VudGFnZUNvbXBsZXRlIjpudWxsLCJTdHlsZSI6eyIkaWQiOiIxMTQiLCJTaGFwZSI6MCwiU2hhcGVUaGlja25lc3MiOjEsIkR1cmF0aW9uRm9ybWF0IjowLCJJbmNsdWRlTm9uV29ya2luZ0RheXNJbkR1cmF0aW9uIjpmYWxzZSwiUGVyY2VudGFnZUNvbXBsZXRlU3R5bGUiOnsiJGlkIjoiMTE1IiwiRm9udFNldHRpbmdzIjp7IiRpZCI6IjExNiIsIkZvbnRTaXplIjoxMCwiRm9udE5hbWUiOiJDYWxpYnJpIiwiSXNCb2xkIjpmYWxzZSwiSXNJdGFsaWMiOmZhbHNlLCJJc1VuZGVybGluZWQiOmZhbHNlLCJQYXJlbnRTdHlsZSI6bnVsbH0sIkF1dG9TaXplIjowLCJGb3JlZ3JvdW5kIjp7IiRpZCI6IjExNyIsIkNvbG9yIjp7IiRpZCI6IjExO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xMTkiLCJUb3AiOjAuMCwiTGVmdCI6MC4wLCJSaWdodCI6MC4wLCJCb3R0b20iOjAuMH0sIlBhZGRpbmciOnsiJGlkIjoiMTIwIiwiVG9wIjowLjAsIkxlZnQiOjAuMCwiUmlnaHQiOjAuMCwiQm90dG9tIjowLjB9LCJCYWNrZ3JvdW5kIjp7IiRpZCI6IjEyMSIsIkNvbG9yIjp7IiRpZCI6IjEyMiIsIkEiOjg5LCJSIjowLCJHIjowLCJCIjowfX0sIklzVmlzaWJsZSI6dHJ1ZSwiV2lkdGgiOjAuMCwiSGVpZ2h0IjowLjAsIkJvcmRlclN0eWxlIjp7IiRpZCI6IjEyMyIsIkxpbmVDb2xvciI6bnVsbCwiTGluZVdlaWdodCI6MC4wLCJMaW5lVHlwZSI6MCwiUGFyZW50U3R5bGUiOm51bGx9LCJQYXJlbnRTdHlsZSI6bnVsbH0sIkR1cmF0aW9uU3R5bGUiOnsiJGlkIjoiMTI0IiwiRm9udFNldHRpbmdzIjp7IiRpZCI6IjEyNSIsIkZvbnRTaXplIjoxMCwiRm9udE5hbWUiOiJDYWxpYnJpIiwiSXNCb2xkIjpmYWxzZSwiSXNJdGFsaWMiOmZhbHNlLCJJc1VuZGVybGluZWQiOmZhbHNlLCJQYXJlbnRTdHlsZSI6bnVsbH0sIkF1dG9TaXplIjowLCJGb3JlZ3JvdW5kIjp7IiRpZCI6IjEyNiIsIkNvbG9yIjp7IiRpZCI6IjEy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I4IiwiVG9wIjowLjAsIkxlZnQiOjAuMCwiUmlnaHQiOjAuMCwiQm90dG9tIjowLjB9LCJQYWRkaW5nIjp7IiRpZCI6IjEyOSIsIlRvcCI6MC4wLCJMZWZ0IjowLjAsIlJpZ2h0IjowLjAsIkJvdHRvbSI6MC4wfSwiQmFja2dyb3VuZCI6eyIkaWQiOiIxMzAiLCJDb2xvciI6eyIkcmVmIjoiMTIyIn19LCJJc1Zpc2libGUiOnRydWUsIldpZHRoIjowLjAsIkhlaWdodCI6MC4wLCJCb3JkZXJTdHlsZSI6eyIkaWQiOiIxMzEiLCJMaW5lQ29sb3IiOm51bGwsIkxpbmVXZWlnaHQiOjAuMCwiTGluZVR5cGUiOjAsIlBhcmVudFN0eWxlIjpudWxsfSwiUGFyZW50U3R5bGUiOm51bGx9LCJIb3Jpem9udGFsQ29ubmVjdG9yU3R5bGUiOnsiJGlkIjoiMTMyIiwiTGluZUNvbG9yIjp7IiRpZCI6IjEzMyIsIiR0eXBlIjoiTkxSRS5Db21tb24uRG9tLlNvbGlkQ29sb3JCcnVzaCwgTkxSRS5Db21tb24iLCJDb2xvciI6eyIkaWQiOiIxMzQiLCJBIjoyNTUsIlIiOjIwNCwiRyI6MjA0LCJCIjoyMDR9fSwiTGluZVdlaWdodCI6MC44LCJMaW5lVHlwZSI6MCwiUGFyZW50U3R5bGUiOm51bGx9LCJWZXJ0aWNhbENvbm5lY3RvclN0eWxlIjp7IiRpZCI6IjEzNSIsIkxpbmVDb2xvciI6eyIkaWQiOiIxMzYiLCIkdHlwZSI6Ik5MUkUuQ29tbW9uLkRvbS5Tb2xpZENvbG9yQnJ1c2gsIE5MUkUuQ29tbW9uIiwiQ29sb3IiOnsiJGlkIjoiMTM3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dHJ1ZSwiUGVyY2VudGFnZUNvbXBsZXRlU2hhcGVPcGFjaXR5IjozNSwiU2hhcGVTdHlsZSI6eyIkaWQiOiIxMzgiLCJNYXJnaW4iOnsiJGlkIjoiMTM5IiwiVG9wIjowLjAsIkxlZnQiOjQuMCwiUmlnaHQiOjQuMCwiQm90dG9tIjowLjB9LCJQYWRkaW5nIjp7IiRpZCI6IjE0MCIsIlRvcCI6MC4wLCJMZWZ0IjowLjAsIlJpZ2h0IjowLjAsIkJvdHRvbSI6MC4wfSwiQmFja2dyb3VuZCI6eyIkaWQiOiIxNDEiLCJDb2xvciI6eyIkaWQiOiIxNDIiLCJBIjoyNTUsIlIiOjkxLCJHIjoxNTUsIkIiOjIxM319LCJJc1Zpc2libGUiOnRydWUsIldpZHRoIjowLjAsIkhlaWdodCI6MTYuMCwiQm9yZGVyU3R5bGUiOnsiJGlkIjoiMTQzIiwiTGluZUNvbG9yIjp7IiRpZCI6IjE0NCIsIiR0eXBlIjoiTkxSRS5Db21tb24uRG9tLlNvbGlkQ29sb3JCcnVzaCwgTkxSRS5Db21tb24iLCJDb2xvciI6eyIkaWQiOiIxNDUiLCJBIjoyNTUsIlIiOjI1NSwiRyI6MCwiQiI6MH19LCJMaW5lV2VpZ2h0IjowLjAsIkxpbmVUeXBlIjowLCJQYXJlbnRTdHlsZSI6bnVsbH0sIlBhcmVudFN0eWxlIjpudWxsfSwiVGl0bGVTdHlsZSI6eyIkaWQiOiIxNDYiLCJGb250U2V0dGluZ3MiOnsiJGlkIjoiMTQ3IiwiRm9udFNpemUiOjExLCJGb250TmFtZSI6IkNhbGlicmkiLCJJc0JvbGQiOnRydWUsIklzSXRhbGljIjpmYWxzZSwiSXNVbmRlcmxpbmVkIjpmYWxzZSwiUGFyZW50U3R5bGUiOm51bGx9LCJBdXRvU2l6ZSI6MCwiRm9yZWdyb3VuZCI6eyIkaWQiOiIxNDgiLCJDb2xvciI6eyIkaWQiOiIx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UwIiwiVG9wIjowLjAsIkxlZnQiOjAuMCwiUmlnaHQiOjAuMCwiQm90dG9tIjowLjB9LCJQYWRkaW5nIjp7IiRpZCI6IjE1MSIsIlRvcCI6MC4wLCJMZWZ0IjowLjAsIlJpZ2h0IjowLjAsIkJvdHRvbSI6MC4wfSwiQmFja2dyb3VuZCI6eyIkaWQiOiIxNTIiLCJDb2xvciI6eyIkaWQiOiIxNTMiLCJBIjowLCJSIjoyNTUsIkciOjI1NSwiQiI6MjU1fX0sIklzVmlzaWJsZSI6dHJ1ZSwiV2lkdGgiOjAuMCwiSGVpZ2h0IjowLjAsIkJvcmRlclN0eWxlIjp7IiRpZCI6IjE1NCIsIkxpbmVDb2xvciI6bnVsbCwiTGluZVdlaWdodCI6MC4wLCJMaW5lVHlwZSI6MCwiUGFyZW50U3R5bGUiOm51bGx9LCJQYXJlbnRTdHlsZSI6bnVsbH0sIkRhdGVTdHlsZSI6eyIkaWQiOiIxNTUiLCJGb250U2V0dGluZ3MiOnsiJGlkIjoiMTU2IiwiRm9udFNpemUiOjEwLCJGb250TmFtZSI6IkNhbGlicmkiLCJJc0JvbGQiOmZhbHNlLCJJc0l0YWxpYyI6ZmFsc2UsIklzVW5kZXJsaW5lZCI6ZmFsc2UsIlBhcmVudFN0eWxlIjpudWxsfSwiQXV0b1NpemUiOjAsIkZvcmVncm91bmQiOnsiJGlkIjoiMTU3IiwiQ29sb3IiOnsiJGlkIjoiMTU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TkiLCJUb3AiOjAuMCwiTGVmdCI6MC4wLCJSaWdodCI6MC4wLCJCb3R0b20iOjAuMH0sIlBhZGRpbmciOnsiJGlkIjoiMTYwIiwiVG9wIjowLjAsIkxlZnQiOjAuMCwiUmlnaHQiOjAuMCwiQm90dG9tIjowLjB9LCJCYWNrZ3JvdW5kIjp7IiRpZCI6IjE2MSIsIkNvbG9yIjp7IiRpZCI6IjE2MiIsIkEiOjAsIlIiOjI1NSwiRyI6MjU1LCJCIjoyNTV9fSwiSXNWaXNpYmxlIjp0cnVlLCJXaWR0aCI6MC4wLCJIZWlnaHQiOjAuMCwiQm9yZGVyU3R5bGUiOnsiJGlkIjoiMTYzIiwiTGluZUNvbG9yIjpudWxsLCJMaW5lV2VpZ2h0IjowLjAsIkxpbmVUeXBlIjowLCJQYXJlbnRTdHlsZSI6bnVsbH0sIlBhcmVudFN0eWxlIjpudWxsfSwiRGF0ZUZvcm1hdCI6eyIkaWQiOiIxNj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NjUiLCJEYXRlUGFydElzVmlzaWJsZSI6dHJ1ZSwiVGltZVBhcnRJc1Zpc2libGUiOnRydWV9fSwiV2Vla051bWJlcmluZyI6eyIkaWQiOiIxNjYiLCJGb3JtYXQiOjAsIklzVmlzaWJsZSI6ZmFsc2UsIkxhc3RLbm93blZpc2liaWxpdHlTdGF0ZSI6ZmFsc2V9LCJJc1Zpc2libGUiOnRydWUsIlBhcmVudFN0eWxlIjpudWxsfSwiSW5kZXgiOjYsIlNtYXJ0RHVyYXRpb25BY3RpdmF0ZWQiOmZhbHNlLCJEYXRlRm9ybWF0Ijp7IiRyZWYiOiIxNjQifSwiV2Vla051bWJlcmluZyI6eyIkaWQiOiIxNjciLCJGb3JtYXQiOjAsIklzVmlzaWJsZSI6ZmFsc2UsIkxhc3RLbm93blZpc2liaWxpdHlTdGF0ZSI6ZmFsc2V9LCJJZCI6IjI1MmU5NjA1LThhMzUtNDZlMC1iMDZmLTBlOTMzOTBkMmIyMiIsIkltcG9ydElkIjpudWxsLCJUaXRsZSI6IlJlcXVpcmVtZW50cyIsIk5vdGUiOm51bGwsIkh5cGVybGluayI6eyIkaWQiOiIxNjgiLCJBZGRyZXNzIjoiIiwiU3ViQWRkcmVzcyI6IiJ9LCJJc0NoYW5nZWQiOmZhbHNlLCJJc05ldyI6ZmFsc2V9fV0sIl9taWxlc3RvbmVzIjpbXSwiSWQiOiIwMDAwMDAwMC0wMDAwLTAwMDAtMDAwMC0wMDAwMDAwMDAwMDAiLCJJc1NpbmdsZUl0ZW1Sb3ciOnRydWV9LHsiJGlkIjoiMTY5IiwiX3Rhc2tzIjpbeyIkaWQiOiIxNzAiLCJfYXR0YWNoZWRNaWxlc3RvbmVzIjpbXSwiVGFza0RlZmluaXRpb24iOnsiJGlkIjoiMTcxIiwiR3JvdXBOYW1lIjpudWxsLCJTdGFydERhdGUiOiIyMDIxLTA0LTI3VDAwOjAwOjAwWiIsIkVuZERhdGUiOiIyMDIxLTA1LTA2VDIzOjU5OjAwWiIsIlBlcmNlbnRhZ2VDb21wbGV0ZSI6bnVsbCwiU3R5bGUiOnsiJGlkIjoiMTcyIiwiU2hhcGUiOjAsIlNoYXBlVGhpY2tuZXNzIjoxLCJEdXJhdGlvbkZvcm1hdCI6MCwiSW5jbHVkZU5vbldvcmtpbmdEYXlzSW5EdXJhdGlvbiI6ZmFsc2UsIlBlcmNlbnRhZ2VDb21wbGV0ZVN0eWxlIjp7IiRpZCI6IjE3MyIsIkZvbnRTZXR0aW5ncyI6eyIkaWQiOiIxNzQiLCJGb250U2l6ZSI6MTAsIkZvbnROYW1lIjoiQ2FsaWJyaSIsIklzQm9sZCI6ZmFsc2UsIklzSXRhbGljIjpmYWxzZSwiSXNVbmRlcmxpbmVkIjpmYWxzZSwiUGFyZW50U3R5bGUiOm51bGx9LCJBdXRvU2l6ZSI6MCwiRm9yZWdyb3VuZCI6eyIkcmVmIjoiMTE3In0sIk1heFdpZHRoIjoyMDAuMCwiTWF4SGVpZ2h0IjoiSW5maW5pdHkiLCJTbWFydEZvcmVncm91bmRJc0FjdGl2ZSI6ZmFsc2UsIkhvcml6b250YWxBbGlnbm1lbnQiOjAsIlZlcnRpY2FsQWxpZ25tZW50IjowLCJTbWFydEZvcmVncm91bmQiOm51bGwsIkJhY2tncm91bmRGaWxsVHlwZSI6MCwiTWFyZ2luIjp7IiRpZCI6IjE3NSIsIlRvcCI6MC4wLCJMZWZ0IjowLjAsIlJpZ2h0IjowLjAsIkJvdHRvbSI6MC4wfSwiUGFkZGluZyI6eyIkaWQiOiIxNzYiLCJUb3AiOjAuMCwiTGVmdCI6MC4wLCJSaWdodCI6MC4wLCJCb3R0b20iOjAuMH0sIkJhY2tncm91bmQiOnsiJHJlZiI6IjEyM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MTI3In19LCJNYXhXaWR0aCI6MjAwLjAsIk1heEhlaWdodCI6IkluZmluaXR5IiwiU21hcnRGb3JlZ3JvdW5kSXNBY3RpdmUiOmZhbHNlLCJIb3Jpem9udGFsQWxpZ25tZW50IjowLCJWZXJ0aWNhbEFsaWdubWVudCI6MCwiU21hcnRGb3JlZ3JvdW5kIjpudWxsLCJCYWNrZ3JvdW5kRmlsbFR5cGUiOjAsIk1hcmdpbiI6eyIkaWQiOiIxODEiLCJUb3AiOjAuMCwiTGVmdCI6MC4wLCJSaWdodCI6MC4wLCJCb3R0b20iOjAuMH0sIlBhZGRpbmciOnsiJGlkIjoiMTgyIiwiVG9wIjowLjAsIkxlZnQiOjAuMCwiUmlnaHQiOjAuMCwiQm90dG9tIjowLjB9LCJCYWNrZ3JvdW5kIjp7IiRyZWYiOiIxMzAifSwiSXNWaXNpYmxlIjp0cnVlLCJXaWR0aCI6MC4wLCJIZWlnaHQiOjAuMCwiQm9yZGVyU3R5bGUiOnsiJGlkIjoiMTgzIiwiTGluZUNvbG9yIjpudWxsLCJMaW5lV2VpZ2h0IjowLjAsIkxpbmVUeXBlIjowLCJQYXJlbnRTdHlsZSI6bnVsbH0sIlBhcmVudFN0eWxlIjpudWxsfSwiSG9yaXpvbnRhbENvbm5lY3RvclN0eWxlIjp7IiRpZCI6IjE4NCIsIkxpbmVDb2xvciI6eyIkcmVmIjoiMTMzIn0sIkxpbmVXZWlnaHQiOjAuOCwiTGluZVR5cGUiOjAsIlBhcmVudFN0eWxlIjpudWxsfSwiVmVydGljYWxDb25uZWN0b3JTdHlsZSI6eyIkaWQiOiIxODUiLCJMaW5lQ29sb3IiOnsiJHJlZiI6IjEzNiJ9LCJMaW5lV2VpZ2h0IjowLjAsIkxpbmVUeXBlIjowLCJQYXJlbnRTdHlsZSI6bnVsbH0sIk1hcmdpbiI6bnVsbCwiU3RhcnREYXRlUG9zaXRpb24iOjMsIkVuZERhdGVQb3NpdGlvbiI6MywiRGF0ZUlzVmlzaWJsZSI6dHJ1ZSwiVGl0bGVQb3NpdGlvbiI6MiwiRHVyYXRpb25Qb3NpdGlvbiI6NiwiUGVyY2VudGFnZUNvbXBsZXRlZFBvc2l0aW9uIjoyLCJTcGFjaW5nIjo1LCJJc0JlbG93VGltZWJhbmQiOnRydWUsIlBlcmNlbnRhZ2VDb21wbGV0ZVNoYXBlT3BhY2l0eSI6MzUsIlNoYXBlU3R5bGUiOnsiJGlkIjoiMTg2IiwiTWFyZ2luIjp7IiRpZCI6IjE4NyIsIlRvcCI6MC4wLCJMZWZ0Ijo0LjAsIlJpZ2h0Ijo0LjAsIkJvdHRvbSI6MC4wfSwiUGFkZGluZyI6eyIkaWQiOiIxODgiLCJUb3AiOjAuMCwiTGVmdCI6MC4wLCJSaWdodCI6MC4wLCJCb3R0b20iOjAuMH0sIkJhY2tncm91bmQiOnsiJGlkIjoiMTg5IiwiQ29sb3IiOnsiJGlkIjoiMTkwIiwiQSI6MjU1LCJSIjo5MSwiRyI6MTU1LCJCIjoyMTN9fSwiSXNWaXNpYmxlIjp0cnVlLCJXaWR0aCI6NjEuMCwiSGVpZ2h0IjoxNi4wLCJCb3JkZXJTdHlsZSI6eyIkaWQiOiIxOTEiLCJMaW5lQ29sb3IiOnsiJHJlZiI6IjE0NCJ9LCJMaW5lV2VpZ2h0IjowLjAsIkxpbmVUeXBlIjowLCJQYXJlbnRTdHlsZSI6bnVsbH0sIlBhcmVudFN0eWxlIjpudWxsfSwiVGl0bGVTdHlsZSI6eyIkaWQiOiIxOTIiLCJGb250U2V0dGluZ3MiOnsiJGlkIjoiMTkzIiwiRm9udFNpemUiOjExLCJGb250TmFtZSI6IkNhbGlicmkiLCJJc0JvbGQiOnRydWUsIklzSXRhbGljIjpmYWxzZSwiSXNVbmRlcmxpbmVkIjpmYWxzZSwiUGFyZW50U3R5bGUiOm51bGx9LCJBdXRvU2l6ZSI6MCwiRm9yZWdyb3VuZCI6eyIkaWQiOiIxOTQiLCJDb2xvciI6eyIkaWQiOiIxOT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k2IiwiVG9wIjowLjAsIkxlZnQiOjAuMCwiUmlnaHQiOjAuMCwiQm90dG9tIjowLjB9LCJQYWRkaW5nIjp7IiRpZCI6IjE5NyIsIlRvcCI6MC4wLCJMZWZ0IjowLjAsIlJpZ2h0IjowLjAsIkJvdHRvbSI6MC4wfSwiQmFja2dyb3VuZCI6eyIkaWQiOiIxOTgiLCJDb2xvciI6eyIkaWQiOiIxOTkiLCJBIjowLCJSIjoyNTUsIkciOjI1NSwiQiI6MjU1fX0sIklzVmlzaWJsZSI6dHJ1ZSwiV2lkdGgiOjAuMCwiSGVpZ2h0IjowLjAsIkJvcmRlclN0eWxlIjp7IiRpZCI6IjIwMCIsIkxpbmVDb2xvciI6bnVsbCwiTGluZVdlaWdodCI6MC4wLCJMaW5lVHlwZSI6MCwiUGFyZW50U3R5bGUiOm51bGx9LCJQYXJlbnRTdHlsZSI6bnVsbH0sIkRhdGVTdHlsZSI6eyIkaWQiOiIyMDEiLCJGb250U2V0dGluZ3MiOnsiJGlkIjoiMjAyIiwiRm9udFNpemUiOjEwLCJGb250TmFtZSI6IkNhbGlicmkiLCJJc0JvbGQiOmZhbHNlLCJJc0l0YWxpYyI6ZmFsc2UsIklzVW5kZXJsaW5lZCI6ZmFsc2UsIlBhcmVudFN0eWxlIjpudWxsfSwiQXV0b1NpemUiOjAsIkZvcmVncm91bmQiOnsiJGlkIjoiMjAzIiwiQ29sb3IiOnsiJGlkIjoiMjA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pZCI6IjIwOCIsIkEiOjAsIlIiOjI1NSwiRyI6MjU1LCJCIjoyNTV9fSwiSXNWaXNpYmxlIjp0cnVlLCJXaWR0aCI6MC4wLCJIZWlnaHQiOjAuMCwiQm9yZGVyU3R5bGUiOnsiJGlkIjoiMjA5IiwiTGluZUNvbG9yIjpudWxsLCJMaW5lV2VpZ2h0IjowLjAsIkxpbmVUeXBlIjowLCJQYXJlbnRTdHlsZSI6bnVsbH0sIlBhcmVudFN0eWxlIjpudWxsfSwiRGF0ZUZvcm1hdCI6eyIkaWQiOiIyMT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Y1In19LCJXZWVrTnVtYmVyaW5nIjp7IiRpZCI6IjIxMSIsIkZvcm1hdCI6MCwiSXNWaXNpYmxlIjpmYWxzZSwiTGFzdEtub3duVmlzaWJpbGl0eVN0YXRlIjpmYWxzZX0sIklzVmlzaWJsZSI6dHJ1ZSwiUGFyZW50U3R5bGUiOm51bGx9LCJJbmRleCI6NywiU21hcnREdXJhdGlvbkFjdGl2YXRlZCI6ZmFsc2UsIkRhdGVGb3JtYXQiOnsiJHJlZiI6IjIxMCJ9LCJXZWVrTnVtYmVyaW5nIjp7IiRpZCI6IjIxMiIsIkZvcm1hdCI6MCwiSXNWaXNpYmxlIjpmYWxzZSwiTGFzdEtub3duVmlzaWJpbGl0eVN0YXRlIjpmYWxzZX0sIklkIjoiZDA0MTI4M2QtOGYzYy00MTIyLWIxMWYtMzI2OTE0MmRiYjhkIiwiSW1wb3J0SWQiOm51bGwsIlRpdGxlIjoiRXN0aW1hdGlvbiIsIk5vdGUiOm51bGwsIkh5cGVybGluayI6eyIkaWQiOiIyMTMiLCJBZGRyZXNzIjoiIiwiU3ViQWRkcmVzcyI6IiJ9LCJJc0NoYW5nZWQiOmZhbHNlLCJJc05ldyI6ZmFsc2V9fSx7IiRpZCI6IjIxNCIsIl9hdHRhY2hlZE1pbGVzdG9uZXMiOltdLCJUYXNrRGVmaW5pdGlvbiI6eyIkaWQiOiIyMTUiLCJHcm91cE5hbWUiOm51bGwsIlN0YXJ0RGF0ZSI6IjIwMjEtMDUtMDdUMDA6MDA6MDBaIiwiRW5kRGF0ZSI6IjIwMjEtMDYtMDVUMjM6NTk6MDAiLCJQZXJjZW50YWdlQ29tcGxldGUiOm51bGwsIlN0eWxlIjp7IiRpZCI6IjIxNiIsIlNoYXBlIjowLCJTaGFwZVRoaWNrbmVzcyI6MSwiRHVyYXRpb25Gb3JtYXQiOjAsIkluY2x1ZGVOb25Xb3JraW5nRGF5c0luRHVyYXRpb24iOmZhbHNlLCJQZXJjZW50YWdlQ29tcGxldGVTdHlsZSI6eyIkaWQiOiIyMTciLCJGb250U2V0dGluZ3MiOnsiJGlkIjoiMjE4IiwiRm9udFNpemUiOjEwLCJGb250TmFtZSI6IkNhbGlicmkiLCJJc0JvbGQiOmZhbHNlLCJJc0l0YWxpYyI6ZmFsc2UsIklzVW5kZXJsaW5lZCI6ZmFsc2UsIlBhcmVudFN0eWxlIjpudWxsfSwiQXV0b1NpemUiOjAsIkZvcmVncm91bmQiOnsiJHJlZiI6IjExNyJ9LCJNYXhXaWR0aCI6MjAwLjAsIk1heEhlaWdodCI6IkluZmluaXR5IiwiU21hcnRGb3JlZ3JvdW5kSXNBY3RpdmUiOmZhbHNlLCJIb3Jpem9udGFsQWxpZ25tZW50IjowLCJWZXJ0aWNhbEFsaWdubWVudCI6MCwiU21hcnRGb3JlZ3JvdW5kIjpudWxsLCJCYWNrZ3JvdW5kRmlsbFR5cGUiOjAsIk1hcmdpbiI6eyIkaWQiOiIyMTkiLCJUb3AiOjAuMCwiTGVmdCI6MC4wLCJSaWdodCI6MC4wLCJCb3R0b20iOjAuMH0sIlBhZGRpbmciOnsiJGlkIjoiMjIwIiwiVG9wIjowLjAsIkxlZnQiOjAuMCwiUmlnaHQiOjAuMCwiQm90dG9tIjowLjB9LCJCYWNrZ3JvdW5kIjp7IiRyZWYiOiIxMjE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HJlZiI6IjEyNyJ9fSwiTWF4V2lkdGgiOjIwMC4wLCJNYXhIZWlnaHQiOiJJbmZpbml0eSIsIlNtYXJ0Rm9yZWdyb3VuZElzQWN0aXZlIjpmYWxzZSwiSG9yaXpvbnRhbEFsaWdubWVudCI6MCwiVmVydGljYWxBbGlnbm1lbnQiOjAsIlNtYXJ0Rm9yZWdyb3VuZCI6bnVsbCwiQmFja2dyb3VuZEZpbGxUeXBlIjowLCJNYXJnaW4iOnsiJGlkIjoiMjI1IiwiVG9wIjowLjAsIkxlZnQiOjAuMCwiUmlnaHQiOjAuMCwiQm90dG9tIjowLjB9LCJQYWRkaW5nIjp7IiRpZCI6IjIyNiIsIlRvcCI6MC4wLCJMZWZ0IjowLjAsIlJpZ2h0IjowLjAsIkJvdHRvbSI6MC4wfSwiQmFja2dyb3VuZCI6eyIkcmVmIjoiMTMwIn0sIklzVmlzaWJsZSI6dHJ1ZSwiV2lkdGgiOjAuMCwiSGVpZ2h0IjowLjAsIkJvcmRlclN0eWxlIjp7IiRpZCI6IjIyNyIsIkxpbmVDb2xvciI6bnVsbCwiTGluZVdlaWdodCI6MC4wLCJMaW5lVHlwZSI6MCwiUGFyZW50U3R5bGUiOm51bGx9LCJQYXJlbnRTdHlsZSI6bnVsbH0sIkhvcml6b250YWxDb25uZWN0b3JTdHlsZSI6eyIkaWQiOiIyMjgiLCJMaW5lQ29sb3IiOnsiJHJlZiI6IjEzMyJ9LCJMaW5lV2VpZ2h0IjowLjgsIkxpbmVUeXBlIjowLCJQYXJlbnRTdHlsZSI6bnVsbH0sIlZlcnRpY2FsQ29ubmVjdG9yU3R5bGUiOnsiJGlkIjoiMjI5IiwiTGluZUNvbG9yIjp7IiRyZWYiOiIxMzYifSwiTGluZVdlaWdodCI6MC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0cnVlLCJQZXJjZW50YWdlQ29tcGxldGVTaGFwZU9wYWNpdHkiOjM1LCJTaGFwZVN0eWxlIjp7IiRpZCI6IjIzMCIsIk1hcmdpbiI6eyIkaWQiOiIyMzEiLCJUb3AiOjAuMCwiTGVmdCI6NC4wLCJSaWdodCI6NC4wLCJCb3R0b20iOjAuMH0sIlBhZGRpbmciOnsiJGlkIjoiMjMyIiwiVG9wIjowLjAsIkxlZnQiOjAuMCwiUmlnaHQiOjAuMCwiQm90dG9tIjowLjB9LCJCYWNrZ3JvdW5kIjp7IiRpZCI6IjIzMyIsIkNvbG9yIjp7IiRpZCI6IjIzNCIsIkEiOjI1NSwiUiI6OTEsIkciOjE1NSwiQiI6MjEzfX0sIklzVmlzaWJsZSI6dHJ1ZSwiV2lkdGgiOjAuMCwiSGVpZ2h0IjoxNi4wLCJCb3JkZXJTdHlsZSI6eyIkaWQiOiIyMzUiLCJMaW5lQ29sb3IiOnsiJHJlZiI6IjE0NCJ9LCJMaW5lV2VpZ2h0IjowLjAsIkxpbmVUeXBlIjowLCJQYXJlbnRTdHlsZSI6bnVsbH0sIlBhcmVudFN0eWxlIjpudWxsfSwiVGl0bGVTdHlsZSI6eyIkaWQiOiIyMzYiLCJGb250U2V0dGluZ3MiOnsiJGlkIjoiMjM3IiwiRm9udFNpemUiOjExLCJGb250TmFtZSI6IkNhbGlicmkiLCJJc0JvbGQiOnRydWUsIklzSXRhbGljIjpmYWxzZSwiSXNVbmRlcmxpbmVkIjpmYWxzZSwiUGFyZW50U3R5bGUiOm51bGx9LCJBdXRvU2l6ZSI6MCwiRm9yZWdyb3VuZCI6eyIkaWQiOiIyMzgiLCJDb2xvciI6eyIkaWQiOiIy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QwIiwiVG9wIjowLjAsIkxlZnQiOjAuMCwiUmlnaHQiOjAuMCwiQm90dG9tIjowLjB9LCJQYWRkaW5nIjp7IiRpZCI6IjI0MSIsIlRvcCI6MC4wLCJMZWZ0IjowLjAsIlJpZ2h0IjowLjAsIkJvdHRvbSI6MC4wfSwiQmFja2dyb3VuZCI6eyIkaWQiOiIyNDIiLCJDb2xvciI6eyIkaWQiOiIyNDMiLCJBIjowLCJSIjoyNTUsIkciOjI1NSwiQiI6MjU1fX0sIklzVmlzaWJsZSI6dHJ1ZSwiV2lkdGgiOjAuMCwiSGVpZ2h0IjowLjAsIkJvcmRlclN0eWxlIjp7IiRpZCI6IjI0NCIsIkxpbmVDb2xvciI6bnVsbCwiTGluZVdlaWdodCI6MC4wLCJMaW5lVHlwZSI6MCwiUGFyZW50U3R5bGUiOm51bGx9LCJQYXJlbnRTdHlsZSI6bnVsbH0sIkRhdGVTdHlsZSI6eyIkaWQiOiIyNDUiLCJGb250U2V0dGluZ3MiOnsiJGlkIjoiMjQ2IiwiRm9udFNpemUiOjEwLCJGb250TmFtZSI6IkNhbGlicmkiLCJJc0JvbGQiOmZhbHNlLCJJc0l0YWxpYyI6ZmFsc2UsIklzVW5kZXJsaW5lZCI6ZmFsc2UsIlBhcmVudFN0eWxlIjpudWxsfSwiQXV0b1NpemUiOjAsIkZvcmVncm91bmQiOnsiJGlkIjoiMjQ3IiwiQ29sb3IiOnsiJGlkIjoiMjQ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DkiLCJUb3AiOjAuMCwiTGVmdCI6MC4wLCJSaWdodCI6MC4wLCJCb3R0b20iOjAuMH0sIlBhZGRpbmciOnsiJGlkIjoiMjUwIiwiVG9wIjowLjAsIkxlZnQiOjAuMCwiUmlnaHQiOjAuMCwiQm90dG9tIjowLjB9LCJCYWNrZ3JvdW5kIjp7IiRpZCI6IjI1MSIsIkNvbG9yIjp7IiRpZCI6IjI1MiIsIkEiOjAsIlIiOjI1NSwiRyI6MjU1LCJCIjoyNTV9fSwiSXNWaXNpYmxlIjp0cnVlLCJXaWR0aCI6MC4wLCJIZWlnaHQiOjAuMCwiQm9yZGVyU3R5bGUiOnsiJGlkIjoiMjUzIiwiTGluZUNvbG9yIjpudWxsLCJMaW5lV2VpZ2h0IjowLjAsIkxpbmVUeXBlIjowLCJQYXJlbnRTdHlsZSI6bnVsbH0sIlBhcmVudFN0eWxlIjpudWxsfSwiRGF0ZUZvcm1hdCI6eyIkaWQiOiIyNT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Y1In19LCJXZWVrTnVtYmVyaW5nIjp7IiRpZCI6IjI1NSIsIkZvcm1hdCI6MCwiSXNWaXNpYmxlIjpmYWxzZSwiTGFzdEtub3duVmlzaWJpbGl0eVN0YXRlIjpmYWxzZX0sIklzVmlzaWJsZSI6dHJ1ZSwiUGFyZW50U3R5bGUiOm51bGx9LCJJbmRleCI6OCwiU21hcnREdXJhdGlvbkFjdGl2YXRlZCI6ZmFsc2UsIkRhdGVGb3JtYXQiOnsiJHJlZiI6IjI1NCJ9LCJXZWVrTnVtYmVyaW5nIjp7IiRpZCI6IjI1NiIsIkZvcm1hdCI6MCwiSXNWaXNpYmxlIjpmYWxzZSwiTGFzdEtub3duVmlzaWJpbGl0eVN0YXRlIjpmYWxzZX0sIklkIjoiYmY1ZWMzYmItOTI4NC00MzMwLWIzN2ItOWU2OTQwMTg2YTNlIiwiSW1wb3J0SWQiOm51bGwsIlRpdGxlIjoiUHJvdG90eXBlIiwiTm90ZSI6bnVsbCwiSHlwZXJsaW5rIjp7IiRpZCI6IjI1NyIsIkFkZHJlc3MiOiIiLCJTdWJBZGRyZXNzIjoiIn0sIklzQ2hhbmdlZCI6ZmFsc2UsIklzTmV3IjpmYWxzZX19XSwiX21pbGVzdG9uZXMiOltdLCJJZCI6IjMwY2YwZTZjLTM4NmUtNGIzMC05M2IwLTY2NTE4OThiZmMxMCIsIklzU2luZ2xlSXRlbVJvdyI6ZmFsc2V9XSwiSW5kZXgiOjUsIklkIjoiYWFlNDRkYzgtZDMxMS00MDk3LWE3NTktOGJkMmJiZGQ1MDlhIiwiSGVhZGVyVGV4dCI6bnVsbCwiSXNEZWZhdWx0Ijp0cnVlLCJTdHlsZSI6eyIkaWQiOiIyNTgiLCJIZWFkZXJTdHlsZSI6eyIkaWQiOiIyNTkiLCJUZXh0U3R5bGUiOnsiJGlkIjoiMjYwIiwiRm9udFNldHRpbmdzIjp7IiRpZCI6IjI2MSIsIkZvbnRTaXplIjoxMiwiRm9udE5hbWUiOiJDYWxpYnJpIiwiSXNCb2xkIjpmYWxzZSwiSXNJdGFsaWMiOmZhbHNlLCJJc1VuZGVybGluZWQiOmZhbHNlLCJQYXJlbnRTdHlsZSI6bnVsbH0sIkF1dG9TaXplIjowLCJGb3JlZ3JvdW5kIjp7IiRpZCI6IjI2MiIsIkNvbG9yIjp7IiRpZCI6IjI2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m51bGwsIklzVmlzaWJsZSI6dHJ1ZSwiV2lkdGgiOjAuMCwiSGVpZ2h0IjowLjAsIkJvcmRlclN0eWxlIjpudWxsLCJQYXJlbnRTdHlsZSI6bnVsbH0sIlJlY3RhbmdsZVN0eWxlIjp7IiRpZCI6IjI2NiIsIk1hcmdpbiI6eyIkaWQiOiIyNjciLCJUb3AiOjAuMCwiTGVmdCI6MC4wLCJSaWdodCI6MC4wLCJCb3R0b20iOjAuMH0sIlBhZGRpbmciOnsiJGlkIjoiMjY4IiwiVG9wIjowLjAsIkxlZnQiOjAuMCwiUmlnaHQiOjAuMCwiQm90dG9tIjowLjB9LCJCYWNrZ3JvdW5kIjp7IiRpZCI6IjI2OSIsIkNvbG9yIjp7IiRpZCI6IjI3MCIsIkEiOjYzLCJSIjoxNjUsIkciOjE2NSwiQiI6MTY1fX0sIklzVmlzaWJsZSI6dHJ1ZSwiV2lkdGgiOjAuMCwiSGVpZ2h0IjowLjAsIkJvcmRlclN0eWxlIjp7IiRpZCI6IjI3MSIsIkxpbmVDb2xvciI6eyIkaWQiOiIyNzIiLCIkdHlwZSI6Ik5MUkUuQ29tbW9uLkRvbS5Tb2xpZENvbG9yQnJ1c2gsIE5MUkUuQ29tbW9uIiwiQ29sb3IiOnsiJGlkIjoiMjczIiwiQSI6MjU1LCJSIjoyNTUsIkciOjAsIkIiOjB9fSwiTGluZVdlaWdodCI6MC4wLCJMaW5lVHlwZSI6MCwiUGFyZW50U3R5bGUiOm51bGx9LCJQYXJlbnRTdHlsZSI6bnVsbH0sIk1hcmdpbiI6eyIkaWQiOiIyNzQiLCJUb3AiOjAuMCwiTGVmdCI6MC4wLCJSaWdodCI6MC4wLCJCb3R0b20iOjAuMH0sIlBhZGRpbmciOnsiJGlkIjoiMjc1IiwiVG9wIjowLjAsIkxlZnQiOjAuMCwiUmlnaHQiOjAuMCwiQm90dG9tIjowLjB9LCJCYWNrZ3JvdW5kIjpudWxsLCJJc1Zpc2libGUiOnRydWUsIldpZHRoIjowLjAsIkhlaWdodCI6MC4wLCJCb3JkZXJTdHlsZSI6bnVsbCwiUGFyZW50U3R5bGUiOm51bGx9LCJCYWNrZ3JvdW5kU3R5bGUiOnsiJGlkIjoiMjc2IiwiTWFyZ2luIjp7IiRpZCI6IjI3NyIsIlRvcCI6MC4wLCJMZWZ0IjowLjAsIlJpZ2h0IjowLjAsIkJvdHRvbSI6MC4wfSwiUGFkZGluZyI6eyIkaWQiOiIyNzgiLCJUb3AiOjAuMCwiTGVmdCI6MC4wLCJSaWdodCI6MC4wLCJCb3R0b20iOjAuMH0sIkJhY2tncm91bmQiOnsiJGlkIjoiMjc5IiwiQ29sb3IiOnsiJGlkIjoiMjgwIiwiQSI6NTEsIlIiOjE2NSwiRyI6MTY1LCJCIjoxNjV9fSwiSXNWaXNpYmxlIjp0cnVlLCJXaWR0aCI6MC4wLCJIZWlnaHQiOjA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TWFyZ2luIjp7IiRpZCI6IjI4NCIsIlRvcCI6MC4wLCJMZWZ0IjowLjAsIlJpZ2h0IjowLjAsIkJvdHRvbSI6MC4wfSwiUGFkZGluZyI6eyIkaWQiOiIyODUiLCJUb3AiOjAuMCwiTGVmdCI6MC4wLCJSaWdodCI6MC4wLCJCb3R0b20iOjAuMH0sIklzVmlzaWJsZSI6ZmFsc2UsIldpZHRoIjowLjAsIkhlaWdodCI6MC4wLCJCb3JkZXJTdHlsZSI6bnVsbCwiUGFyZW50U3R5bGUiOm51bGx9fV0sIklkIjoiNTJiOWI0MDktOTQ4NS00OTZlLWI1NzItZmI4NTk5MjJmMDNlIiwiSW5kZXgiOjUsIkhlYWRlclRleHQiOiJSZXF1aXJlbWVudHMiLCJTdHlsZSI6eyIkaWQiOiIyODYiLCJIZWFkZXJTdHlsZSI6eyIkaWQiOiIyODciLCJUZXh0SXNWZXJ0aWNhbCI6ZmFsc2UsIlRleHRTdHlsZSI6eyIkaWQiOiIyODgiLCJGb250U2V0dGluZ3MiOnsiJGlkIjoiMjg5IiwiRm9udFNpemUiOjEyLCJGb250TmFtZSI6IkNhbGlicmkiLCJJc0JvbGQiOnRydWUsIklzSXRhbGljIjpmYWxzZSwiSXNVbmRlcmxpbmVkIjpmYWxzZSwiUGFyZW50U3R5bGUiOm51bGx9LCJBdXRvU2l6ZSI6MCwiRm9yZWdyb3VuZCI6eyIkaWQiOiIyOTAiLCJDb2xvciI6eyIkaWQiOiIyOTEiLCJBIjoyNTUsIlIiOjIyLCJHIjoyOCwiQiI6MzV9fSwiTWF4V2lkdGgiOiJJbmZpbml0eSIsIk1heEhlaWdodCI6IkluZmluaXR5IiwiU21hcnRGb3JlZ3JvdW5kSXNBY3RpdmUiOmZhbHNlLCJIb3Jpem9udGFsQWxpZ25tZW50IjowLCJWZXJ0aWNhbEFsaWdubWVudCI6MCwiU21hcnRGb3JlZ3JvdW5kIjpudWxsLCJCYWNrZ3JvdW5kRmlsbFR5cGUiOjAsIk1hcmdpbiI6eyIkaWQiOiIyOTIiLCJUb3AiOjAuMCwiTGVmdCI6MC4wLCJSaWdodCI6MC4wLCJCb3R0b20iOjAuMH0sIlBhZGRpbmciOnsiJGlkIjoiMjkzIiwiVG9wIjowLjAsIkxlZnQiOjAuMCwiUmlnaHQiOjAuMCwiQm90dG9tIjowLjB9LCJCYWNrZ3JvdW5kIjpudWxsLCJJc1Zpc2libGUiOnRydWUsIldpZHRoIjowLjAsIkhlaWdodCI6MC4wLCJCb3JkZXJTdHlsZSI6bnVsbCwiUGFyZW50U3R5bGUiOm51bGx9LCJSZWN0YW5nbGVTdHlsZSI6eyIkaWQiOiIyOTQiLCJNYXJnaW4iOnsiJGlkIjoiMjk1IiwiVG9wIjowLjAsIkxlZnQiOjAuMCwiUmlnaHQiOjAuMCwiQm90dG9tIjowLjB9LCJQYWRkaW5nIjp7IiRpZCI6IjI5NiIsIlRvcCI6MC4wLCJMZWZ0IjowLjAsIlJpZ2h0IjowLjAsIkJvdHRvbSI6MC4wfSwiQmFja2dyb3VuZCI6eyIkaWQiOiIyOTciLCJDb2xvciI6eyIkaWQiOiIyOTgiLCJBIjoxMjcsIlIiOjkxLCJHIjoxNTUsIkIiOjIxM319LCJJc1Zpc2libGUiOnRydWUsIldpZHRoIjowLjAsIkhlaWdodCI6MC4wLCJCb3JkZXJTdHlsZSI6eyIkaWQiOiIyOTkiLCJMaW5lQ29sb3IiOnsiJGlkIjoiMzAwIiwiJHR5cGUiOiJOTFJFLkNvbW1vbi5Eb20uU29saWRDb2xvckJydXNoLCBOTFJFLkNvbW1vbiIsIkNvbG9yIjp7IiRpZCI6IjMwMSIsIkEiOjI1NSwiUiI6MjIsIkciOjI4LCJCIjozNX19LCJMaW5lV2VpZ2h0IjowLjAsIkxpbmVUeXBlIjowLCJQYXJlbnRTdHlsZSI6bnVsbH0sIlBhcmVudFN0eWxlIjpudWxsfSwiTWFyZ2luIjp7IiRpZCI6IjMwMiIsIlRvcCI6MC4wLCJMZWZ0IjowLjAsIlJpZ2h0IjowLjAsIkJvdHRvbSI6MC4wfSwiUGFkZGluZyI6eyIkaWQiOiIzMDMiLCJUb3AiOjAuMCwiTGVmdCI6MC4wLCJSaWdodCI6MC4wLCJCb3R0b20iOjAuMH0sIkJhY2tncm91bmQiOm51bGwsIklzVmlzaWJsZSI6dHJ1ZSwiV2lkdGgiOjAuMCwiSGVpZ2h0IjowLjAsIkJvcmRlclN0eWxlIjpudWxsLCJQYXJlbnRTdHlsZSI6bnVsbH0sIkJhY2tncm91bmRTdHlsZSI6eyIkaWQiOiIzMDQiLCJNYXJnaW4iOnsiJGlkIjoiMzA1IiwiVG9wIjowLjAsIkxlZnQiOjAuMCwiUmlnaHQiOjAuMCwiQm90dG9tIjowLjB9LCJQYWRkaW5nIjp7IiRpZCI6IjMwNiIsIlRvcCI6MC4wLCJMZWZ0IjowLjAsIlJpZ2h0IjowLjAsIkJvdHRvbSI6MC4wfSwiQmFja2dyb3VuZCI6eyIkaWQiOiIzMDciLCJDb2xvciI6eyIkaWQiOiIzMDgiLCJBIjozOCwiUiI6MTY1LCJHIjoxNjUsIkIiOjE2NX19LCJJc1Zpc2libGUiOnRydWUsIldpZHRoIjowLjAsIkhlaWdodCI6MC4wLCJCb3JkZXJTdHlsZSI6eyIkaWQiOiIzMDkiLCJMaW5lQ29sb3IiOnsiJGlkIjoiMzEwIiwiJHR5cGUiOiJOTFJFLkNvbW1vbi5Eb20uU29saWRDb2xvckJydXNoLCBOTFJFLkNvbW1vbiIsIkNvbG9yIjp7IiRpZCI6IjMxMSIsIkEiOjI1NSwiUiI6MjIsIkciOjI4LCJCIjozNX19LCJMaW5lV2VpZ2h0IjowLjAsIkxpbmVUeXBlIjowLCJQYXJlbnRTdHlsZSI6bnVsbH0sIlBhcmVudFN0eWxlIjpudWxsfSwiSXNBYm92ZVRpbWViYW5kIjpmYWxzZSwiTWFyZ2luIjp7IiRpZCI6IjMxMiIsIlRvcCI6MC4wLCJMZWZ0IjowLjAsIlJpZ2h0IjowLjAsIkJvdHRvbSI6MC4wfSwiUGFkZGluZyI6eyIkaWQiOiIzMTMiLCJUb3AiOjAuMCwiTGVmdCI6MC4wLCJSaWdodCI6MC4wLCJCb3R0b20iOjAuMH0sIklzVmlzaWJsZSI6dHJ1ZSwiV2lkdGgiOjAuMCwiSGVpZ2h0IjowLjAsIkJvcmRlclN0eWxlIjp7IiRpZCI6IjMxNCIsIkxpbmVDb2xvciI6bnVsbCwiTGluZVdlaWdodCI6MC4wLCJMaW5lVHlwZSI6MCwiUGFyZW50U3R5bGUiOm51bGx9LCJQYXJlbnRTdHlsZSI6bnVsbH19LHsiJGlkIjoiMzE1IiwiX2FjdGl2aXRpZXMiOlt7IiRpZCI6IjMxNiIsIl9yb3dzIjpbeyIkaWQiOiIzMTciLCJfdGFza3MiOlt7IiRpZCI6IjMxOCIsIl9hdHRhY2hlZE1pbGVzdG9uZXMiOltdLCJUYXNrRGVmaW5pdGlvbiI6eyIkaWQiOiIzMTkiLCJHcm91cE5hbWUiOm51bGwsIlN0YXJ0RGF0ZSI6IjIwMjEtMDUtMjJUMDA6MDA6MDBaIiwiRW5kRGF0ZSI6IjIwMjEtMDctMzBUMjM6NTk6MDBaIiwiUGVyY2VudGFnZUNvbXBsZXRlIjo1MC4wLCJTdHlsZSI6eyIkaWQiOiIzMjAiLCJTaGFwZSI6NCwiU2hhcGVUaGlja25lc3MiOjEsIkR1cmF0aW9uRm9ybWF0IjoxLCJJbmNsdWRlTm9uV29ya2luZ0RheXNJbkR1cmF0aW9uIjpmYWxzZSwiUGVyY2VudGFnZUNvbXBsZXRlU3R5bGUiOnsiJGlkIjoiMzIxIiwiRm9udFNldHRpbmdzIjp7IiRpZCI6IjMyMiIsIkZvbnRTaXplIjoxMCwiRm9udE5hbWUiOiJDYWxpYnJpIiwiSXNCb2xkIjpmYWxzZSwiSXNJdGFsaWMiOmZhbHNlLCJJc1VuZGVybGluZWQiOmZhbHNlLCJQYXJlbnRTdHlsZSI6bnVsbH0sIkF1dG9TaXplIjowLCJGb3JlZ3JvdW5kIjp7IiRpZCI6IjMyMyIsIkNvbG9yIjp7IiRpZCI6IjMyNCIsIkEiOjI1NSwiUiI6MjMxLCJHIjoyMzAsIkIiOjIzMH19LCJNYXhXaWR0aCI6MjAwLjAsIk1heEhlaWdodCI6IkluZmluaXR5IiwiU21hcnRGb3JlZ3JvdW5kSXNBY3RpdmUiOmZhbHNlLCJIb3Jpem9udGFsQWxpZ25tZW50Ijox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g5LCJSIjowLCJHIjowLCJCIjowfX0sIklzVmlzaWJsZSI6dHJ1ZSwiV2lkdGgiOjAuMCwiSGVpZ2h0IjowLjAsIkJvcmRlclN0eWxlIjp7IiRpZCI6IjMyOSIsIkxpbmVDb2xvciI6bnVsbCwiTGluZVdlaWdodCI6MC4wLCJMaW5lVHlwZSI6MCwiUGFyZW50U3R5bGUiOm51bGx9LCJQYXJlbnRTdHlsZSI6bnVsbH0sIkR1cmF0aW9uU3R5bGUiOnsiJGlkIjoiMzMwIiwiRm9udFNldHRpbmdzIjp7IiRpZCI6IjMzMSIsIkZvbnRTaXplIjoxMCwiRm9udE5hbWUiOiJDYWxpYnJpIiwiSXNCb2xkIjpmYWxzZSwiSXNJdGFsaWMiOmZhbHNlLCJJc1VuZGVybGluZWQiOmZhbHNlLCJQYXJlbnRTdHlsZSI6bnVsbH0sIkF1dG9TaXplIjowLCJGb3JlZ3JvdW5kIjp7IiRpZCI6IjMzMiIsIkNvbG9yIjp7IiRpZCI6IjMz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zQiLCJUb3AiOjAuMCwiTGVmdCI6MC4wLCJSaWdodCI6MC4wLCJCb3R0b20iOjAuMH0sIlBhZGRpbmciOnsiJGlkIjoiMzM1IiwiVG9wIjowLjAsIkxlZnQiOjAuMCwiUmlnaHQiOjAuMCwiQm90dG9tIjowLjB9LCJCYWNrZ3JvdW5kIjp7IiRpZCI6IjMzNiIsIkNvbG9yIjp7IiRpZCI6IjMzNyIsIkEiOjAsIlIiOjI1NSwiRyI6MjU1LCJCIjoyNTV9fSwiSXNWaXNpYmxlIjp0cnVlLCJXaWR0aCI6MC4wLCJIZWlnaHQiOjAuMCwiQm9yZGVyU3R5bGUiOnsiJGlkIjoiMzM4IiwiTGluZUNvbG9yIjpudWxsLCJMaW5lV2VpZ2h0IjowLjAsIkxpbmVUeXBlIjowLCJQYXJlbnRTdHlsZSI6bnVsbH0sIlBhcmVudFN0eWxlIjpudWxsfSwiSG9yaXpvbnRhbENvbm5lY3RvclN0eWxlIjp7IiRpZCI6IjMzOSIsIkxpbmVDb2xvciI6eyIkcmVmIjoiMTMzIn0sIkxpbmVXZWlnaHQiOjAuOCwiTGluZVR5cGUiOjAsIlBhcmVudFN0eWxlIjpudWxsfSwiVmVydGljYWxDb25uZWN0b3JTdHlsZSI6eyIkaWQiOiIzNDAiLCJMaW5lQ29sb3IiOnsiJHJlZiI6IjEzNiJ9LCJMaW5lV2VpZ2h0IjowLjAsIkxpbmVUeXBlIjowLCJQYXJlbnRTdHlsZSI6bnVsbH0sIk1hcmdpbiI6bnVsbCwiU3RhcnREYXRlUG9zaXRpb24iOjYsIkVuZERhdGVQb3NpdGlvbiI6NiwiRGF0ZUlzVmlzaWJsZSI6ZmFsc2UsIlRpdGxlUG9zaXRpb24iOjMsIkR1cmF0aW9uUG9zaXRpb24iOjAsIlBlcmNlbnRhZ2VDb21wbGV0ZWRQb3NpdGlvbiI6MiwiU3BhY2luZyI6NSwiSXNCZWxvd1RpbWViYW5kIjp0cnVlLCJQZXJjZW50YWdlQ29tcGxldGVTaGFwZU9wYWNpdHkiOjM1LCJTaGFwZVN0eWxlIjp7IiRpZCI6IjM0MSIsIk1hcmdpbiI6eyIkaWQiOiIzNDIiLCJUb3AiOjAuMCwiTGVmdCI6NC4wLCJSaWdodCI6NC4wLCJCb3R0b20iOjAuMH0sIlBhZGRpbmciOnsiJGlkIjoiMzQzIiwiVG9wIjowLjAsIkxlZnQiOjAuMCwiUmlnaHQiOjAuMCwiQm90dG9tIjowLjB9LCJCYWNrZ3JvdW5kIjp7IiRpZCI6IjM0NCIsIkNvbG9yIjp7IiRpZCI6IjM0NSIsIkEiOjI1NSwiUiI6MTEyLCJHIjoxNzMsIkIiOjcxfX0sIklzVmlzaWJsZSI6dHJ1ZSwiV2lkdGgiOjAuMCwiSGVpZ2h0IjoxNi4wLCJCb3JkZXJTdHlsZSI6eyIkaWQiOiIzNDYiLCJMaW5lQ29sb3IiOnsiJHJlZiI6IjE0NCJ9LCJMaW5lV2VpZ2h0IjowLjAsIkxpbmVUeXBlIjowLCJQYXJlbnRTdHlsZSI6bnVsbH0sIlBhcmVudFN0eWxlIjpudWxsfSwiVGl0bGVTdHlsZSI6eyIkaWQiOiIzNDciLCJGb250U2V0dGluZ3MiOnsiJGlkIjoiMzQ4IiwiRm9udFNpemUiOjExLCJGb250TmFtZSI6IkNhbGlicmkiLCJJc0JvbGQiOmZhbHNlLCJJc0l0YWxpYyI6ZmFsc2UsIklzVW5kZXJsaW5lZCI6ZmFsc2UsIlBhcmVudFN0eWxlIjpudWxsfSwiQXV0b1NpemUiOjAsIkZvcmVncm91bmQiOnsiJGlkIjoiMzQ5IiwiQ29sb3IiOnsiJGlkIjoiMzU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M1MSIsIlRvcCI6MC4wLCJMZWZ0IjowLjAsIlJpZ2h0IjowLjAsIkJvdHRvbSI6MC4wfSwiUGFkZGluZyI6eyIkaWQiOiIzNTIiLCJUb3AiOjAuMCwiTGVmdCI6MC4wLCJSaWdodCI6MC4wLCJCb3R0b20iOjAuMH0sIkJhY2tncm91bmQiOnsiJGlkIjoiMzUzIiwiQ29sb3IiOnsiJGlkIjoiMzU0IiwiQSI6MCwiUiI6MjU1LCJHIjoyNTUsIkIiOjI1NX19LCJJc1Zpc2libGUiOnRydWUsIldpZHRoIjowLjAsIkhlaWdodCI6MC4wLCJCb3JkZXJTdHlsZSI6eyIkaWQiOiIzNTUiLCJMaW5lQ29sb3IiOm51bGwsIkxpbmVXZWlnaHQiOjAuMCwiTGluZVR5cGUiOjAsIlBhcmVudFN0eWxlIjpudWxsfSwiUGFyZW50U3R5bGUiOm51bGx9LCJEYXRlU3R5bGUiOnsiJGlkIjoiMzU2IiwiRm9udFNldHRpbmdzIjp7IiRpZCI6IjM1NyIsIkZvbnRTaXplIjoxMCwiRm9udE5hbWUiOiJDYWxpYnJpIiwiSXNCb2xkIjpmYWxzZSwiSXNJdGFsaWMiOmZhbHNlLCJJc1VuZGVybGluZWQiOmZhbHNlLCJQYXJlbnRTdHlsZSI6bnVsbH0sIkF1dG9TaXplIjowLCJGb3JlZ3JvdW5kIjp7IiRpZCI6IjM1OCIsIkNvbG9yIjp7IiRpZCI6IjM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YwIiwiVG9wIjowLjAsIkxlZnQiOjAuMCwiUmlnaHQiOjAuMCwiQm90dG9tIjowLjB9LCJQYWRkaW5nIjp7IiRpZCI6IjM2MSIsIlRvcCI6MC4wLCJMZWZ0IjowLjAsIlJpZ2h0IjowLjAsIkJvdHRvbSI6MC4wfSwiQmFja2dyb3VuZCI6eyIkaWQiOiIzNjIiLCJDb2xvciI6eyIkcmVmIjoiMTIyIn19LCJJc1Zpc2libGUiOmZhbHNlLCJXaWR0aCI6MC4wLCJIZWlnaHQiOjAuMCwiQm9yZGVyU3R5bGUiOnsiJGlkIjoiMzYzIiwiTGluZUNvbG9yIjpudWxsLCJMaW5lV2VpZ2h0IjowLjAsIkxpbmVUeXBlIjowLCJQYXJlbnRTdHlsZSI6bnVsbH0sIlBhcmVudFN0eWxlIjpudWxsfSwiRGF0ZUZvcm1hdCI6eyIkaWQiOiIzNjQ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Y1In19LCJXZWVrTnVtYmVyaW5nIjp7IiRpZCI6IjM2NSIsIkZvcm1hdCI6MCwiSXNWaXNpYmxlIjpmYWxzZSwiTGFzdEtub3duVmlzaWJpbGl0eVN0YXRlIjpmYWxzZX0sIklzVmlzaWJsZSI6dHJ1ZSwiUGFyZW50U3R5bGUiOm51bGx9LCJJbmRleCI6MTAsIlNtYXJ0RHVyYXRpb25BY3RpdmF0ZWQiOmZhbHNlLCJEYXRlRm9ybWF0Ijp7IiRyZWYiOiIzNjQifSwiV2Vla051bWJlcmluZyI6eyIkaWQiOiIzNjYiLCJGb3JtYXQiOjAsIklzVmlzaWJsZSI6ZmFsc2UsIkxhc3RLbm93blZpc2liaWxpdHlTdGF0ZSI6ZmFsc2V9LCJJZCI6ImE1YzYxYWRiLTRlMjMtNGNkNi1hNjk5LTlhZTkyMTY3ZjVkYSIsIkltcG9ydElkIjpudWxsLCJUaXRsZSI6IlByb2R1Y3Rpb24gRGV2ZWxvcG1lbnQiLCJOb3RlIjpudWxsLCJIeXBlcmxpbmsiOnsiJGlkIjoiMzY3IiwiQWRkcmVzcyI6IiIsIlN1YkFkZHJlc3MiOiIifSwiSXNDaGFuZ2VkIjpmYWxzZSwiSXNOZXciOmZhbHNlfX1dLCJfbWlsZXN0b25lcyI6W10sIklkIjoiMDAwMDAwMDAtMDAwMC0wMDAwLTAwMDAtMDAwMDAwMDAwMDAwIiwiSXNTaW5nbGVJdGVtUm93Ijp0cnVlfSx7IiRpZCI6IjM2OCIsIl90YXNrcyI6W3siJGlkIjoiMzY5IiwiX2F0dGFjaGVkTWlsZXN0b25lcyI6W10sIlRhc2tEZWZpbml0aW9uIjp7IiRpZCI6IjM3MCIsIkdyb3VwTmFtZSI6bnVsbCwiU3RhcnREYXRlIjoiMjAyMS0wNy0xNFQwMDowMDowMFoiLCJFbmREYXRlIjoiMjAyMS0wNy0zMFQyMzo1OTowMFoiLCJQZXJjZW50YWdlQ29tcGxldGUiOm51bGwsIlN0eWxlIjp7IiRpZCI6IjM3MSIsIlNoYXBlIjo0LCJTaGFwZVRoaWNrbmVzcyI6MSwiRHVyYXRpb25Gb3JtYXQiOjAsIkluY2x1ZGVOb25Xb3JraW5nRGF5c0luRHVyYXRpb24iOmZhbHNlLCJQZXJjZW50YWdlQ29tcGxldGVTdHlsZSI6eyIkaWQiOiIzNzIiLCJGb250U2V0dGluZ3MiOnsiJGlkIjoiMzczIiwiRm9udFNpemUiOjEwLCJGb250TmFtZSI6IkNhbGlicmkiLCJJc0JvbGQiOmZhbHNlLCJJc0l0YWxpYyI6ZmFsc2UsIklzVW5kZXJsaW5lZCI6ZmFsc2UsIlBhcmVudFN0eWxlIjpudWxsfSwiQXV0b1NpemUiOjAsIkZvcmVncm91bmQiOnsiJHJlZiI6IjExNyJ9LCJNYXhXaWR0aCI6MjAwLjAsIk1heEhlaWdodCI6IkluZmluaXR5IiwiU21hcnRGb3JlZ3JvdW5kSXNBY3RpdmUiOmZhbHNlLCJIb3Jpem9udGFsQWxpZ25tZW50IjoxLCJWZXJ0aWNhbEFsaWdubWVudCI6MCwiU21hcnRGb3JlZ3JvdW5kIjpudWxsLCJCYWNrZ3JvdW5kRmlsbFR5cGUiOjAsIk1hcmdpbiI6eyIkaWQiOiIzNzQiLCJUb3AiOjAuMCwiTGVmdCI6MC4wLCJSaWdodCI6MC4wLCJCb3R0b20iOjAuMH0sIlBhZGRpbmciOnsiJGlkIjoiMzc1IiwiVG9wIjowLjAsIkxlZnQiOjAuMCwiUmlnaHQiOjAuMCwiQm90dG9tIjowLjB9LCJCYWNrZ3JvdW5kIjp7IiRyZWYiOiIxMjEifSwiSXNWaXNpYmxlIjp0cnVlLCJXaWR0aCI6MC4wLCJIZWlnaHQiOjAuMCwiQm9yZGVyU3R5bGUiOnsiJGlkIjoiMzc2IiwiTGluZUNvbG9yIjpudWxsLCJMaW5lV2VpZ2h0IjowLjAsIkxpbmVUeXBlIjowLCJQYXJlbnRTdHlsZSI6bnVsbH0sIlBhcmVudFN0eWxlIjpudWxsfSwiRHVyYXRpb25TdHlsZSI6eyIkaWQiOiIzNzciLCJGb250U2V0dGluZ3MiOnsiJGlkIjoiMzc4IiwiRm9udFNpemUiOjEwLCJGb250TmFtZSI6IkNhbGlicmkiLCJJc0JvbGQiOmZhbHNlLCJJc0l0YWxpYyI6ZmFsc2UsIklzVW5kZXJsaW5lZCI6ZmFsc2UsIlBhcmVudFN0eWxlIjpudWxsfSwiQXV0b1NpemUiOjAsIkZvcmVncm91bmQiOnsiJGlkIjoiMzc5IiwiQ29sb3IiOnsiJHJlZiI6IjEyNyJ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cmVmIjoiMTMwIn0sIklzVmlzaWJsZSI6dHJ1ZSwiV2lkdGgiOjAuMCwiSGVpZ2h0IjowLjAsIkJvcmRlclN0eWxlIjp7IiRpZCI6IjM4MiIsIkxpbmVDb2xvciI6bnVsbCwiTGluZVdlaWdodCI6MC4wLCJMaW5lVHlwZSI6MCwiUGFyZW50U3R5bGUiOm51bGx9LCJQYXJlbnRTdHlsZSI6bnVsbH0sIkhvcml6b250YWxDb25uZWN0b3JTdHlsZSI6eyIkaWQiOiIzODMiLCJMaW5lQ29sb3IiOnsiJHJlZiI6IjEzMyJ9LCJMaW5lV2VpZ2h0IjowLjgsIkxpbmVUeXBlIjowLCJQYXJlbnRTdHlsZSI6bnVsbH0sIlZlcnRpY2FsQ29ubmVjdG9yU3R5bGUiOnsiJGlkIjoiMzg0IiwiTGluZUNvbG9yIjp7IiRyZWYiOiIxMzYifSwiTGluZVdlaWdodCI6MC4wLCJMaW5lVHlwZSI6MCwiUGFyZW50U3R5bGUiOm51bGx9LCJNYXJnaW4iOm51bGwsIlN0YXJ0RGF0ZVBvc2l0aW9uIjo2LCJFbmREYXRlUG9zaXRpb24iOjYsIkRhdGVJc1Zpc2libGUiOmZhbHNlLCJUaXRsZVBvc2l0aW9uIjozLCJEdXJhdGlvblBvc2l0aW9uIjo2LCJQZXJjZW50YWdlQ29tcGxldGVkUG9zaXRpb24iOjIsIlNwYWNpbmciOjUsIklzQmVsb3dUaW1lYmFuZCI6dHJ1ZSwiUGVyY2VudGFnZUNvbXBsZXRlU2hhcGVPcGFjaXR5IjozNSwiU2hhcGVTdHlsZSI6eyIkaWQiOiIzODUiLCJNYXJnaW4iOnsiJGlkIjoiMzg2IiwiVG9wIjowLjAsIkxlZnQiOjQuMCwiUmlnaHQiOjQuMCwiQm90dG9tIjowLjB9LCJQYWRkaW5nIjp7IiRpZCI6IjM4NyIsIlRvcCI6MC4wLCJMZWZ0IjowLjAsIlJpZ2h0IjowLjAsIkJvdHRvbSI6MC4wfSwiQmFja2dyb3VuZCI6eyIkaWQiOiIzODgiLCJDb2xvciI6eyIkaWQiOiIzODkiLCJBIjoyNTUsIlIiOjExMiwiRyI6MTczLCJCIjo3MX19LCJJc1Zpc2libGUiOnRydWUsIldpZHRoIjowLjAsIkhlaWdodCI6MTYuMCwiQm9yZGVyU3R5bGUiOnsiJGlkIjoiMzkwIiwiTGluZUNvbG9yIjp7IiRyZWYiOiIxNDQifSwiTGluZVdlaWdodCI6MC4wLCJMaW5lVHlwZSI6MCwiUGFyZW50U3R5bGUiOm51bGx9LCJQYXJlbnRTdHlsZSI6bnVsbH0sIlRpdGxlU3R5bGUiOnsiJGlkIjoiMzkxIiwiRm9udFNldHRpbmdzIjp7IiRpZCI6IjM5MiIsIkZvbnRTaXplIjoxMSwiRm9udE5hbWUiOiJDYWxpYnJpIiwiSXNCb2xkIjpmYWxzZSwiSXNJdGFsaWMiOmZhbHNlLCJJc1VuZGVybGluZWQiOmZhbHNlLCJQYXJlbnRTdHlsZSI6bnVsbH0sIkF1dG9TaXplIjowLCJGb3JlZ3JvdW5kIjp7IiRpZCI6IjM5MyIsIkNvbG9yIjp7IiRpZCI6IjM5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OTUiLCJUb3AiOjAuMCwiTGVmdCI6MC4wLCJSaWdodCI6MC4wLCJCb3R0b20iOjAuMH0sIlBhZGRpbmciOnsiJGlkIjoiMzk2IiwiVG9wIjowLjAsIkxlZnQiOjAuMCwiUmlnaHQiOjAuMCwiQm90dG9tIjowLjB9LCJCYWNrZ3JvdW5kIjp7IiRpZCI6IjM5NyIsIkNvbG9yIjp7IiRpZCI6IjM5OCIsIkEiOjAsIlIiOjI1NSwiRyI6MjU1LCJCIjoyNTV9fSwiSXNWaXNpYmxlIjp0cnVlLCJXaWR0aCI6MC4wLCJIZWlnaHQiOjAuMCwiQm9yZGVyU3R5bGUiOnsiJGlkIjoiMzk5IiwiTGluZUNvbG9yIjpudWxsLCJMaW5lV2VpZ2h0IjowLjAsIkxpbmVUeXBlIjowLCJQYXJlbnRTdHlsZSI6bnVsbH0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aWQiOiI0MDIiLCJDb2xvciI6eyIkaWQiOiI0M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HJlZiI6IjM2MiJ9LCJJc1Zpc2libGUiOmZhbHNlLCJXaWR0aCI6MC4wLCJIZWlnaHQiOjAuMCwiQm9yZGVyU3R5bGUiOnsiJGlkIjoiNDA2IiwiTGluZUNvbG9yIjpudWxsLCJMaW5lV2VpZ2h0IjowLjAsIkxpbmVUeXBlIjowLCJQYXJlbnRTdHlsZSI6bnVsbH0sIlBhcmVudFN0eWxlIjpudWxsfSwiRGF0ZUZvcm1hdCI6eyIkaWQiOiI0MD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TY1In19LCJXZWVrTnVtYmVyaW5nIjp7IiRpZCI6IjQwOCIsIkZvcm1hdCI6MCwiSXNWaXNpYmxlIjpmYWxzZSwiTGFzdEtub3duVmlzaWJpbGl0eVN0YXRlIjpmYWxzZX0sIklzVmlzaWJsZSI6dHJ1ZSwiUGFyZW50U3R5bGUiOm51bGx9LCJJbmRleCI6MTEsIlNtYXJ0RHVyYXRpb25BY3RpdmF0ZWQiOmZhbHNlLCJEYXRlRm9ybWF0Ijp7IiRyZWYiOiI0MDcifSwiV2Vla051bWJlcmluZyI6eyIkaWQiOiI0MDkiLCJGb3JtYXQiOjAsIklzVmlzaWJsZSI6ZmFsc2UsIkxhc3RLbm93blZpc2liaWxpdHlTdGF0ZSI6ZmFsc2V9LCJJZCI6Ijk2NjUxNmZiLWI3ZmUtNDJlNy04ZDM4LWQ5NWU0NmExNzU4MyIsIkltcG9ydElkIjpudWxsLCJUaXRsZSI6IkRlcGxveW1lbnQiLCJOb3RlIjpudWxsLCJIeXBlcmxpbmsiOnsiJGlkIjoiNDEwIiwiQWRkcmVzcyI6IiIsIlN1YkFkZHJlc3MiOiIifSwiSXNDaGFuZ2VkIjpmYWxzZSwiSXNOZXciOmZhbHNlfX1dLCJfbWlsZXN0b25lcyI6W10sIklkIjoiMDAwMDAwMDAtMDAwMC0wMDAwLTAwMDAtMDAwMDAwMDAwMDAwIiwiSXNTaW5nbGVJdGVtUm93Ijp0cnVlfV0sIkluZGV4Ijo5LCJJZCI6IjllOTQxYTE1LTk1YTktNDM0OS05NjIxLThkZjk0YjY5MzllZSIsIkhlYWRlclRleHQiOm51bGwsIklzRGVmYXVsdCI6dHJ1ZSwiU3R5bGUiOnsiJGlkIjoiNDExIiwiSGVhZGVyU3R5bGUiOnsiJGlkIjoiNDEyIiwiVGV4dFN0eWxlIjp7IiRpZCI6IjQxMyIsIkZvbnRTZXR0aW5ncyI6eyIkaWQiOiI0MTQiLCJGb250U2l6ZSI6MTIsIkZvbnROYW1lIjoiQ2FsaWJyaSIsIklzQm9sZCI6ZmFsc2UsIklzSXRhbGljIjpmYWxzZSwiSXNVbmRlcmxpbmVkIjpmYWxzZSwiUGFyZW50U3R5bGUiOm51bGx9LCJBdXRvU2l6ZSI6MCwiRm9yZWdyb3VuZCI6eyIkaWQiOiI0MTUiLCJDb2xvciI6eyIkaWQiOiI0MT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0MTciLCJUb3AiOjAuMCwiTGVmdCI6MC4wLCJSaWdodCI6MC4wLCJCb3R0b20iOjAuMH0sIlBhZGRpbmciOnsiJGlkIjoiNDE4IiwiVG9wIjowLjAsIkxlZnQiOjAuMCwiUmlnaHQiOjAuMCwiQm90dG9tIjowLjB9LCJCYWNrZ3JvdW5kIjpudWxsLCJJc1Zpc2libGUiOnRydWUsIldpZHRoIjowLjAsIkhlaWdodCI6MC4wLCJCb3JkZXJTdHlsZSI6bnVsbCwiUGFyZW50U3R5bGUiOm51bGx9LCJSZWN0YW5nbGVTdHlsZSI6eyIkaWQiOiI0MTkiLCJNYXJnaW4iOnsiJGlkIjoiNDIwIiwiVG9wIjowLjAsIkxlZnQiOjAuMCwiUmlnaHQiOjAuMCwiQm90dG9tIjowLjB9LCJQYWRkaW5nIjp7IiRpZCI6IjQyMSIsIlRvcCI6MC4wLCJMZWZ0IjowLjAsIlJpZ2h0IjowLjAsIkJvdHRvbSI6MC4wfSwiQmFja2dyb3VuZCI6eyIkaWQiOiI0MjIiLCJDb2xvciI6eyIkaWQiOiI0MjMiLCJBIjo2MywiUiI6MTY1LCJHIjoxNjUsIkIiOjE2NX19LCJJc1Zpc2libGUiOnRydWUsIldpZHRoIjowLjAsIkhlaWdodCI6MC4wLCJCb3JkZXJTdHlsZSI6eyIkaWQiOiI0MjQiLCJMaW5lQ29sb3IiOnsiJGlkIjoiNDI1IiwiJHR5cGUiOiJOTFJFLkNvbW1vbi5Eb20uU29saWRDb2xvckJydXNoLCBOTFJFLkNvbW1vbiIsIkNvbG9yIjp7IiRpZCI6IjQyNiIsIkEiOjI1NSwiUiI6MjU1LCJHIjowLCJCIjowfX0sIkxpbmVXZWlnaHQiOjAuMCwiTGluZVR5cGUiOjAsIlBhcmVudFN0eWxlIjpudWxsfSwiUGFyZW50U3R5bGUiOm51bGx9LCJNYXJnaW4iOnsiJGlkIjoiNDI3IiwiVG9wIjowLjAsIkxlZnQiOjAuMCwiUmlnaHQiOjAuMCwiQm90dG9tIjowLjB9LCJQYWRkaW5nIjp7IiRpZCI6IjQyOCIsIlRvcCI6MC4wLCJMZWZ0IjowLjAsIlJpZ2h0IjowLjAsIkJvdHRvbSI6MC4wfSwiQmFja2dyb3VuZCI6bnVsbCwiSXNWaXNpYmxlIjp0cnVlLCJXaWR0aCI6MC4wLCJIZWlnaHQiOjAuMCwiQm9yZGVyU3R5bGUiOm51bGwsIlBhcmVudFN0eWxlIjpudWxsfSwiQmFja2dyb3VuZFN0eWxlIjp7IiRpZCI6IjQyOSIsIk1hcmdpbiI6eyIkaWQiOiI0MzAiLCJUb3AiOjAuMCwiTGVmdCI6MC4wLCJSaWdodCI6MC4wLCJCb3R0b20iOjAuMH0sIlBhZGRpbmciOnsiJGlkIjoiNDMxIiwiVG9wIjowLjAsIkxlZnQiOjAuMCwiUmlnaHQiOjAuMCwiQm90dG9tIjowLjB9LCJCYWNrZ3JvdW5kIjp7IiRpZCI6IjQzMiIsIkNvbG9yIjp7IiRpZCI6IjQzMyIsIkEiOjUxLCJSIjoxNjUsIkciOjE2NSwiQiI6MTY1fX0sIklzVmlzaWJsZSI6dHJ1ZSwiV2lkdGgiOjAuMCwiSGVpZ2h0IjowLjAsIkJvcmRlclN0eWxlIjp7IiRpZCI6IjQzNCIsIkxpbmVDb2xvciI6eyIkaWQiOiI0MzUiLCIkdHlwZSI6Ik5MUkUuQ29tbW9uLkRvbS5Tb2xpZENvbG9yQnJ1c2gsIE5MUkUuQ29tbW9uIiwiQ29sb3IiOnsiJGlkIjoiNDM2IiwiQSI6MjU1LCJSIjoyNTUsIkciOjAsIkIiOjB9fSwiTGluZVdlaWdodCI6MC4wLCJMaW5lVHlwZSI6MCwiUGFyZW50U3R5bGUiOm51bGx9LCJQYXJlbnRTdHlsZSI6bnVsbH0sIk1hcmdpbiI6eyIkaWQiOiI0MzciLCJUb3AiOjAuMCwiTGVmdCI6MC4wLCJSaWdodCI6MC4wLCJCb3R0b20iOjAuMH0sIlBhZGRpbmciOnsiJGlkIjoiNDM4IiwiVG9wIjowLjAsIkxlZnQiOjAuMCwiUmlnaHQiOjAuMCwiQm90dG9tIjowLjB9LCJJc1Zpc2libGUiOmZhbHNlLCJXaWR0aCI6MC4wLCJIZWlnaHQiOjAuMCwiQm9yZGVyU3R5bGUiOm51bGwsIlBhcmVudFN0eWxlIjpudWxsfX1dLCJJZCI6ImI0OTQwNjZmLTNiNTEtNDQzNy05MmFkLTdlOTQ1YmIyZTBiYiIsIkluZGV4Ijo5LCJIZWFkZXJUZXh0IjoiRGV2ZWxvcG1lbnQiLCJTdHlsZSI6eyIkaWQiOiI0MzkiLCJIZWFkZXJTdHlsZSI6eyIkaWQiOiI0NDAiLCJUZXh0SXNWZXJ0aWNhbCI6ZmFsc2UsIlRleHRTdHlsZSI6eyIkaWQiOiI0NDEiLCJGb250U2V0dGluZ3MiOnsiJGlkIjoiNDQyIiwiRm9udFNpemUiOjEyLCJGb250TmFtZSI6IkNhbGlicmkiLCJJc0JvbGQiOnRydWUsIklzSXRhbGljIjpmYWxzZSwiSXNVbmRlcmxpbmVkIjpmYWxzZSwiUGFyZW50U3R5bGUiOm51bGx9LCJBdXRvU2l6ZSI6MCwiRm9yZWdyb3VuZCI6eyIkaWQiOiI0NDMiLCJDb2xvciI6eyIkaWQiOiI0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0NDUiLCJUb3AiOjAuMCwiTGVmdCI6MC4wLCJSaWdodCI6MC4wLCJCb3R0b20iOjAuMH0sIlBhZGRpbmciOnsiJGlkIjoiNDQ2IiwiVG9wIjowLjAsIkxlZnQiOjAuMCwiUmlnaHQiOjAuMCwiQm90dG9tIjowLjB9LCJCYWNrZ3JvdW5kIjpudWxsLCJJc1Zpc2libGUiOnRydWUsIldpZHRoIjowLjAsIkhlaWdodCI6MC4wLCJCb3JkZXJTdHlsZSI6bnVsbCwiUGFyZW50U3R5bGUiOm51bGx9LCJSZWN0YW5nbGVTdHlsZSI6eyIkaWQiOiI0NDciLCJNYXJnaW4iOnsiJGlkIjoiNDQ4IiwiVG9wIjowLjAsIkxlZnQiOjAuMCwiUmlnaHQiOjAuMCwiQm90dG9tIjowLjB9LCJQYWRkaW5nIjp7IiRpZCI6IjQ0OSIsIlRvcCI6MC4wLCJMZWZ0IjowLjAsIlJpZ2h0IjowLjAsIkJvdHRvbSI6MC4wfSwiQmFja2dyb3VuZCI6eyIkaWQiOiI0NTAiLCJDb2xvciI6eyIkaWQiOiI0NTEiLCJBIjoxMjcsIlIiOjExMiwiRyI6MTczLCJCIjo3MX19LCJJc1Zpc2libGUiOnRydWUsIldpZHRoIjowLjAsIkhlaWdodCI6MC4wLCJCb3JkZXJTdHlsZSI6eyIkaWQiOiI0NTIiLCJMaW5lQ29sb3IiOnsiJGlkIjoiNDUzIiwiJHR5cGUiOiJOTFJFLkNvbW1vbi5Eb20uU29saWRDb2xvckJydXNoLCBOTFJFLkNvbW1vbiIsIkNvbG9yIjp7IiRpZCI6IjQ1NCIsIkEiOjI1NSwiUiI6MjEsIkciOjM3LCJCIjo2Nn19LCJMaW5lV2VpZ2h0IjowLjAsIkxpbmVUeXBlIjowLCJQYXJlbnRTdHlsZSI6bnVsbH0sIlBhcmVudFN0eWxlIjpudWxsfSwiTWFyZ2luIjp7IiRpZCI6IjQ1NSIsIlRvcCI6MC4wLCJMZWZ0IjowLjAsIlJpZ2h0IjowLjAsIkJvdHRvbSI6MC4wfSwiUGFkZGluZyI6eyIkaWQiOiI0NTYiLCJUb3AiOjAuMCwiTGVmdCI6MC4wLCJSaWdodCI6MC4wLCJCb3R0b20iOjAuMH0sIkJhY2tncm91bmQiOm51bGwsIklzVmlzaWJsZSI6dHJ1ZSwiV2lkdGgiOjAuMCwiSGVpZ2h0IjowLjAsIkJvcmRlclN0eWxlIjpudWxsLCJQYXJlbnRTdHlsZSI6bnVsbH0sIkJhY2tncm91bmRTdHlsZSI6eyIkaWQiOiI0NTciLCJNYXJnaW4iOnsiJGlkIjoiNDU4IiwiVG9wIjowLjAsIkxlZnQiOjAuMCwiUmlnaHQiOjAuMCwiQm90dG9tIjowLjB9LCJQYWRkaW5nIjp7IiRpZCI6IjQ1OSIsIlRvcCI6MC4wLCJMZWZ0IjowLjAsIlJpZ2h0IjowLjAsIkJvdHRvbSI6MC4wfSwiQmFja2dyb3VuZCI6eyIkaWQiOiI0NjAiLCJDb2xvciI6eyIkaWQiOiI0NjEiLCJBIjozOCwiUiI6MTY1LCJHIjoxNjUsIkIiOjE2NX19LCJJc1Zpc2libGUiOnRydWUsIldpZHRoIjowLjAsIkhlaWdodCI6MC4wLCJCb3JkZXJTdHlsZSI6eyIkaWQiOiI0NjIiLCJMaW5lQ29sb3IiOnsiJGlkIjoiNDYzIiwiJHR5cGUiOiJOTFJFLkNvbW1vbi5Eb20uU29saWRDb2xvckJydXNoLCBOTFJFLkNvbW1vbiIsIkNvbG9yIjp7IiRpZCI6IjQ2NCIsIkEiOjI1NSwiUiI6MjEsIkciOjM3LCJCIjo2Nn19LCJMaW5lV2VpZ2h0IjowLjAsIkxpbmVUeXBlIjowLCJQYXJlbnRTdHlsZSI6bnVsbH0sIlBhcmVudFN0eWxlIjpudWxsfSwiSXNBYm92ZVRpbWViYW5kIjpmYWxzZSwiTWFyZ2luIjp7IiRpZCI6IjQ2NSIsIlRvcCI6MC4wLCJMZWZ0IjowLjAsIlJpZ2h0IjowLjAsIkJvdHRvbSI6MC4wfSwiUGFkZGluZyI6eyIkaWQiOiI0NjYiLCJUb3AiOjAuMCwiTGVmdCI6MC4wLCJSaWdodCI6MC4wLCJCb3R0b20iOjAuMH0sIklzVmlzaWJsZSI6dHJ1ZSwiV2lkdGgiOjAuMCwiSGVpZ2h0IjowLjAsIkJvcmRlclN0eWxlIjp7IiRpZCI6IjQ2NyIsIkxpbmVDb2xvciI6bnVsbCwiTGluZVdlaWdodCI6MC4wLCJMaW5lVHlwZSI6MCwiUGFyZW50U3R5bGUiOm51bGx9LCJQYXJlbnRTdHlsZSI6bnVsbH19XSwiQ3VsdHVyZUluZm9OYW1lIjoiZW4tVVMiLCJTdHlsZU5hbWUiOm51bGwsIlZlcnNpb24iOnsiJGlkIjoiNDY4IiwiVmVyc2lvbiI6IjMuNi4yIiwiT3JpZ2luYWxBc3NlbWJseVZlcnNpb24iOiI2LjAwLjAwLjAwIiwiRWRpdGlvbiI6bnVsbCwiTGFzdFNhdmVkRWRpdGlvbiI6MCwiSXNQbHVzRWRpdGlvbiI6ZmFsc2UsIklzUHJvRWRpdGlvbiI6ZmFsc2V9LCJFZmZlY3QiOjAsIlN0eWxlIjp7IiRpZCI6IjQ2OSIsIlRpbWViYW5kU3R5bGUiOnsiJGlkIjoiNDcwIiwiU2NhbGVNYXJraW5nIjowLCJTaGFwZSI6MCwiU2hhcGVTdHlsZSI6eyIkaWQiOiI0NzEiLCJNYXJnaW4iOnsiJGlkIjoiNDcyIiwiVG9wIjowLjAsIkxlZnQiOjEyLjAsIlJpZ2h0IjoxMi4wLCJCb3R0b20iOjAuMH0sIlBhZGRpbmciOnsiJGlkIjoiNDczIiwiVG9wIjo3LjAsIkxlZnQiOjAuMCwiUmlnaHQiOjAuMCwiQm90dG9tIjo3LjB9LCJCYWNrZ3JvdW5kIjp7IiRpZCI6IjQ3NCIsIkNvbG9yIjp7IiRpZCI6IjQ3NSIsIkEiOjI1NSwiUiI6MTI0LCJHIjoxMjQsIkIiOjEyNH19LCJJc1Zpc2libGUiOnRydWUsIldpZHRoIjo4NTguMCwiSGVpZ2h0IjozMC4wLCJCb3JkZXJTdHlsZSI6eyIkaWQiOiI0NzYiLCJMaW5lQ29sb3IiOnsiJGlkIjoiNDc3IiwiJHR5cGUiOiJOTFJFLkNvbW1vbi5Eb20uU29saWRDb2xvckJydXNoLCBOTFJFLkNvbW1vbiIsIkNvbG9yIjp7IiRpZCI6IjQ3OCIsIkEiOjI1NSwiUiI6MjU1LCJHIjowLCJCIjowfX0sIkxpbmVXZWlnaHQiOjAuMCwiTGluZVR5cGUiOjAsIlBhcmVudFN0eWxlIjpudWxsfSwiUGFyZW50U3R5bGUiOm51bGx9LCJNaWRkbGVUaWVyU2hhcGVTdHlsZSI6eyIkaWQiOiI0NzkiLCJNYXJnaW4iOnsiJGlkIjoiNDgwIiwiVG9wIjowLjAsIkxlZnQiOjEyLjAsIlJpZ2h0IjoxMi4wLCJCb3R0b20iOjAuMH0sIlBhZGRpbmciOnsiJGlkIjoiNDgxIiwiVG9wIjo3LjAsIkxlZnQiOjAuMCwiUmlnaHQiOjAuMCwiQm90dG9tIjo3LjB9LCJCYWNrZ3JvdW5kIjp7IiRpZCI6IjQ4MiIsIkNvbG9yIjp7IiRyZWYiOiI0NzUifX0sIklzVmlzaWJsZSI6dHJ1ZSwiV2lkdGgiOjg1OC4wLCJIZWlnaHQiOjMwLjAsIkJvcmRlclN0eWxlIjp7IiRpZCI6IjQ4MyIsIkxpbmVDb2xvciI6bnVsbCwiTGluZVdlaWdodCI6MC4wLCJMaW5lVHlwZSI6MCwiUGFyZW50U3R5bGUiOm51bGx9LCJQYXJlbnRTdHlsZSI6bnVsbH0sIkJvdHRvbVRpZXJTaGFwZVN0eWxlIjp7IiRpZCI6IjQ4NCIsIk1hcmdpbiI6eyIkcmVmIjoiNDcyIn0sIlBhZGRpbmciOnsiJHJlZiI6IjQ3MyJ9LCJCYWNrZ3JvdW5kIjp7IiRpZCI6IjQ4NSIsIkNvbG9yIjp7IiRpZCI6IjQ4NiIsIkEiOjI1NSwiUiI6MTI4LCJHIjoxMjgsIkIiOjEyOH19LCJJc1Zpc2libGUiOnRydWUsIldpZHRoIjo4NTguMCwiSGVpZ2h0IjozMC4wLCJCb3JkZXJTdHlsZSI6eyIkaWQiOiI0ODciLCJMaW5lQ29sb3IiOnsiJHJlZiI6IjQ3NyJ9LCJMaW5lV2VpZ2h0IjowLjAsIkxpbmVUeXBlIjowLCJQYXJlbnRTdHlsZSI6bnVsbH0sIlBhcmVudFN0eWxlIjpudWxsfSwiUmlnaHRFbmRDYXBzU3R5bGUiOnsiJGlkIjoiNDg4IiwiRm9udFNldHRpbmdzIjp7IiRpZCI6IjQ4OSIsIkZvbnRTaXplIjoyMCwiRm9udE5hbWUiOiJDYWxpYnJpIiwiSXNCb2xkIjp0cnVlLCJJc0l0YWxpYyI6ZmFsc2UsIklzVW5kZXJsaW5lZCI6ZmFsc2UsIlBhcmVudFN0eWxlIjpudWxsfSwiQXV0b1NpemUiOjAsIkZvcmVncm91bmQiOnsiJGlkIjoiNDkwIiwiQ29sb3IiOnsiJGlkIjoiNDkx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0OTIiLCJUb3AiOjAuMCwiTGVmdCI6MC4wLCJSaWdodCI6MjUuMCwiQm90dG9tIjowLjB9LCJQYWRkaW5nIjp7IiRpZCI6IjQ5MyIsIlRvcCI6MC4wLCJMZWZ0IjowLjAsIlJpZ2h0IjowLjAsIkJvdHRvbSI6MC4wfSwiQmFja2dyb3VuZCI6eyIkaWQiOiI0OTQiLCJDb2xvciI6eyIkcmVmIjoiMTIyIn19LCJJc1Zpc2libGUiOnRydWUsIldpZHRoIjowLjAsIkhlaWdodCI6MC4wLCJCb3JkZXJTdHlsZSI6bnVsbCwiUGFyZW50U3R5bGUiOm51bGx9LCJMZWZ0RW5kQ2Fwc1N0eWxlIjp7IiRpZCI6IjQ5NSIsIkZvbnRTZXR0aW5ncyI6eyIkaWQiOiI0OTYiLCJGb250U2l6ZSI6NDQsIkZvbnROYW1lIjoiQ2FsaWJyaSIsIklzQm9sZCI6dHJ1ZSwiSXNJdGFsaWMiOmZhbHNlLCJJc1VuZGVybGluZWQiOmZhbHNlLCJQYXJlbnRTdHlsZSI6bnVsbH0sIkF1dG9TaXplIjowLCJGb3JlZ3JvdW5kIjp7IiRpZCI6IjQ5NyIsIkNvbG9yIjp7IiRpZCI6IjQ5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k5IiwiVG9wIjowLjAsIkxlZnQiOjI1LjAsIlJpZ2h0IjowLjAsIkJvdHRvbSI6MC4wfSwiUGFkZGluZyI6eyIkaWQiOiI1MDAiLCJUb3AiOjAuMCwiTGVmdCI6MC4wLCJSaWdodCI6MC4wLCJCb3R0b20iOjAuMH0sIkJhY2tncm91bmQiOnsiJGlkIjoiNTAxIiwiQ29sb3IiOnsiJHJlZiI6IjEyMiJ9fSwiSXNWaXNpYmxlIjpmYWxzZSwiV2lkdGgiOjAuMCwiSGVpZ2h0IjowLjAsIkJvcmRlclN0eWxlIjpudWxsLCJQYXJlbnRTdHlsZSI6bnVsbH0sIlRvZGF5VGV4dFN0eWxlIjp7IiRpZCI6IjUwMiIsIkZvbnRTZXR0aW5ncyI6eyIkaWQiOiI1MDMiLCJGb250U2l6ZSI6MTIsIkZvbnROYW1lIjoiQ2FsaWJyaSIsIklzQm9sZCI6ZmFsc2UsIklzSXRhbGljIjpmYWxzZSwiSXNVbmRlcmxpbmVkIjpmYWxzZSwiUGFyZW50U3R5bGUiOm51bGx9LCJBdXRvU2l6ZSI6MCwiRm9yZWdyb3VuZCI6eyIkaWQiOiI1MDQiLCJDb2xvciI6eyIkaWQiOiI1MD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A2IiwiVG9wIjowLjAsIkxlZnQiOjAuMCwiUmlnaHQiOjAuMCwiQm90dG9tIjowLjB9LCJQYWRkaW5nIjp7IiRpZCI6IjUwNyIsIlRvcCI6MC4wLCJMZWZ0IjowLjAsIlJpZ2h0IjowLjAsIkJvdHRvbSI6MC4wfSwiQmFja2dyb3VuZCI6eyIkaWQiOiI1MDgiLCJDb2xvciI6eyIkcmVmIjoiMTIyIn19LCJJc1Zpc2libGUiOnRydWUsIldpZHRoIjowLjAsIkhlaWdodCI6MC4wLCJCb3JkZXJTdHlsZSI6bnVsbCwiUGFyZW50U3R5bGUiOm51bGx9LCJUb2RheU1hcmtlclN0eWxlIjp7IiRpZCI6IjUwOSIsIk1hcmdpbiI6eyIkaWQiOiI1MTAiLCJUb3AiOjAuMCwiTGVmdCI6MC4wLCJSaWdodCI6MC4wLCJCb3R0b20iOjAuMH0sIlBhZGRpbmciOnsiJGlkIjoiNTExIiwiVG9wIjowLjAsIkxlZnQiOjAuMCwiUmlnaHQiOjAuMCwiQm90dG9tIjowLjB9LCJCYWNrZ3JvdW5kIjp7IiRpZCI6IjUxMiIsIkNvbG9yIjp7IiRpZCI6IjUxMyIsIkEiOjI1NSwiUiI6MjU1LCJHIjowLCJCIjowfX0sIklzVmlzaWJsZSI6dHJ1ZSwiV2lkdGgiOjAuMCwiSGVpZ2h0IjowLjAsIkJvcmRlclN0eWxlIjpudWxsLCJQYXJlbnRTdHlsZSI6bnVsbH0sIlNjYWxlU3R5bGUiOnsiJGlkIjoiNTE0IiwiU2hhcGUiOjAsIlNob3dTZWdtZW50U2VwYXJhdG9ycyI6dHJ1ZSwiU2VnbWVudFNlcGFyYXRvck9wYWNpdHkiOjMwLCJIYXNCZWVuVmlzaWJsZUJlZm9yZSI6dHJ1ZSwiRm9udFNldHRpbmdzIjp7IiRpZCI6IjUxNSIsIkZvbnRTaXplIjoxMiwiRm9udE5hbWUiOiJDYWxpYnJpIiwiSXNCb2xkIjpmYWxzZSwiSXNJdGFsaWMiOmZhbHNlLCJJc1VuZGVybGluZWQiOmZhbHNlLCJQYXJlbnRTdHlsZSI6bnVsbH0sIkF1dG9TaXplIjowLCJGb3JlZ3JvdW5kIjp7IiRpZCI6IjUxNiIsIkNvbG9yIjp7IiRpZCI6IjUx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MTgiLCJUb3AiOjAuMCwiTGVmdCI6NS4wLCJSaWdodCI6MC4wLCJCb3R0b20iOjAuMH0sIlBhZGRpbmciOnsiJGlkIjoiNTE5IiwiVG9wIjowLjAsIkxlZnQiOjAuMCwiUmlnaHQiOjAuMCwiQm90dG9tIjowLjB9LCJCYWNrZ3JvdW5kIjp7IiRpZCI6IjUyMCIsIkNvbG9yIjp7IiRyZWYiOiIxMjIifX0sIklzVmlzaWJsZSI6dHJ1ZSwiV2lkdGgiOjAuMCwiSGVpZ2h0IjowLjAsIkJvcmRlclN0eWxlIjpudWxsLCJQYXJlbnRTdHlsZSI6bnVsbH0sIlNpbmdsZVNjYWxlU2hhcGVTdHlsZSI6eyIkaWQiOiI1MjEiLCJTaGFwZSI6MCwiSGVpZ2h0IjozMC4wfSwiTWlkZGxlVGllclNjYWxlU3R5bGUiOnsiJGlkIjoiNTIyIiwiU2hhcGUiOjAsIlNob3dTZWdtZW50U2VwYXJhdG9ycyI6dHJ1ZSwiU2VnbWVudFNlcGFyYXRvck9wYWNpdHkiOjMwLCJIYXNCZWVuVmlzaWJsZUJlZm9yZSI6ZmFsc2UsIkZvbnRTZXR0aW5ncyI6eyIkaWQiOiI1MjMiLCJGb250U2l6ZSI6MTIsIkZvbnROYW1lIjoiQ2FsaWJyaSIsIklzQm9sZCI6ZmFsc2UsIklzSXRhbGljIjpmYWxzZSwiSXNVbmRlcmxpbmVkIjpmYWxzZSwiUGFyZW50U3R5bGUiOm51bGx9LCJBdXRvU2l6ZSI6MCwiRm9yZWdyb3VuZCI6eyIkaWQiOiI1MjQiLCJDb2xvciI6eyIkcmVmIjoiNTE3In19LCJNYXhXaWR0aCI6MjAwLjAsIk1heEhlaWdodCI6IkluZmluaXR5IiwiU21hcnRGb3JlZ3JvdW5kSXNBY3RpdmUiOmZhbHNlLCJIb3Jpem9udGFsQWxpZ25tZW50IjowLCJWZXJ0aWNhbEFsaWdubWVudCI6MSwiU21hcnRGb3JlZ3JvdW5kIjpudWxsLCJCYWNrZ3JvdW5kRmlsbFR5cGUiOjAsIk1hcmdpbiI6eyIkaWQiOiI1MjUiLCJUb3AiOjAuMCwiTGVmdCI6NS4wLCJSaWdodCI6MC4wLCJCb3R0b20iOjAuMH0sIlBhZGRpbmciOnsiJGlkIjoiNTI2IiwiVG9wIjowLjAsIkxlZnQiOjAuMCwiUmlnaHQiOjAuMCwiQm90dG9tIjowLjB9LCJCYWNrZ3JvdW5kIjp7IiRpZCI6IjUyNyIsIkNvbG9yIjp7IiRyZWYiOiIxMjIifX0sIklzVmlzaWJsZSI6ZmFsc2UsIldpZHRoIjowLjAsIkhlaWdodCI6MC4wLCJCb3JkZXJTdHlsZSI6bnVsbCwiUGFyZW50U3R5bGUiOm51bGx9LCJCb3R0b21UaWVyU2NhbGVTdHlsZSI6eyIkaWQiOiI1MjgiLCJTaGFwZSI6MCwiU2hvd1NlZ21lbnRTZXBhcmF0b3JzIjp0cnVlLCJTZWdtZW50U2VwYXJhdG9yT3BhY2l0eSI6MzAsIkhhc0JlZW5WaXNpYmxlQmVmb3JlIjpmYWxzZSwiRm9udFNldHRpbmdzIjp7IiRpZCI6IjUyOSIsIkZvbnRTaXplIjoxMiwiRm9udE5hbWUiOiJDYWxpYnJpIiwiSXNCb2xkIjpmYWxzZSwiSXNJdGFsaWMiOmZhbHNlLCJJc1VuZGVybGluZWQiOmZhbHNlLCJQYXJlbnRTdHlsZSI6bnVsbH0sIkF1dG9TaXplIjowLCJGb3JlZ3JvdW5kIjp7IiRpZCI6IjUzMCIsIkNvbG9yIjp7IiRyZWYiOiI1MTcifX0sIk1heFdpZHRoIjoyMDAuMCwiTWF4SGVpZ2h0IjoiSW5maW5pdHkiLCJTbWFydEZvcmVncm91bmRJc0FjdGl2ZSI6ZmFsc2UsIkhvcml6b250YWxBbGlnbm1lbnQiOjAsIlZlcnRpY2FsQWxpZ25tZW50IjoxLCJTbWFydEZvcmVncm91bmQiOm51bGwsIkJhY2tncm91bmRGaWxsVHlwZSI6MCwiTWFyZ2luIjp7IiRpZCI6IjUzMSIsIlRvcCI6MC4wLCJMZWZ0Ijo1LjAsIlJpZ2h0IjowLjAsIkJvdHRvbSI6MC4wfSwiUGFkZGluZyI6eyIkaWQiOiI1MzIiLCJUb3AiOjAuMCwiTGVmdCI6MC4wLCJSaWdodCI6MC4wLCJCb3R0b20iOjAuMH0sIkJhY2tncm91bmQiOnsiJGlkIjoiNTMzIiwiQ29sb3IiOnsiJHJlZiI6IjEyMiJ9fSwiSXNWaXNpYmxlIjpmYWxzZSwiV2lkdGgiOjAuMCwiSGVpZ2h0IjowLjAsIkJvcmRlclN0eWxlIjpudWxsLCJQYXJlbnRTdHlsZSI6bnVsbH0sIkVsYXBzZWRUaW1lQmFja2dyb3VuZCI6eyIkaWQiOiI1MzQiLCJDb2xvciI6eyIkaWQiOiI1MzUiLCJBIjo3NywiUiI6MjU1LCJHIjowLCJCIjowfX0sIkFwcGVuZFllYXJPblllYXJDaGFuZ2UiOnRydWUsIkVsYXBzZWRUaW1lRm9ybWF0IjoxLCJUb2RheU1hcmtlclBvc2l0aW9uIjoxLCJRdWlja1Bvc2l0aW9uIjozLCJBYnNvbHV0ZVBvc2l0aW9uIjoyMTYuMCwiTWFyZ2luIjp7IiRpZCI6IjUzNiIsIlRvcCI6MC4wLCJMZWZ0IjoxMC4wLCJSaWdodCI6MTAuMCwiQm90dG9tIjowLjB9LCJQYWRkaW5nIjp7IiRpZCI6IjUzNyIsIlRvcCI6MC4wLCJMZWZ0IjowLjAsIlJpZ2h0IjowLjAsIkJvdHRvbSI6MC4wfSwiQmFja2dyb3VuZCI6eyIkaWQiOiI1MzgiLCJDb2xvciI6eyIkaWQiOiI1MzkiLCJBIjoyNTUsIlIiOjQ3LCJHIjo1NCwiQiI6MTUzfX0sIklzVmlzaWJsZSI6dHJ1ZSwiV2lkdGgiOjAuMCwiSGVpZ2h0IjowLjAsIkJvcmRlclN0eWxlIjpudWxsLCJQYXJlbnRTdHlsZSI6bnVsbH0sIkRlZmF1bHRNaWxlc3RvbmVTdHlsZSI6eyIkaWQiOiI1NDAiLCJTaGFwZSI6MCwiQ29ubmVjdG9yTWFyZ2luIjp7IiRpZCI6IjU0MSIsIlRvcCI6MC4wLCJMZWZ0IjoyLjAsIlJpZ2h0IjoyLjAsIkJvdHRvbSI6MC4wfSwiQ29ubmVjdG9yU3R5bGUiOnsiJGlkIjoiNTQyIiwiTGluZUNvbG9yIjp7IiRpZCI6IjU0MyIsIiR0eXBlIjoiTkxSRS5Db21tb24uRG9tLlNvbGlkQ29sb3JCcnVzaCwgTkxSRS5Db21tb24iLCJDb2xvciI6eyIkaWQiOiI1NDQiLCJBIjoxMjcsIlIiOjAsIkciOjAsIkIiOjB9fSwiTGluZVdlaWdodCI6MS4wLCJMaW5lVHlwZSI6MCwiUGFyZW50U3R5bGUiOm51bGx9LCJJc0JlbG93VGltZWJhbmQiOmZhbHNlLCJQb3NpdGlvbk9uVGFzayI6MCwiSGlkZURhdGUiOmZhbHNlLCJTaGFwZVNpemUiOjEsIlNwYWNpbmciOjEuMCwiUGFkZGluZyI6eyIkaWQiOiI1NDUiLCJUb3AiOjcuMCwiTGVmdCI6My4wLCJSaWdodCI6MC4wLCJCb3R0b20iOjIuMH0sIlNoYXBlU3R5bGUiOnsiJGlkIjoiNTQ2IiwiTWFyZ2luIjp7IiRyZWYiOiI4In0sIlBhZGRpbmciOnsiJHJlZiI6IjkifSwiQmFja2dyb3VuZCI6eyIkaWQiOiI1NDciLCJDb2xvciI6eyIkaWQiOiI1NDgiLCJBIjoyNTUsIlIiOjExMiwiRyI6MTczLCJCIjo3MX19LCJJc1Zpc2libGUiOnRydWUsIldpZHRoIjoxOC4wLCJIZWlnaHQiOjIwLjAsIkJvcmRlclN0eWxlIjp7IiRpZCI6IjU0OSIsIkxpbmVDb2xvciI6eyIkaWQiOiI1NTAiLCIkdHlwZSI6Ik5MUkUuQ29tbW9uLkRvbS5Tb2xpZENvbG9yQnJ1c2gsIE5MUkUuQ29tbW9uIiwiQ29sb3IiOnsiJGlkIjoiNTUxIiwiQSI6MjU1LCJSIjoyNTUsIkciOjAsIkIiOjB9fSwiTGluZVdlaWdodCI6MC4wLCJMaW5lVHlwZSI6MCwiUGFyZW50U3R5bGUiOm51bGx9LCJQYXJlbnRTdHlsZSI6bnVsbH0sIlRpdGxlU3R5bGUiOnsiJGlkIjoiNTUyIiwiRm9udFNldHRpbmdzIjp7IiRpZCI6IjU1MyIsIkZvbnRTaXplIjoxMSwiRm9udE5hbWUiOiJDYWxpYnJpIiwiSXNCb2xkIjp0cnVlLCJJc0l0YWxpYyI6ZmFsc2UsIklzVW5kZXJsaW5lZCI6ZmFsc2UsIlBhcmVudFN0eWxlIjpudWxsfSwiQXV0b1NpemUiOjAsIkZvcmVncm91bmQiOnsiJGlkIjoiNTU0IiwiQ29sb3IiOnsiJGlkIjoiNTU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NyJ9LCJQYWRkaW5nIjp7IiRyZWYiOiIxOCJ9LCJCYWNrZ3JvdW5kIjp7IiRpZCI6IjU1NiIsIkNvbG9yIjp7IiRyZWYiOiIxMjIifX0sIklzVmlzaWJsZSI6dHJ1ZSwiV2lkdGgiOjAuMCwiSGVpZ2h0IjowLjAsIkJvcmRlclN0eWxlIjpudWxsLCJQYXJlbnRTdHlsZSI6bnVsbH0sIkRhdGVTdHlsZSI6eyIkaWQiOiI1NTciLCJGb250U2V0dGluZ3MiOnsiJGlkIjoiNTU4IiwiRm9udFNpemUiOjEwLCJGb250TmFtZSI6IkNhbGlicmkiLCJJc0JvbGQiOmZhbHNlLCJJc0l0YWxpYyI6ZmFsc2UsIklzVW5kZXJsaW5lZCI6ZmFsc2UsIlBhcmVudFN0eWxlIjpudWxsfSwiQXV0b1NpemUiOjAsIkZvcmVncm91bmQiOnsiJGlkIjoiNTU5IiwiQ29sb3IiOnsiJGlkIjoiNTY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UifSwiUGFkZGluZyI6eyIkcmVmIjoiMjYifSwiQmFja2dyb3VuZCI6eyIkaWQiOiI1NjEiLCJDb2xvciI6eyIkcmVmIjoiMTIyIn19LCJJc1Zpc2libGUiOnRydWUsIldpZHRoIjowLjAsIkhlaWdodCI6MC4wLCJCb3JkZXJTdHlsZSI6bnVsbCwiUGFyZW50U3R5bGUiOm51bGx9LCJEYXRlRm9ybWF0Ijp7IiRpZCI6IjU2M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U2MyIsIkRhdGVQYXJ0SXNWaXNpYmxlIjp0cnVlLCJUaW1lUGFydElzVmlzaWJsZSI6ZmFsc2V9fSwiV2Vla051bWJlcmluZyI6eyIkaWQiOiI1NjQiLCJGb3JtYXQiOjAsIklzVmlzaWJsZSI6ZmFsc2UsIkxhc3RLbm93blZpc2liaWxpdHlTdGF0ZSI6ZmFsc2V9LCJJc1Zpc2libGUiOnRydWUsIlBhcmVudFN0eWxlIjpudWxsfSwiRGVmYXVsdFRhc2tTdHlsZSI6eyIkaWQiOiI1NjUiLCJTaGFwZSI6MCwiU2hhcGVUaGlja25lc3MiOjEsIkR1cmF0aW9uRm9ybWF0IjowLCJJbmNsdWRlTm9uV29ya2luZ0RheXNJbkR1cmF0aW9uIjpmYWxzZSwiUGVyY2VudGFnZUNvbXBsZXRlU3R5bGUiOnsiJGlkIjoiNTY2IiwiRm9udFNldHRpbmdzIjp7IiRpZCI6IjU2NyIsIkZvbnRTaXplIjoxMCwiRm9udE5hbWUiOiJDYWxpYnJpIiwiSXNCb2xkIjpmYWxzZSwiSXNJdGFsaWMiOmZhbHNlLCJJc1VuZGVybGluZWQiOmZhbHNlLCJQYXJlbnRTdHlsZSI6bnVsbH0sIkF1dG9TaXplIjowLCJGb3JlZ3JvdW5kIjp7IiRyZWYiOiIxMTcifSwiTWF4V2lkdGgiOjIwMC4wLCJNYXhIZWlnaHQiOiJJbmZpbml0eSIsIlNtYXJ0Rm9yZWdyb3VuZElzQWN0aXZlIjpmYWxzZSwiSG9yaXpvbnRhbEFsaWdubWVudCI6MSwiVmVydGljYWxBbGlnbm1lbnQiOjAsIlNtYXJ0Rm9yZWdyb3VuZCI6bnVsbCwiQmFja2dyb3VuZEZpbGxUeXBlIjowLCJNYXJnaW4iOnsiJGlkIjoiNTY4IiwiVG9wIjowLjAsIkxlZnQiOjAuMCwiUmlnaHQiOjAuMCwiQm90dG9tIjowLjB9LCJQYWRkaW5nIjp7IiRpZCI6IjU2OSIsIlRvcCI6MC4wLCJMZWZ0IjowLjAsIlJpZ2h0IjowLjAsIkJvdHRvbSI6MC4wfSwiQmFja2dyb3VuZCI6eyIkcmVmIjoiMTIxIn0sIklzVmlzaWJsZSI6dHJ1ZSwiV2lkdGgiOjAuMCwiSGVpZ2h0IjowLjAsIkJvcmRlclN0eWxlIjpudWxsLCJQYXJlbnRTdHlsZSI6bnVsbH0sIkR1cmF0aW9uU3R5bGUiOnsiJGlkIjoiNTcwIiwiRm9udFNldHRpbmdzIjp7IiRpZCI6IjU3MSIsIkZvbnRTaXplIjoxMCwiRm9udE5hbWUiOiJDYWxpYnJpIiwiSXNCb2xkIjpmYWxzZSwiSXNJdGFsaWMiOmZhbHNlLCJJc1VuZGVybGluZWQiOmZhbHNlLCJQYXJlbnRTdHlsZSI6bnVsbH0sIkF1dG9TaXplIjowLCJGb3JlZ3JvdW5kIjp7IiRpZCI6IjU3MiIsIkNvbG9yIjp7IiRyZWYiOiIxMjcifX0sIk1heFdpZHRoIjoyMDAuMCwiTWF4SGVpZ2h0IjoiSW5maW5pdHkiLCJTbWFydEZvcmVncm91bmRJc0FjdGl2ZSI6ZmFsc2UsIkhvcml6b250YWxBbGlnbm1lbnQiOjAsIlZlcnRpY2FsQWxpZ25tZW50IjowLCJTbWFydEZvcmVncm91bmQiOm51bGwsIkJhY2tncm91bmRGaWxsVHlwZSI6MCwiTWFyZ2luIjp7IiRpZCI6IjU3MyIsIlRvcCI6MC4wLCJMZWZ0IjowLjAsIlJpZ2h0IjowLjAsIkJvdHRvbSI6MC4wfSwiUGFkZGluZyI6eyIkaWQiOiI1NzQiLCJUb3AiOjAuMCwiTGVmdCI6MC4wLCJSaWdodCI6MC4wLCJCb3R0b20iOjAuMH0sIkJhY2tncm91bmQiOnsiJHJlZiI6IjEzMCJ9LCJJc1Zpc2libGUiOnRydWUsIldpZHRoIjowLjAsIkhlaWdodCI6MC4wLCJCb3JkZXJTdHlsZSI6bnVsbCwiUGFyZW50U3R5bGUiOm51bGx9LCJIb3Jpem9udGFsQ29ubmVjdG9yU3R5bGUiOnsiJGlkIjoiNTc1IiwiTGluZUNvbG9yIjp7IiRyZWYiOiIxMzMifSwiTGluZVdlaWdodCI6MS4wLCJMaW5lVHlwZSI6MCwiUGFyZW50U3R5bGUiOm51bGx9LCJWZXJ0aWNhbENvbm5lY3RvclN0eWxlIjp7IiRpZCI6IjU3NiIsIkxpbmVDb2xvciI6eyIkcmVmIjoiMTM2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1NzciLCJNYXJnaW4iOnsiJGlkIjoiNTc4IiwiVG9wIjowLjAsIkxlZnQiOjQuMCwiUmlnaHQiOjQuMCwiQm90dG9tIjowLjB9LCJQYWRkaW5nIjp7IiRpZCI6IjU3OSIsIlRvcCI6MC4wLCJMZWZ0IjowLjAsIlJpZ2h0IjowLjAsIkJvdHRvbSI6MC4wfSwiQmFja2dyb3VuZCI6eyIkaWQiOiI1ODAiLCJDb2xvciI6eyIkaWQiOiI1ODEiLCJBIjoyNTUsIlIiOjExMiwiRyI6MTczLCJCIjo3M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4OSIsIlRvcCI6MC4wLCJMZWZ0IjowLjAsIlJpZ2h0IjowLjAsIkJvdHRvbSI6MC4wfSwiUGFkZGluZyI6eyIkaWQiOiI1OTAiLCJUb3AiOjAuMCwiTGVmdCI6MC4wLCJSaWdodCI6MC4wLCJCb3R0b20iOjAuMH0sIkJhY2tncm91bmQiOnsiJGlkIjoiNTkxIiwiQ29sb3IiOnsiJHJlZiI6IjEyMiJ9fSwiSXNWaXNpYmxlIjp0cnVlLCJXaWR0aCI6MC4wLCJIZWlnaHQiOjAuMCwiQm9yZGVyU3R5bGUiOm51bGwsIlBhcmVudFN0eWxlIjpudWxsfSwiRGF0ZVN0eWxlIjp7IiRpZCI6IjU5MiIsIkZvbnRTZXR0aW5ncyI6eyIkaWQiOiI1OTMiLCJGb250U2l6ZSI6MTAsIkZvbnROYW1lIjoiQ2FsaWJyaSIsIklzQm9sZCI6ZmFsc2UsIklzSXRhbGljIjpmYWxzZSwiSXNVbmRlcmxpbmVkIjpmYWxzZSwiUGFyZW50U3R5bGUiOm51bGx9LCJBdXRvU2l6ZSI6MCwiRm9yZWdyb3VuZCI6eyIkaWQiOiI1OTQiLCJDb2xvciI6eyIkaWQiOiI1O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5NiIsIlRvcCI6MC4wLCJMZWZ0IjowLjAsIlJpZ2h0IjowLjAsIkJvdHRvbSI6MC4wfSwiUGFkZGluZyI6eyIkaWQiOiI1OTciLCJUb3AiOjAuMCwiTGVmdCI6MC4wLCJSaWdodCI6MC4wLCJCb3R0b20iOjAuMH0sIkJhY2tncm91bmQiOnsiJHJlZiI6IjM2MiJ9LCJJc1Zpc2libGUiOnRydWUsIldpZHRoIjowLjAsIkhlaWdodCI6MC4wLCJCb3JkZXJTdHlsZSI6bnVsbCwiUGFyZW50U3R5bGUiOm51bGx9LCJEYXRlRm9ybWF0Ijp7IiRpZCI6IjU5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5OSIsIkRhdGVQYXJ0SXNWaXNpYmxlIjp0cnVlLCJUaW1lUGFydElzVmlzaWJsZSI6dHJ1ZX19LCJXZWVrTnVtYmVyaW5nIjp7IiRpZCI6IjYwMCIsIkZvcm1hdCI6MCwiSXNWaXNpYmxlIjpmYWxzZSwiTGFzdEtub3duVmlzaWJpbGl0eVN0YXRlIjpmYWxzZX0sIklzVmlzaWJsZSI6dHJ1ZSwiUGFyZW50U3R5bGUiOm51bGwsIl9leHBsaWNpdGx5U2V0Ijp7IiRpZCI6IjYw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AyIiwiR3JpZGxpbmVTdHlsZSI6eyIkaWQiOiI2MDMiLCJMaW5lQ29sb3IiOnsiJGlkIjoiNjA0IiwiJHR5cGUiOiJOTFJFLkNvbW1vbi5Eb20uU29saWRDb2xvckJydXNoLCBOTFJFLkNvbW1vbiIsIkNvbG9yIjp7IiRpZCI6IjYwNSIsIkEiOjM4LCJSIjo5MSwiRyI6MTU1LCJCIjoyMTN9fSwiTGluZVdlaWdodCI6MS4wLCJMaW5lVHlwZSI6MCwiUGFyZW50U3R5bGUiOm51bGx9LCJNYXJnaW4iOnsiJGlkIjoiNjA2IiwiVG9wIjowLjAsIkxlZnQiOjAuMCwiUmlnaHQiOjAuMCwiQm90dG9tIjowLjB9LCJQYWRkaW5nIjp7IiRpZCI6IjYwNyIsIlRvcCI6MC4wLCJMZWZ0IjowLjAsIlJpZ2h0IjowLjAsIkJvdHRvbSI6MC4wfSwiQmFja2dyb3VuZCI6bnVsbCwiSXNWaXNpYmxlIjp0cnVlLCJXaWR0aCI6MC4wLCJIZWlnaHQiOjAuMCwiQm9yZGVyU3R5bGUiOnsiJGlkIjoiNjA4IiwiTGluZUNvbG9yIjpudWxsLCJMaW5lV2VpZ2h0IjowLjAsIkxpbmVUeXBlIjowLCJQYXJlbnRTdHlsZSI6bnVsbH0sIlBhcmVudFN0eWxlIjpudWxsfSwiQWN0aXZpdHlMaW5lUGFuZWxTdHlsZSI6eyIkaWQiOiI2MDkiLCJBY3Rpdml0eUxpbmVTdHlsZSI6eyIkaWQiOiI2MTAiLCJMaW5lQ29sb3IiOnsiJGlkIjoiNjExIiwiJHR5cGUiOiJOTFJFLkNvbW1vbi5Eb20uU29saWRDb2xvckJydXNoLCBOTFJFLkNvbW1vbiIsIkNvbG9yIjp7IiRpZCI6IjYxMiIsIkEiOjM4LCJSIjo2OCwiRyI6MTE0LCJCIjoxOTZ9fSwiTGluZVdlaWdodCI6MS4wLCJMaW5lVHlwZSI6MCwiUGFyZW50U3R5bGUiOm51bGx9LCJNYXJnaW4iOnsiJGlkIjoiNjEzIiwiVG9wIjowLjAsIkxlZnQiOjAuMCwiUmlnaHQiOjAuMCwiQm90dG9tIjowLjB9LCJQYWRkaW5nIjp7IiRpZCI6IjYxNCIsIlRvcCI6MC4wLCJMZWZ0IjowLjAsIlJpZ2h0IjowLjAsIkJvdHRvbSI6MC4wfSwiQmFja2dyb3VuZCI6bnVsbCwiSXNWaXNpYmxlIjp0cnVlLCJXaWR0aCI6MC4wLCJIZWlnaHQiOjAuMCwiQm9yZGVyU3R5bGUiOnsiJGlkIjoiNjE1IiwiTGluZUNvbG9yIjpudWxsLCJMaW5lV2VpZ2h0IjowLjAsIkxpbmVUeXBlIjowLCJQYXJlbnRTdHlsZSI6bnVsbH0sIlBhcmVudFN0eWxlIjpudWxsfSwiU2hvd0VsYXBzZWRUaW1lR3JhZGllbnRTdHlsZSI6ZmFsc2UsIlRpbWViYW5kUmVzZXJ2ZWRMZWZ0QXJlYVN0eWxlIjp7IiRpZCI6IjYxNiIsIkFjdGl2aXR5SGVhZGVyV2lkdGgiOjAuMCwiSXNTZXQiOmZhbHNlfSwiRGVmYXVsdFN3aW1sYW5lU3R5bGUiOm51bGx9LCJTY2FsZSI6bnVsbCwiU2NhbGVWMiI6eyIkaWQiOiI2MTciLCJTdGFydERhdGUiOiIyMDE3LTAxLTMwVDIzOjU5OjAwIiwiRW5kRGF0ZSI6IjIwMjEtMDctMzFUMTg6NDk6MDBaIiwiQXV0b0RhdGVSYW5nZSI6dHJ1ZSwiV29ya2luZ0RheXMiOjMxLCJGaXNjYWxZZWFyIjp7IiRpZCI6IjYxOCIsIlN0YXJ0TW9udGgiOjEsIlVzZVN0YXJ0aW5nWWVhckZvck51bWJlcmluZyI6dHJ1ZSwiU2hvd0Zpc2NhbFllYXJMYWJlbCI6dHJ1ZX0sIlRvZGF5TWFya2VyVGV4dCI6IlRvZGF5IiwiQXV0b1NjYWxlVHlwZSI6ZmFsc2UsIlRpbWViYW5kU2NhbGVzIjp7IiRpZCI6IjYxOSIsIlRvcFNjYWxlTGF5ZXIiOnsiJGlkIjoiNjIwIiwiRm9ybWF0IjoidyIsIlR5cGUiOjF9LCJNaWRkbGVTY2FsZUxheWVyIjp7IiRpZCI6IjYyMSIsIkZvcm1hdCI6bnVsbCwiVHlwZSI6MH0sIkJvdHRvbVNjYWxlTGF5ZXIiOnsiJGlkIjoiNjIyIiwiRm9ybWF0IjpudWxsLCJUeXBlIjowfX19LCJNaWxlc3RvbmVzIjpbeyIkaWQiOiI2MjMiLCJEYXRlIjoiMjAyMS0wNC0wOVQwMDowMDowMCIsIlN0eWxlIjp7IiRpZCI6IjYyNCIsIlNoYXBlIjoxMywiQ29ubmVjdG9yTWFyZ2luIjp7IiRpZCI6IjYyNSIsIlRvcCI6MC4wLCJMZWZ0IjoyLjAsIlJpZ2h0IjoyLjAsIkJvdHRvbSI6MC4wfSwiQ29ubmVjdG9yU3R5bGUiOnsiJGlkIjoiNjI2IiwiTGluZUNvbG9yIjp7IiRpZCI6IjYyNyIsIiR0eXBlIjoiTkxSRS5Db21tb24uRG9tLlNvbGlkQ29sb3JCcnVzaCwgTkxSRS5Db21tb24iLCJDb2xvciI6eyIkaWQiOiI2MjgiLCJBIjoxMjcsIlIiOjY4LCJHIjo4NCwiQiI6MTA2fX0sIkxpbmVXZWlnaHQiOjEuMCwiTGluZVR5cGUiOjAsIlBhcmVudFN0eWxlIjpudWxsfSwiSXNCZWxvd1RpbWViYW5kIjpmYWxzZSwiUG9zaXRpb25PblRhc2siOjAsIkhpZGVEYXRlIjpmYWxzZSwiU2hhcGVTaXplIjoxLCJTcGFjaW5nIjoxLjAsIlBhZGRpbmciOnsiJGlkIjoiNjI5IiwiVG9wIjo3LjAsIkxlZnQiOjMuMCwiUmlnaHQiOjAuMCwiQm90dG9tIjoyLjB9LCJTaGFwZVN0eWxlIjp7IiRpZCI6IjYzMCIsIk1hcmdpbiI6eyIkaWQiOiI2MzEiLCJUb3AiOjAuMCwiTGVmdCI6MC4wLCJSaWdodCI6MC4wLCJCb3R0b20iOjAuMH0sIlBhZGRpbmciOnsiJGlkIjoiNjMyIiwiVG9wIjowLjAsIkxlZnQiOjAuMCwiUmlnaHQiOjAuMCwiQm90dG9tIjowLjB9LCJCYWNrZ3JvdW5kIjp7IiRpZCI6IjYzMyIsIkNvbG9yIjp7IiRpZCI6IjYzNCIsIkEiOjI1NSwiUiI6MTEyLCJHIjoxNzMsIkIiOjcxfX0sIklzVmlzaWJsZSI6dHJ1ZSwiV2lkdGgiOjE4LjAsIkhlaWdodCI6MjAuMCwiQm9yZGVyU3R5bGUiOnsiJGlkIjoiNjM1IiwiTGluZUNvbG9yIjpudWxsLCJMaW5lV2VpZ2h0IjowLjAsIkxpbmVUeXBlIjowLCJQYXJlbnRTdHlsZSI6bnVsbH0sIlBhcmVudFN0eWxlIjpudWxsfSwiVGl0bGVTdHlsZSI6eyIkaWQiOiI2MzYiLCJGb250U2V0dGluZ3MiOnsiJGlkIjoiNjM3IiwiRm9udFNpemUiOjExLCJGb250TmFtZSI6IkNhbGlicmkiLCJJc0JvbGQiOnRydWUsIklzSXRhbGljIjpmYWxzZSwiSXNVbmRlcmxpbmVkIjpmYWxzZSwiUGFyZW50U3R5bGUiOm51bGx9LCJBdXRvU2l6ZSI6MCwiRm9yZWdyb3VuZCI6eyIkaWQiOiI2MzgiLCJDb2xvciI6eyIkaWQiOiI2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QwIiwiVG9wIjowLjAsIkxlZnQiOjAuMCwiUmlnaHQiOjAuMCwiQm90dG9tIjowLjB9LCJQYWRkaW5nIjp7IiRpZCI6IjY0MSIsIlRvcCI6MC4wLCJMZWZ0IjowLjAsIlJpZ2h0IjowLjAsIkJvdHRvbSI6MC4wfSwiQmFja2dyb3VuZCI6eyIkaWQiOiI2NDIiLCJDb2xvciI6eyIkaWQiOiI2NDMiLCJBIjowLCJSIjoyNTUsIkciOjI1NSwiQiI6MjU1fX0sIklzVmlzaWJsZSI6dHJ1ZSwiV2lkdGgiOjAuMCwiSGVpZ2h0IjowLjAsIkJvcmRlclN0eWxlIjp7IiRpZCI6IjY0NCIsIkxpbmVDb2xvciI6bnVsbCwiTGluZVdlaWdodCI6MC4wLCJMaW5lVHlwZSI6MCwiUGFyZW50U3R5bGUiOm51bGx9LCJQYXJlbnRTdHlsZSI6bnVsbH0sIkRhdGVTdHlsZSI6eyIkaWQiOiI2NDUiLCJGb250U2V0dGluZ3MiOnsiJGlkIjoiNjQ2IiwiRm9udFNpemUiOjEwLCJGb250TmFtZSI6IkNhbGlicmkiLCJJc0JvbGQiOmZhbHNlLCJJc0l0YWxpYyI6ZmFsc2UsIklzVW5kZXJsaW5lZCI6ZmFsc2UsIlBhcmVudFN0eWxlIjpudWxsfSwiQXV0b1NpemUiOjAsIkZvcmVncm91bmQiOnsiJGlkIjoiNjQ3IiwiQ29sb3IiOnsiJGlkIjoiNjQ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NDkiLCJUb3AiOjAuMCwiTGVmdCI6MC4wLCJSaWdodCI6MC4wLCJCb3R0b20iOjAuMH0sIlBhZGRpbmciOnsiJGlkIjoiNjUwIiwiVG9wIjowLjAsIkxlZnQiOjAuMCwiUmlnaHQiOjAuMCwiQm90dG9tIjowLjB9LCJCYWNrZ3JvdW5kIjp7IiRpZCI6IjY1MSIsIkNvbG9yIjp7IiRpZCI6IjY1MiIsIkEiOjAsIlIiOjI1NSwiRyI6MjU1LCJCIjoyNTV9fSwiSXNWaXNpYmxlIjp0cnVlLCJXaWR0aCI6MC4wLCJIZWlnaHQiOjAuMCwiQm9yZGVyU3R5bGUiOnsiJGlkIjoiNjUzIiwiTGluZUNvbG9yIjpudWxsLCJMaW5lV2VpZ2h0IjowLjAsIkxpbmVUeXBlIjowLCJQYXJlbnRTdHlsZSI6bnVsbH0sIlBhcmVudFN0eWxlIjpudWxsfSwiRGF0ZUZvcm1hdCI6eyIkaWQiOiI2NT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zAifX0sIldlZWtOdW1iZXJpbmciOnsiJGlkIjoiNjU1IiwiRm9ybWF0IjowLCJJc1Zpc2libGUiOmZhbHNlLCJMYXN0S25vd25WaXNpYmlsaXR5U3RhdGUiOmZhbHNlfSwiSXNWaXNpYmxlIjp0cnVlLCJQYXJlbnRTdHlsZSI6bnVsbH0sIkluZGV4IjowLCJQZXJjZW50YWdlQ29tcGxldGUiOm51bGwsIlBvc2l0aW9uIjp7IlJhdGlvIjowLjAsIklzQ3VzdG9tIjpmYWxzZX0sIkRhdGVGb3JtYXQiOnsiJHJlZiI6IjY1NCJ9LCJXZWVrTnVtYmVyaW5nIjp7IiRpZCI6IjY1NiIsIkZvcm1hdCI6MCwiSXNWaXNpYmxlIjpmYWxzZSwiTGFzdEtub3duVmlzaWJpbGl0eVN0YXRlIjpmYWxzZX0sIlJlbGF0ZWRUYXNrSWQiOiIwMDAwMDAwMC0wMDAwLTAwMDAtMDAwMC0wMDAwMDAwMDAwMDAiLCJJZCI6IjVjYjkzYzQyLWM0Y2EtNGJlOC05ZGUxLTNkMzhlYmZiZjM0YiIsIkltcG9ydElkIjpudWxsLCJUaXRsZSI6IlByb2plY3QgQXBwcm92YWwiLCJOb3RlIjpudWxsLCJIeXBlcmxpbmsiOnsiJGlkIjoiNjU3IiwiQWRkcmVzcyI6IiIsIlN1YkFkZHJlc3MiOiIifSwiSXNDaGFuZ2VkIjpmYWxzZSwiSXNOZXciOmZhbHNlfSx7IiRpZCI6IjY1OCIsIkRhdGUiOiIyMDIxLTA3LTMwVDAwOjAwOjAwIiwiU3R5bGUiOnsiJGlkIjoiNjU5IiwiU2hhcGUiOjEzLCJDb25uZWN0b3JNYXJnaW4iOnsiJGlkIjoiNjYwIiwiVG9wIjowLjAsIkxlZnQiOjIuMCwiUmlnaHQiOjIuMCwiQm90dG9tIjowLjB9LCJDb25uZWN0b3JTdHlsZSI6eyIkaWQiOiI2NjEiLCJMaW5lQ29sb3IiOnsiJGlkIjoiNjYyIiwiJHR5cGUiOiJOTFJFLkNvbW1vbi5Eb20uU29saWRDb2xvckJydXNoLCBOTFJFLkNvbW1vbiIsIkNvbG9yIjp7IiRpZCI6IjY2MyIsIkEiOjEyNywiUiI6MTEyLCJHIjoxNzMsIkIiOjcxfX0sIkxpbmVXZWlnaHQiOjEuMCwiTGluZVR5cGUiOjAsIlBhcmVudFN0eWxlIjpudWxsfSwiSXNCZWxvd1RpbWViYW5kIjpmYWxzZSwiUG9zaXRpb25PblRhc2siOjAsIkhpZGVEYXRlIjpmYWxzZSwiU2hhcGVTaXplIjoxLCJTcGFjaW5nIjoxLjAsIlBhZGRpbmciOnsiJGlkIjoiNjY0IiwiVG9wIjo3LjAsIkxlZnQiOjMuMCwiUmlnaHQiOjAuMCwiQm90dG9tIjoyLjB9LCJTaGFwZVN0eWxlIjp7IiRpZCI6IjY2NSIsIk1hcmdpbiI6eyIkaWQiOiI2NjYiLCJUb3AiOjAuMCwiTGVmdCI6MC4wLCJSaWdodCI6MC4wLCJCb3R0b20iOjAuMH0sIlBhZGRpbmciOnsiJGlkIjoiNjY3IiwiVG9wIjowLjAsIkxlZnQiOjAuMCwiUmlnaHQiOjAuMCwiQm90dG9tIjowLjB9LCJCYWNrZ3JvdW5kIjp7IiRpZCI6IjY2OCIsIkNvbG9yIjp7IiRpZCI6IjY2OSIsIkEiOjI1NSwiUiI6MTEyLCJHIjoxNzMsIkIiOjcxfX0sIklzVmlzaWJsZSI6dHJ1ZSwiV2lkdGgiOjE4LjAsIkhlaWdodCI6MjAuMCwiQm9yZGVyU3R5bGUiOnsiJGlkIjoiNjcwIiwiTGluZUNvbG9yIjpudWxsLCJMaW5lV2VpZ2h0IjowLjAsIkxpbmVUeXBlIjowLCJQYXJlbnRTdHlsZSI6bnVsbH0sIlBhcmVudFN0eWxlIjpudWxsfSwiVGl0bGVTdHlsZSI6eyIkaWQiOiI2NzEiLCJGb250U2V0dGluZ3MiOnsiJGlkIjoiNjcyIiwiRm9udFNpemUiOjExLCJGb250TmFtZSI6IkNhbGlicmkiLCJJc0JvbGQiOnRydWUsIklzSXRhbGljIjpmYWxzZSwiSXNVbmRlcmxpbmVkIjpmYWxzZSwiUGFyZW50U3R5bGUiOm51bGx9LCJBdXRvU2l6ZSI6MiwiRm9yZWdyb3VuZCI6eyIkaWQiOiI2NzMiLCJDb2xvciI6eyIkaWQiOiI2NzQiLCJBIjoyNTUsIlIiOjAsIkciOjAsIkIiOjB9fSwiTWF4V2lkdGgiOjExMi4yNzIyMDE1MzgwODU5NCwiTWF4SGVpZ2h0IjoiSW5maW5pdHkiLCJTbWFydEZvcmVncm91bmRJc0FjdGl2ZSI6ZmFsc2UsIkhvcml6b250YWxBbGlnbm1lbnQiOjEsIlZlcnRpY2FsQWxpZ25tZW50IjowLCJTbWFydEZvcmVncm91bmQiOm51bGwsIkJhY2tncm91bmRGaWxsVHlwZSI6MCwiTWFyZ2luIjp7IiRpZCI6IjY3NSIsIlRvcCI6MC4wLCJMZWZ0IjowLjAsIlJpZ2h0IjowLjAsIkJvdHRvbSI6MC4wfSwiUGFkZGluZyI6eyIkaWQiOiI2NzYiLCJUb3AiOjAuMCwiTGVmdCI6MC4wLCJSaWdodCI6MC4wLCJCb3R0b20iOjAuMH0sIkJhY2tncm91bmQiOnsiJGlkIjoiNjc3IiwiQ29sb3IiOnsiJGlkIjoiNjc4IiwiQSI6MCwiUiI6MjU1LCJHIjoyNTUsIkIiOjI1NX19LCJJc1Zpc2libGUiOnRydWUsIldpZHRoIjowLjAsIkhlaWdodCI6MC4wLCJCb3JkZXJTdHlsZSI6eyIkaWQiOiI2NzkiLCJMaW5lQ29sb3IiOm51bGwsIkxpbmVXZWlnaHQiOjAuMCwiTGluZVR5cGUiOjAsIlBhcmVudFN0eWxlIjpudWxsfSwiUGFyZW50U3R5bGUiOm51bGx9LCJEYXRlU3R5bGUiOnsiJGlkIjoiNjgwIiwiRm9udFNldHRpbmdzIjp7IiRpZCI6IjY4MSIsIkZvbnRTaXplIjoxMCwiRm9udE5hbWUiOiJDYWxpYnJpIiwiSXNCb2xkIjpmYWxzZSwiSXNJdGFsaWMiOmZhbHNlLCJJc1VuZGVybGluZWQiOmZhbHNlLCJQYXJlbnRTdHlsZSI6bnVsbH0sIkF1dG9TaXplIjowLCJGb3JlZ3JvdW5kIjp7IiRpZCI6IjY4MiIsIkNvbG9yIjp7IiRpZCI6IjY4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7IiRpZCI6IjY4OCIsIkxpbmVDb2xvciI6bnVsbCwiTGluZVdlaWdodCI6MC4wLCJMaW5lVHlwZSI6MCwiUGFyZW50U3R5bGUiOm51bGx9LCJQYXJlbnRTdHlsZSI6bnVsbH0sIkRhdGVGb3JtYXQiOnsiJGlkIjoiNjg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HJlZiI6IjMwIn19LCJXZWVrTnVtYmVyaW5nIjp7IiRpZCI6IjY5MCIsIkZvcm1hdCI6MCwiSXNWaXNpYmxlIjpmYWxzZSwiTGFzdEtub3duVmlzaWJpbGl0eVN0YXRlIjpmYWxzZX0sIklzVmlzaWJsZSI6dHJ1ZSwiUGFyZW50U3R5bGUiOm51bGx9LCJJbmRleCI6MSwiUGVyY2VudGFnZUNvbXBsZXRlIjpudWxsLCJQb3NpdGlvbiI6eyJSYXRpbyI6MC4wLCJJc0N1c3RvbSI6ZmFsc2V9LCJEYXRlRm9ybWF0Ijp7IiRyZWYiOiI2ODkifSwiV2Vla051bWJlcmluZyI6eyIkaWQiOiI2OTEiLCJGb3JtYXQiOjAsIklzVmlzaWJsZSI6ZmFsc2UsIkxhc3RLbm93blZpc2liaWxpdHlTdGF0ZSI6ZmFsc2V9LCJSZWxhdGVkVGFza0lkIjoiMDAwMDAwMDAtMDAwMC0wMDAwLTAwMDAtMDAwMDAwMDAwMDAwIiwiSWQiOiJjZTI2MTcwOS01N2E5LTQ4OTktYjgxMC1lNmYzYzZlZjhlZjUiLCJJbXBvcnRJZCI6bnVsbCwiVGl0bGUiOiJIYW5kLU9mZiB0byBQcm9kdWN0aW9uIiwiTm90ZSI6bnVsbCwiSHlwZXJsaW5rIjp7IiRpZCI6IjY5MiIsIkFkZHJlc3MiOiIiLCJTdWJBZGRyZXNzIjoiIn0sIklzQ2hhbmdlZCI6ZmFsc2UsIklzTmV3IjpmYWxzZX1dLCJUYXNrcyI6W10sIlN3aW1sYW5lcyI6W10sIk1zUHJvamVjdEl0ZW1zVHJlZSI6eyIkaWQiOiI2OTMiLCJSb290Ijp7IkltcG9ydElkIjpudWxsLCJJc0ltcG9ydGVkIjpmYWxzZSwiQ2hpbGRyZW4iOltdfX0sIk1ldGFkYXRhIjp7IiRpZCI6IjY5NCIsIlJlY2VudENvbG9yc0NvbGxlY3Rpb24iOiJbXCIjRkY3MEFENDdcIixcIiNGRjVCOUJENVwiLFwiI0ZGRkZDMDAwXCJdIiwiU291cmNlVGVtcGxhdGUiOiJ7XCIkaWRcIjpcIjFcIixcIklkXCI6XCI2NDAzMzY2My0zMmE1LTRmYTUtOWI0ZS0zZGY4NzEwMzI3N2N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Iw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U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Q0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1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nRydWUsXCJTZWdtZW50U2VwYXJhdG9yT3BhY2l0eVwiOjMwLFwiU2hhcGVcIjowLFwiSGFzQmVlblZpc2libGVCZWZvcmVcIjp0cnVlLFwiRm9udFNldHRpbmdzXCI6e1wiJGlkXCI6XCI1MFwiLFwiRm9udFNpemVcIjoxMixcIkZvbnROYW1lXCI6XCJDYWxpYnJpXCIsXCJJc0JvbGRcIjpmYWxzZSxcIklzSXRhbGljXCI6ZmFsc2UsXCJJc1VuZGVybGluZWRcIjpmYWxzZX0sXCJBdXRvU2l6ZVwiOjAsXCJGb3JlZ3JvdW5kXCI6e1wiJGlkXCI6XCI1MVwiLFwiQ29sb3JcIjp7XCIkaWRcIjpcIjUy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UzXCIsXCJUb3BcIjowLjAsXCJMZWZ0XCI6NS4wLFwiUmlnaHRcIjowLjAsXCJCb3R0b21cIjowLjB9LFwiUGFkZGluZ1wiOntcIiRpZFwiOlwiNTRcIixcIlRvcFwiOjAuMCxcIkxlZnRcIjowLjAsXCJSaWdodFwiOjAuMCxcIkJvdHRvbVwiOjAuMH0sXCJCYWNrZ3JvdW5kXCI6e1wiJGlkXCI6XCI1NVwiLFwiQ29sb3JcIjp7XCIkcmVmXCI6XCIyOVwifX0sXCJJc1Zpc2libGVcIjp0cnVlLFwiV2lkdGhcIjowLjAsXCJIZWlnaHRcIjowLjAsXCJCb3JkZXJTdHlsZVwiOm51bGx9LFwiTWlkZGxlVGllclNjYWxlU3R5bGVcIjp7XCIkaWRcIjpcIjU2XCIsXCJTaG93U2VnbWVudFNlcGFyYXRvcnNcIjp0cnVlLFwiU2VnbWVudFNlcGFyYXRvck9wYWNpdHlcIjozMCxcIlNoYXBlXCI6MC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0cnV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wLFwiSGVpZ2h0XCI6MzAuMH0sXCJFbGFwc2VkVGltZUJhY2tncm91bmRcIjp7XCIkaWRcIjpcIjY5XCIsXCJDb2xvclwiOntcIiRpZFwiOlwiNzBcIixcIkFcIjo3NyxcIlJcIjoyNTUsXCJHXCI6MCxcIkJcIjowfX0sXCJBcHBlbmRZZWFyT25ZZWFyQ2hhbmdlXCI6dHJ1ZSxcIkVsYXBzZWRUaW1lRm9ybWF0XCI6MSxcIlRvZGF5TWFya2VyUG9zaXRpb25cIjoxLFwiUXVpY2tQb3NpdGlvblwiOjMsXCJBYnNvbHV0ZVBvc2l0aW9uXCI6MjE2LjAsXCJNYXJnaW5cIjp7XCIkaWRcIjpcIjcxXCIsXCJUb3BcIjowLjAsXCJMZWZ0XCI6MTAuMCxcIlJpZ2h0XCI6MTAuMCxcIkJvdHRvbVwiOjAuMH0sXCJQYWRkaW5nXCI6e1wiJGlkXCI6XCI3MlwiLFwiVG9wXCI6MC4wLFwiTGVmdFwiOjAuMCxcIlJpZ2h0XCI6MC4wLFwiQm90dG9tXCI6MC4wfSxcIkJhY2tncm91bmRcIjp7XCIkaWRcIjpcIjczXCIsXCJDb2xvclwiOntcIiRpZFwiOlwiNzRcIixcIkFcIjoyNTUsXCJSXCI6NDcsXCJHXCI6NTQsXCJCXCI6MTUzfX0sXCJJc1Zpc2libGVcIjp0cnVlLFwiV2lkdGhcIjowLjAsXCJIZWlnaHRcIjowLjAsXCJCb3JkZXJTdHlsZVwiOm51bGx9LFwiRGVmYXVsdE1pbGVzdG9uZVN0eWxlXCI6e1wiJGlkXCI6XCI3NVwiLFwiU2hhcGVcIjowLFwiQ29ubmVjdG9yTWFyZ2luXCI6e1wiJGlkXCI6XCI3NlwiLFwiVG9wXCI6MC4wLFwiTGVmdFwiOjIuMCxcIlJpZ2h0XCI6Mi4wLFwiQm90dG9tXCI6MC4wfSxcIkNvbm5lY3RvclN0eWxlXCI6e1wiJGlkXCI6XCI3N1wiLFwiTGluZUNvbG9yXCI6e1wiJGlkXCI6XCI3OFwiLFwiJHR5cGVcIjpcIk5MUkUuQ29tbW9uLkRvbS5Tb2xpZENvbG9yQnJ1c2gsIE5MUkUuQ29tbW9uXCIsXCJDb2xvclwiOntcIiRpZFwiOlwiNzlcIixcIkFcIjoyNTUsXCJSXCI6MCxcIkdcIjowLFwiQlwiOjB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ExMixcIkdcIjoxNzMsXCJCXCI6NzF9fSxcIklzVmlzaWJsZVwiOnRydWUsXCJXaWR0aFwiOjE4LjAsXCJIZWlnaHRcIjoyMC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MDRcIixcIkRhdGVQYXJ0SXNWaXNpYmxlXCI6dHJ1ZSxcIlRpbWVQYXJ0SXNWaXNpYmxlXCI6ZmFsc2V9fSxcIklzVmlzaWJsZVwiOnRydWV9LFwiRGVmYXVsdFRhc2tTdHlsZVwiOntcIiRpZFwiOlwiMTA1XCIsXCJTaGFwZVwiOjAsXCJTaGFwZVRoaWNrbmVzc1wiOjEsXCJEdXJhdGlvbkZvcm1hdFwiOjAsXCJQZXJjZW50YWdlQ29tcGxl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MjM4LFwiR1wiOjIzNixcIkJcIjoyMjV9fSxcIkJhY2tncm91bmRGaWxsVHlwZVwiOjAsXCJNYXhXaWR0aFwiOjIwMC4wLFwiTWF4SGVpZ2h0XCI6XCJJbmZpbml0eVwiLFwiU21hcnRGb3JlZ3JvdW5kSXNBY3RpdmVcIjpmYWxzZSxcIkhvcml6b250YWxBbGlnbm1lbnRcIjox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3XCIsXCJUb3BcIjowLjAsXCJMZWZ0XCI6MC4wLFwiUmlnaHRcIjowLjAsXCJCb3R0b21cIjowLjB9LFwiUGFkZGluZ1wiOntcIiRpZFwiOlwiMTE4XCIsXCJUb3BcIjowLjAsXCJMZWZ0XCI6MC4wLFwiUmlnaHRcIjowLjAsXCJCb3R0b21cIjowLjB9LFwiQmFja2dyb3VuZFwiOntcIiRpZFwiOlwiMTE5XCIsXCJDb2xvclwiOntcIiRyZWZcIjpcIjI5XCJ9fSxcIklzVmlzaWJsZVwiOnRydWUsXCJXaWR0aFwiOjAuMCxcIkhlaWdodFwiOjAuMCxcIkJvcmRlclN0eWxlXCI6bnVsbH0sXCJIb3Jpem9udGFsQ29ubmVjdG9yU3R5bGVcIjp7XCIkaWRcIjpcIjEyMFwiLFwiTGluZUNvbG9yXCI6e1wiJGlkXCI6XCIxMjFcIixcIiR0eXBlXCI6XCJOTFJFLkNvbW1vbi5Eb20uU29saWRDb2xvckJydXNoLCBOTFJFLkNvbW1vblwiLFwiQ29sb3JcIjp7XCIkaWRcIjpcIjEyMlwiLFwiQVwiOjI1NSxcIlJcIjoyMDQsXCJHXCI6MjA0LFwiQlwiOjIwNH19LFwiTGluZVdlaWdodFwiOjEuMCxcIkxpbmVUeXBlXCI6MH0sXCJWZXJ0aWNhbENvbm5lY3RvclN0eWxlXCI6e1wiJGlkXCI6XCIxMjNcIixcIkxpbmVDb2xvclwiOntcIiRpZFwiOlwiMTI0XCIsXCIkdHlwZVwiOlwiTkxSRS5Db21tb24uRG9tLlNvbGlkQ29sb3JCcnVzaCwgTkxSRS5Db21tb25cIixcIkNvbG9yXCI6e1wiJGlkXCI6XCIxMjVcIixcIkFcIjoyNTUsXCJSXCI6MjA0LFwiR1wiOjIwNCxcIkJcIjoyMDR9fSxcIkxpbmVXZWlnaHRcIjowLjAsXCJMaW5lVHlwZVwiOjB9LFwiTWFyZ2luXCI6bnVsbCxcIlN0YXJ0RGF0ZVBvc2l0aW9uXCI6NCxcIkVuZERhdGVQb3NpdGlvblwiOjQsXCJUaXRsZVBvc2l0aW9uXCI6NSxcIkR1cmF0aW9uUG9zaXRpb25cIjo2LFwiUGVyY2VudGFnZUNvbXBsZXRlZFBvc2l0aW9uXCI6MixcIlNwYWNpbmdcIjo1LFwiSXNCZWxvd1RpbWViYW5kXCI6dHJ1ZSxcIlBlcmNlbnRhZ2VDb21wbGV0ZVNoYXBlT3BhY2l0eVwiOjM1LFwiR3JvdXBOYW1lXCI6bnVsbCxcIkF0dGFjaGVkTWlsZXN0b25lc1N0eWxlc1wiOm51bGwsXCJTaGFwZVN0eWxlXCI6e1wiJGlkXCI6XCIxMjZcIixcIk1hcmdpblwiOntcIiRpZFwiOlwiMTI3XCIsXCJUb3BcIjowLjAsXCJMZWZ0XCI6NC4wLFwiUmlnaHRcIjo0LjAsXCJCb3R0b21cIjowLjB9LFwiUGFkZGluZ1wiOntcIiRpZFwiOlwiMTI4XCIsXCJUb3BcIjowLjAsXCJMZWZ0XCI6MC4wLFwiUmlnaHRcIjowLjAsXCJCb3R0b21cIjowLjB9LFwiQmFja2dyb3VuZFwiOntcIiRpZFwiOlwiMTI5XCIsXCJDb2xvclwiOntcIiRpZFwiOlwiMTMwXCIsXCJBXCI6MjU1LFwiUlwiOjExMixcIkdcIjoxNzMsXCJCXCI6NzF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ZmFsc2UsXCJJc0l0YWxpY1wiOmZhbHNlLFwiSXNVbmRlcmxpbmVkXCI6ZmFsc2V9LFwiQXV0b1NpemVcIjowLFwiRm9yZWdyb3VuZFwiOntcIiRpZFwiOlwiMTM2XCIsXCJDb2xvclwiOntcIiRpZFwiOlwiMTM3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zOFwiLFwiVG9wXCI6MC4wLFwiTGVmdFwiOjAuMCxcIlJpZ2h0XCI6MC4wLFwiQm90dG9tXCI6MC4wfSxcIlBhZGRpbmdcIjp7XCIkaWRcIjpcIjEzOVwiLFwiVG9wXCI6MC4wLFwiTGVmdFwiOjAuMCxcIlJpZ2h0XCI6MC4wLFwiQm90dG9tXCI6MC4wfSxcIkJhY2tncm91bmRcIjp7XCIkaWRcIjpcIjE0MFwiLFwiQ29sb3JcIjp7XCIkcmVmXCI6XCIyOVwifX0sXCJJc1Zpc2libGVcIjp0cnVlLFwiV2lkdGhcIjowLjAsXCJIZWlnaHRcIjowLjAsXCJCb3JkZXJTdHlsZVwiOm51bGx9LFwiRGF0ZVN0eWxlXCI6e1wiJGlkXCI6XCIxNDFcIixcIkZvbnRTZXR0aW5nc1wiOntcIiRpZFwiOlwiMTQyXCIsXCJGb250U2l6ZVwiOjEwLFwiRm9udE5hbWVcIjpcIkNhbGlicmlcIixcIklzQm9sZFwiOmZhbHNlLFwiSXNJdGFsaWNcIjpmYWxzZSxcIklzVW5kZXJsaW5lZFwiOmZhbHNlfSxcIkF1dG9TaXplXCI6MCxcIkZvcmVncm91bmRcIjp7XCIkaWRcIjpcIjE0M1wiLFwiQ29sb3JcIjp7XCIkaWRcIjpcIjE0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1XCIsXCJUb3BcIjowLjAsXCJMZWZ0XCI6MC4wLFwiUmlnaHRcIjowLjAsXCJCb3R0b21cIjowLjB9LFwiUGFkZGluZ1wiOntcIiRpZFwiOlwiMTQ2XCIsXCJUb3BcIjowLjAsXCJMZWZ0XCI6MC4wLFwiUmlnaHRcIjowLjAsXCJCb3R0b21cIjowLjB9LFwiQmFja2dyb3VuZFwiOntcIiRpZFwiOlwiMTQ3XCIsXCJDb2xvclwiOntcIiRyZWZcIjpcIjI5XCJ9fSxcIklzVmlzaWJsZVwiOnRydWUsXCJXaWR0aFwiOjAuMCxcIkhlaWdodFwiOjAuMCxcIkJvcmRlclN0eWxlXCI6bnVsbH0sXCJEYXRlRm9ybWF0XCI6e1wiJGlkXCI6XCIxN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0OVwiLFwiRGF0ZVBhcnRJc1Zpc2libGVcIjp0cnVlLFwiVGltZVBhcnRJc1Zpc2libGVcIjp0cnVlfX0sXCJJc1Zpc2libGVcIjp0cnVlfSxcIlNob3dFbGFwc2VkVGltZUdyYWRpZW50U3R5bGVcIjpmYWxzZSxcIlRpbWViYW5kUmVzZXJ2ZWRMZWZ0QXJlYVN0eWxlXCI6e1wiJGlkXCI6XCIxNTBcIixcIkFjdGl2aXR5SGVhZGVyV2lkdGhcIjowLjAsXCJJc1NldFwiOmZhbHNlfSxcIkRlZmF1bHRTd2ltbGFuZVN0eWxlXCI6bnVsbCxcIkN1c3RvbU1pbGVzdG9uZVN0eWxlTGlzdFwiOlt7XCIkaWRcIjpcIjE1MVwiLFwiU2hhcGVcIjoxMyxcIkNvbm5lY3Rvck1hcmdpblwiOntcIiRpZFwiOlwiMTUyXCIsXCJUb3BcIjowLjAsXCJMZWZ0XCI6Mi4wLFwiUmlnaHRcIjoyLjAsXCJCb3R0b21cIjowLjB9LFwiQ29ubmVjdG9yU3R5bGVcIjp7XCIkaWRcIjpcIjE1M1wiLFwiTGluZUNvbG9yXCI6e1wiJGlkXCI6XCIxNTRcIixcIiR0eXBlXCI6XCJOTFJFLkNvbW1vbi5Eb20uU29saWRDb2xvckJydXNoLCBOTFJFLkNvbW1vblwiLFwiQ29sb3JcIjp7XCIkaWRcIjpcIjE1NVwiLFwiQVwiOjI1NSxcIlJcIjo2OCxcIkdcIjo4NCxcIkJcIjoxMDZ9fSxcIkxpbmVXZWlnaHRcIjoxLjAsXCJMaW5lVHlwZVwiOjB9LFwiSXNCZWxvd1RpbWViYW5kXCI6ZmFsc2UsXCJIaWRlRGF0ZVwiOmZhbHNlLFwiU2hhcGVTaXplXCI6MSxcIlNwYWNpbmdcIjoxLjAsXCJQYWRkaW5nXCI6e1wiJGlkXCI6XCIxNTZcIixcIlRvcFwiOjcuMCxcIkxlZnRcIjozLjAsXCJSaWdodFwiOjAuMCxcIkJvdHRvbVwiOjIuMH0sXCJQb3NpdGlvblwiOntcIiRpZFwiOlwiMTU3XCIsXCJSYXRpb1wiOjAuMCxcIklzQ3VzdG9tXCI6ZmFsc2V9LFwiUG9zaXRpb25PblRhc2tcIjowLFwiU2hhcGVTdHlsZVwiOntcIiRpZFwiOlwiMTU4XCIsXCJNYXJnaW5cIjp7XCIkaWRcIjpcIjE1OVwiLFwiVG9wXCI6MC4wLFwiTGVmdFwiOjAuMCxcIlJpZ2h0XCI6MC4wLFwiQm90dG9tXCI6MC4wfSxcIlBhZGRpbmdcIjp7XCIkaWRcIjpcIjE2MFwiLFwiVG9wXCI6MC4wLFwiTGVmdFwiOjAuMCxcIlJpZ2h0XCI6MC4wLFwiQm90dG9tXCI6MC4wfSxcIkJhY2tncm91bmRcIjp7XCIkaWRcIjpcIjE2MVwiLFwiQ29sb3JcIjp7XCIkaWRcIjpcIjE2MlwiLFwiQVwiOjI1NSxcIlJcIjoxMTIsXCJHXCI6MTczLFwiQlwiOjcxfX0sXCJJc1Zpc2libGVcIjp0cnVlLFwiV2lkdGhcIjoxOC4wLFwiSGVpZ2h0XCI6MjAuMCxcIkJvcmRlclN0eWxlXCI6e1wiJGlkXCI6XCIxNjNcIixcIkxpbmVDb2xvclwiOm51bGwsXCJMaW5lV2VpZ2h0XCI6MC4wLFwiTGluZVR5cGVcIjowfX0sXCJUaXRsZVN0eWxlXCI6e1wiJGlkXCI6XCIxNjRcIixcIkZvbnRTZXR0aW5nc1wiOntcIiRpZFwiOlwiMTY1XCIsXCJGb250U2l6ZVwiOjExLFwiRm9udE5hbWVcIjpcIkNhbGlicmlcIixcIklzQm9sZFwiOnRydWUsXCJJc0l0YWxpY1wiOmZhbHNlLFwiSXNVbmRlcmxpbmVkXCI6ZmFsc2V9LFwiQXV0b1NpemVcIjowLFwiRm9yZWdyb3VuZFwiOntcIiRpZFwiOlwiMTY2XCIsXCJDb2xvclwiOntcIiRpZFwiOlwiMTY3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2OFwiLFwiVG9wXCI6MC4wLFwiTGVmdFwiOjAuMCxcIlJpZ2h0XCI6MC4wLFwiQm90dG9tXCI6MC4wfSxcIlBhZGRpbmdcIjp7XCIkaWRcIjpcIjE2OVwiLFwiVG9wXCI6MC4wLFwiTGVmdFwiOjAuMCxcIlJpZ2h0XCI6MC4wLFwiQm90dG9tXCI6MC4wfSxcIkJhY2tncm91bmRcIjp7XCIkaWRcIjpcIjE3MFwiLFwiQ29sb3JcIjp7XCIkaWRcIjpcIjE3MVwiLFwiQVwiOjAsXCJSXCI6MjU1LFwiR1wiOjI1NSxcIkJcIjoyNTV9fSxcIklzVmlzaWJsZVwiOnRydWUsXCJXaWR0aFwiOjAuMCxcIkhlaWdodFwiOjAuMCxcIkJvcmRlclN0eWxlXCI6e1wiJGlkXCI6XCIxNzJcIixcIkxpbmVDb2xvclwiOm51bGwsXCJMaW5lV2VpZ2h0XCI6MC4wLFwiTGluZVR5cGVcIjowfX0sXCJEYXRlU3R5bGVcIjp7XCIkaWRcIjpcIjE3M1wiLFwiRm9udFNldHRpbmdzXCI6e1wiJGlkXCI6XCIxNzRcIixcIkZvbnRTaXplXCI6MTAsXCJGb250TmFtZVwiOlwiQ2FsaWJyaVwiLFwiSXNCb2xkXCI6ZmFsc2UsXCJJc0l0YWxpY1wiOmZhbHNlLFwiSXNVbmRlcmxpbmVkXCI6ZmFsc2V9LFwiQXV0b1NpemVcIjowLFwiRm9yZWdyb3VuZFwiOntcIiRpZFwiOlwiMTc1XCIsXCJDb2xvclwiOntcIiRpZFwiOlwiMTc2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dcIixcIlRvcFwiOjAuMCxcIkxlZnRcIjowLjAsXCJSaWdodFwiOjAuMCxcIkJvdHRvbVwiOjAuMH0sXCJQYWRkaW5nXCI6e1wiJGlkXCI6XCIxNzhcIixcIlRvcFwiOjAuMCxcIkxlZnRcIjowLjAsXCJSaWdodFwiOjAuMCxcIkJvdHRvbVwiOjAuMH0sXCJCYWNrZ3JvdW5kXCI6e1wiJGlkXCI6XCIxNzlcIixcIkNvbG9yXCI6e1wiJGlkXCI6XCIxODBcIixcIkFcIjowLFwiUlwiOjI1NSxcIkdcIjoyNTUsXCJCXCI6MjU1fX0sXCJJc1Zpc2libGVcIjp0cnVlLFwiV2lkdGhcIjowLjAsXCJIZWlnaHRcIjowLjAsXCJCb3JkZXJTdHlsZVwiOntcIiRpZFwiOlwiMTgxXCIsXCJMaW5lQ29sb3JcIjpudWxsLFwiTGluZVdlaWdodFwiOjAuMCxcIkxpbmVUeXBlXCI6MH19LFwiRGF0ZUZvcm1hdFwiOntcIiRpZFwiOlwiMTg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NcIixcIkRhdGVQYXJ0SXNWaXNpYmxlXCI6dHJ1ZSxcIlRpbWVQYXJ0SXNWaXNpYmxlXCI6ZmFsc2V9fSxcIklzVmlzaWJsZVwiOnRydWV9LHtcIiRpZFwiOlwiMTg0XCIsXCJTaGFwZVwiOjEzLFwiQ29ubmVjdG9yTWFyZ2luXCI6e1wiJGlkXCI6XCIxODVcIixcIlRvcFwiOjAuMCxcIkxlZnRcIjoyLjAsXCJSaWdodFwiOjIuMCxcIkJvdHRvbVwiOjAuMH0sXCJDb25uZWN0b3JTdHlsZVwiOntcIiRpZFwiOlwiMTg2XCIsXCJMaW5lQ29sb3JcIjp7XCIkaWRcIjpcIjE4N1wiLFwiJHR5cGVcIjpcIk5MUkUuQ29tbW9uLkRvbS5Tb2xpZENvbG9yQnJ1c2gsIE5MUkUuQ29tbW9uXCIsXCJDb2xvclwiOntcIiRpZFwiOlwiMTg4XCIsXCJBXCI6MjU1LFwiUlwiOjExMixcIkdcIjoxNzMsXCJCXCI6NzF9fSxcIkxpbmVXZWlnaHRcIjoxLjAsXCJMaW5lVHlwZVwiOjB9LFwiSXNCZWxvd1RpbWViYW5kXCI6ZmFsc2UsXCJIaWRlRGF0ZVwiOmZhbHNlLFwiU2hhcGVTaXplXCI6MSxcIlNwYWNpbmdcIjoxLjAsXCJQYWRkaW5nXCI6e1wiJGlkXCI6XCIxODlcIixcIlRvcFwiOjcuMCxcIkxlZnRcIjozLjAsXCJSaWdodFwiOjAuMCxcIkJvdHRvbVwiOjIuMH0sXCJQb3NpdGlvblwiOntcIiRpZFwiOlwiMTkwXCIsXCJSYXRpb1wiOjAuMCxcIklzQ3VzdG9tXCI6ZmFsc2V9LFwiUG9zaXRpb25PblRhc2tcIjowLFwiU2hhcGVTdHlsZVwiOntcIiRpZFwiOlwiMTkxXCI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I1NSxcIlJcIjoxMTIsXCJHXCI6MTczLFwiQlwiOjcxfX0sXCJJc1Zpc2libGVcIjp0cnVlLFwiV2lkdGhcIjoxOC4wLFwiSGVpZ2h0XCI6MjAuMCxcIkJvcmRlclN0eWxlXCI6e1wiJGlkXCI6XCIxOTZcIixcIkxpbmVDb2xvclwiOm51bGwsXCJMaW5lV2VpZ2h0XCI6MC4wLFwiTGluZVR5cGVcIjowfX0sXCJUaXRsZVN0eWxlXCI6e1wiJGlkXCI6XCIxOTdcIixcIkZvbnRTZXR0aW5nc1wiOntcIiRpZFwiOlwiMTk4XCIsXCJGb250U2l6ZVwiOjExLFwiRm9udE5hbWVcIjpcIkNhbGlicmlcIixcIklzQm9sZFwiOnRydWUsXCJJc0l0YWxpY1wiOmZhbHNlLFwiSXNVbmRlcmxpbmVkXCI6ZmFsc2V9LFwiQXV0b1NpemVcIjoyLFwiRm9yZWdyb3VuZFwiOntcIiRpZFwiOlwiMTk5XCIsXCJDb2xvclwiOntcIiRpZFwiOlwiMjAwXCIsXCJBXCI6MjU1LFwiUlwiOjAsXCJHXCI6MCxcIkJcIjowfX0sXCJCYWNrZ3JvdW5kRmlsbFR5cGVcIjowLFwiTWF4V2lkdGhcIjoxMTIuMjcyMjAxNTM4MDg1OTQsXCJNYXhIZWlnaHRcIjpcIkluZmluaXR5XCIsXCJTbWFydEZvcmVncm91bmRJc0FjdGl2ZVwiOmZhbHNlLFwiSG9yaXpvbnRhbEFsaWdubWVudFwiOjEsXCJWZXJ0aWNhbEFsaWdubWVudFwiOjAsXCJTbWFydEZvcmVncm91bmRcIjpudWxsLFwiTWFyZ2luXCI6e1wiJGlkXCI6XCIyMDFcIixcIlRvcFwiOjAuMCxcIkxlZnRcIjowLjAsXCJSaWdodFwiOjAuMCxcIkJvdHRvbVwiOjAuMH0sXCJQYWRkaW5nXCI6e1wiJGlkXCI6XCIyMDJcIixcIlRvcFwiOjAuMCxcIkxlZnRcIjowLjAsXCJSaWdodFwiOjAuMCxcIkJvdHRvbVwiOjAuMH0sXCJCYWNrZ3JvdW5kXCI6e1wiJGlkXCI6XCIyMDNcIixcIkNvbG9yXCI6e1wiJGlkXCI6XCIyMDRcIixcIkFcIjowLFwiUlwiOjI1NSxcIkdcIjoyNTUsXCJCXCI6MjU1fX0sXCJJc1Zpc2libGVcIjp0cnVlLFwiV2lkdGhcIjowLjAsXCJIZWlnaHRcIjowLjAsXCJCb3JkZXJTdHlsZVwiOntcIiRpZFwiOlwiMjA1XCIsXCJMaW5lQ29sb3JcIjpudWxsLFwiTGluZVdlaWdodFwiOjAuMCxcIkxpbmVUeXBlXCI6MH19LFwiRGF0ZVN0eWxlXCI6e1wiJGlkXCI6XCIyMDZcIixcIkZvbnRTZXR0aW5nc1wiOntcIiRpZFwiOlwiMjA3XCIsXCJGb250U2l6ZVwiOjEwLFwiRm9udE5hbWVcIjpcIkNhbGlicmlcIixcIklzQm9sZFwiOmZhbHNlLFwiSXNJdGFsaWNcIjpmYWxzZSxcIklzVW5kZXJsaW5lZFwiOmZhbHNlfSxcIkF1dG9TaXplXCI6MCxcIkZvcmVncm91bmRcIjp7XCIkaWRcIjpcIjIwOFwiLFwiQ29sb3JcIjp7XCIkaWRcIjpcIjIwOV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wXCIsXCJUb3BcIjowLjAsXCJMZWZ0XCI6MC4wLFwiUmlnaHRcIjowLjAsXCJCb3R0b21cIjowLjB9LFwiUGFkZGluZ1wiOntcIiRpZFwiOlwiMjExXCIsXCJUb3BcIjowLjAsXCJMZWZ0XCI6MC4wLFwiUmlnaHRcIjowLjAsXCJCb3R0b21cIjowLjB9LFwiQmFja2dyb3VuZFwiOntcIiRpZFwiOlwiMjEyXCIsXCJDb2xvclwiOntcIiRpZFwiOlwiMjEzXCIsXCJBXCI6MCxcIlJcIjoyNTUsXCJHXCI6MjU1LFwiQlwiOjI1NX19LFwiSXNWaXNpYmxlXCI6dHJ1ZSxcIldpZHRoXCI6MC4wLFwiSGVpZ2h0XCI6MC4wLFwiQm9yZGVyU3R5bGVcIjp7XCIkaWRcIjpcIjIxNFwiLFwiTGluZUNvbG9yXCI6bnVsbCxcIkxpbmVXZWlnaHRcIjowLjAsXCJMaW5lVHlwZVwiOjB9fSxcIkRhdGVGb3JtYXRcIjp7XCIkaWRcIjpcIjIxNV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4M1wifX0sXCJJc1Zpc2libGVcIjp0cnVlfV0sXCJDdXN0b21UYXNrU3R5bGVMaXN0XCI6W10sXCJDdXN0b21Td2ltbGFuZURlZmluaXRpb25TdHlsZUxpc3RcIjpudWxsLFwiQ3VzdG9tU3dpbWxhbmVWMlN0eWxlTGlzdFwiOlt7XCIkaWRcIjpcIjIxNlwiLFwiSGVhZGVyU3R5bGVcIjp7XCIkaWRcIjpcIjIxN1wiLFwiVGV4dFN0eWxlXCI6e1wiJGlkXCI6XCIyMThcIixcIkZvbnRTZXR0aW5nc1wiOntcIiRpZFwiOlwiMjE5XCIsXCJGb250U2l6ZVwiOjEyLFwiRm9udE5hbWVcIjpcIkNhbGlicmlcIixcIklzQm9sZFwiOnRydWUsXCJJc0l0YWxpY1wiOmZhbHNlLFwiSXNVbmRlcmxpbmVkXCI6ZmFsc2V9LFwiQXV0b1NpemVcIjowLFwiRm9yZWdyb3VuZFwiOntcIiRpZFwiOlwiMjIwXCIsXCJDb2xvclwiOntcIiRpZFwiOlwiMjI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bnVsbCxcIklzVmlzaWJsZVwiOnRydWUsXCJXaWR0aFwiOjAuMCxcIkhlaWdodFwiOjAuMCxcIkJvcmRlclN0eWxlXCI6bnVsbH0sXCJSZWN0YW5nbGVTdHlsZVwiOntcIiRpZFwiOlwiMjI0XCIsXCJNYXJnaW5cIjp7XCIkaWRcIjpcIjIyNVwiLFwiVG9wXCI6MC4wLFwiTGVmdFwiOjAuMCxcIlJpZ2h0XCI6MC4wLFwiQm90dG9tXCI6MC4wfSxcIlBhZGRpbmdcIjp7XCIkaWRcIjpcIjIyNlwiLFwiVG9wXCI6MC4wLFwiTGVmdFwiOjAuMCxcIlJpZ2h0XCI6MC4wLFwiQm90dG9tXCI6MC4wfSxcIkJhY2tncm91bmRcIjp7XCIkaWRcIjpcIjIyN1wiLFwiQ29sb3JcIjp7XCIkaWRcIjpcIjIyOFwiLFwiQVwiOjEyNyxcIlJcIjoyNTUsXCJHXCI6MTkyLFwiQlwiOjB9fSxcIklzVmlzaWJsZVwiOnRydWUsXCJXaWR0aFwiOjAuMCxcIkhlaWdodFwiOjAuMCxcIkJvcmRlclN0eWxlXCI6e1wiJGlkXCI6XCIyMjlcIixcIkxpbmVDb2xvclwiOntcIiRpZFwiOlwiMjMwXCIsXCIkdHlwZVwiOlwiTkxSRS5Db21tb24uRG9tLlNvbGlkQ29sb3JCcnVzaCwgTkxSRS5Db21tb25cIixcIkNvbG9yXCI6e1wiJGlkXCI6XCIyMzFcIixcIkFcIjoyNTUsXCJSXCI6ODgsXCJHXCI6MzksXCJCXCI6N319LFwiTGluZVdlaWdodFwiOjAuMCxcIkxpbmVUeXBlXCI6MH19LFwiVGV4dElzVmVydGljYWxcIjpmYWxzZX0sXCJCYWNrZ3JvdW5kU3R5bGVcIjp7XCIkaWRcIjpcIjIzMlwiLFwiTWFyZ2luXCI6e1wiJGlkXCI6XCIyMzNcIixcIlRvcFwiOjAuMCxcIkxlZnRcIjowLjAsXCJSaWdodFwiOjAuMCxcIkJvdHRvbVwiOjAuMH0sXCJQYWRkaW5nXCI6e1wiJGlkXCI6XCIyMzRcIixcIlRvcFwiOjAuMCxcIkxlZnRcIjowLjAsXCJSaWdodFwiOjAuMCxcIkJvdHRvbVwiOjAuMH0sXCJCYWNrZ3JvdW5kXCI6e1wiJGlkXCI6XCIyMzVcIixcIkNvbG9yXCI6e1wiJGlkXCI6XCIyMzZcIixcIkFcIjozOCxcIlJcIjoxNjUsXCJHXCI6MTY1LFwiQlwiOjE2NX19LFwiSXNWaXNpYmxlXCI6dHJ1ZSxcIldpZHRoXCI6MC4wLFwiSGVpZ2h0XCI6MC4wLFwiQm9yZGVyU3R5bGVcIjp7XCIkaWRcIjpcIjIzN1wiLFwiTGluZUNvbG9yXCI6e1wiJGlkXCI6XCIyMzhcIixcIiR0eXBlXCI6XCJOTFJFLkNvbW1vbi5Eb20uU29saWRDb2xvckJydXNoLCBOTFJFLkNvbW1vblwiLFwiQ29sb3JcIjp7XCIkaWRcIjpcIjIzOVwiLFwiQVwiOjI1NSxcIlJcIjo4OCxcIkdcIjozOSxcIkJcIjo3fX0sXCJMaW5lV2VpZ2h0XCI6MC4wLFwiTGluZVR5cGVcIjowfX0sXCJJc0Fib3ZlVGltZWJhbmRcIjpmYWxzZSxcIlN3aW1sYW5lRGVmYXVsdEFjdGl2aXR5U3R5bGVcIjp7XCIkaWRcIjpcIjI0MFwiLFwiSGVhZGVyU3R5bGVcIjp7XCIkaWRcIjpcIjI0MVwiLFwiVGV4dFN0eWxlXCI6e1wiJGlkXCI6XCIyNDJcIixcIkZvbnRTZXR0aW5nc1wiOntcIiRpZFwiOlwiMjQzXCIsXCJGb250U2l6ZVwiOjEyLFwiRm9udE5hbWVcIjpcIkNhbGlicmlcIixcIklzQm9sZFwiOmZhbHNlLFwiSXNJdGFsaWNcIjpmYWxzZSxcIklzVW5kZXJsaW5lZFwiOmZhbHNlfSxcIkF1dG9TaXplXCI6MCxcIkZvcmVncm91bmRcIjp7XCIkaWRcIjpcIjI0NFwiLFwiQ29sb3JcIjp7XCIkaWRcIjpcIjI0NV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Q2XCIsXCJUb3BcIjowLjAsXCJMZWZ0XCI6MC4wLFwiUmlnaHRcIjowLjAsXCJCb3R0b21cIjowLjB9LFwiUGFkZGluZ1wiOntcIiRpZFwiOlwiMjQ3XCIsXCJUb3BcIjowLjAsXCJMZWZ0XCI6MC4wLFwiUmlnaHRcIjowLjAsXCJCb3R0b21cIjowLjB9LFwiQmFja2dyb3VuZFwiOm51bGwsXCJJc1Zpc2libGVcIjp0cnVlLFwiV2lkdGhcIjowLjAsXCJIZWlnaHRcIjowLjAsXCJCb3JkZXJTdHlsZVwiOm51bGx9LFwiUmVjdGFuZ2xlU3R5bGVcIjp7XCIkaWRcIjpcIjI0OFwi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2MyxcIlJcIjoyNTUsXCJHXCI6MTkyLFwiQlwiOjB9fSxcIklzVmlzaWJsZVwiOnRydWUsXCJXaWR0aFwiOjAuMCxcIkhlaWdodFwiOjAuMCxcIkJvcmRlclN0eWxlXCI6e1wiJGlkXCI6XCIyNTNcIixcIkxpbmVDb2xvclwiOntcIiRpZFwiOlwiMjU0XCIsXCIkdHlwZVwiOlwiTkxSRS5Db21tb24uRG9tLlNvbGlkQ29sb3JCcnVzaCwgTkxSRS5Db21tb25cIixcIkNvbG9yXCI6e1wiJGlkXCI6XCIyNTVcIixcIkFcIjoyNTUsXCJSXCI6MjU1LFwiR1wiOjAsXCJCXCI6MH19LFwiTGluZVdlaWdodFwiOjAuMCxcIkxpbmVUeXBlXCI6MH19fSxcIkJhY2tncm91bmRTdHlsZVwiOntcIiRpZFwiOlwiMjU2XCIsXCJNYXJnaW5cIjp7XCIkaWRcIjpcIjI1N1wiLFwiVG9wXCI6MC4wLFwiTGVmdFwiOjAuMCxcIlJpZ2h0XCI6MC4wLFwiQm90dG9tXCI6MC4wfSxcIlBhZGRpbmdcIjp7XCIkaWRcIjpcIjI1OFwiLFwiVG9wXCI6MC4wLFwiTGVmdFwiOjAuMCxcIlJpZ2h0XCI6MC4wLFwiQm90dG9tXCI6MC4wfSxcIkJhY2tncm91bmRcIjp7XCIkaWRcIjpcIjI1OVwiLFwiQ29sb3JcIjp7XCIkaWRcIjpcIjI2MFwiLFwiQVwiOjUxLFwiUlwiOjE2NSxcIkdcIjoxNjUsXCJCXCI6MTY1fX0sXCJJc1Zpc2libGVcIjp0cnVlLFwiV2lkdGhcIjowLjAsXCJIZWlnaHRcIjowLjAsXCJCb3JkZXJTdHlsZVwiOntcIiRpZFwiOlwiMjYxXCIsXCJMaW5lQ29sb3JcIjp7XCIkaWRcIjpcIjI2MlwiLFwiJHR5cGVcIjpcIk5MUkUuQ29tbW9uLkRvbS5Tb2xpZENvbG9yQnJ1c2gsIE5MUkUuQ29tbW9uXCIsXCJDb2xvclwiOntcIiRpZFwiOlwiMjYzXCIsXCJBXCI6MjU1LFwiUlwiOjI1NSxcIkdcIjowLFwiQlwiOjB9fSxcIkxpbmVXZWlnaHRcIjowLjAsXCJMaW5lVHlwZVwiOjB9fSxcIkN1c3RvbVN3aW1sYW5lTWlsZXN0b25lU3R5bGVMaXN0XCI6W3tcIiRpZFwiOlwiMjY0XCIsXCJUaXRsZVN0eWxlXCI6e1wiJGlkXCI6XCIyNjVcIixcIkZvbnRTZXR0aW5nc1wiOntcIiRpZFwiOlwiMjY2XCIsXCJGb250U2l6ZVwiOjExLFwiRm9udE5hbWVcIjpcIkNhbGlicmlcIixcIklzQm9sZFwiOnRydWUsXCJJc0l0YWxpY1wiOmZhbHNlLFwiSXNVbmRlcmxpbmVkXCI6ZmFsc2V9LFwiQXV0b1NpemVcIjoyLFwiRm9yZWdyb3VuZFwiOntcIiRpZFwiOlwiMjY3XCIsXCJDb2xvclwiOntcIiRpZFwiOlwiMjY4XCIsXCJBXCI6MjU1LFwiUlwiOjAsXCJHXCI6MCxcIkJcIjowfX0sXCJCYWNrZ3JvdW5kRmlsbFR5cGVcIjowLFwiTWF4V2lkdGhcIjo5My4zMjg1ODI3NjM2NzE4NzUsXCJNYXhIZWlnaHRcIjpcIkluZmluaXR5XCIsXCJTbWFydEZvcmVncm91bmRJc0FjdGl2ZVwiOmZhbHNlLFwiSG9yaXpvbnRhbEFsaWdubWVudFwiOjIsXCJWZXJ0aWNhbEFsaWdubWVudFwiOjAsXCJTbWFydEZvcmVncm91bmRcIjpudWxsLFwiTWFyZ2luXCI6e1wiJGlkXCI6XCIyNjlcIixcIlRvcFwiOjAuMCxcIkxlZnRcIjowLjAsXCJSaWdodFwiOjAuMCxcIkJvdHRvbVwiOjAuMH0sXCJQYWRkaW5nXCI6e1wiJGlkXCI6XCIyNzBcIixcIlRvcFwiOjAuMCxcIkxlZnRcIjowLjAsXCJSaWdodFwiOjAuMCxcIkJvdHRvbVwiOjAuMH0sXCJCYWNrZ3JvdW5kXCI6e1wiJGlkXCI6XCIyNzFcIixcIkNvbG9yXCI6e1wiJGlkXCI6XCIyNzJcIixcIkFcIjowLFwiUlwiOjI1NSxcIkdcIjoyNTUsXCJCXCI6MjU1fX0sXCJJc1Zpc2libGVcIjp0cnVlLFwiV2lkdGhcIjowLjAsXCJIZWlnaHRcIjowLjAsXCJCb3JkZXJTdHlsZVwiOm51bGx9LFwiRGF0ZVN0eWxlXCI6e1wiJGlkXCI6XCIyNzNcIixcIkZvbnRTZXR0aW5nc1wiOntcIiRpZFwiOlwiMjc0XCIsXCJGb250U2l6ZVwiOjEwLFwiRm9udE5hbWVcIjpcIkNhbGlicmlcIixcIklzQm9sZFwiOmZhbHNlLFwiSXNJdGFsaWNcIjpmYWxzZSxcIklzVW5kZXJsaW5lZFwiOmZhbHNlfSxcIkF1dG9TaXplXCI6MCxcIkZvcmVncm91bmRcIjp7XCIkaWRcIjpcIjI3NVwiLFwiQ29sb3JcIjp7XCIkaWRcIjpcIjI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3XCIsXCJUb3BcIjowLjAsXCJMZWZ0XCI6MC4wLFwiUmlnaHRcIjowLjAsXCJCb3R0b21cIjowLjB9LFwiUGFkZGluZ1wiOntcIiRpZFwiOlwiMjc4XCIsXCJUb3BcIjowLjAsXCJMZWZ0XCI6MC4wLFwiUmlnaHRcIjowLjAsXCJCb3R0b21cIjowLjB9LFwiQmFja2dyb3VuZFwiOntcIiRpZFwiOlwiMjc5XCIsXCJDb2xvclwiOntcIiRpZFwiOlwiMjgwXCIsXCJBXCI6MCxcIlJcIjoyNTUsXCJHXCI6MjU1LFwiQlwiOjI1NX19LFwiSXNWaXNpYmxlXCI6dHJ1ZSxcIldpZHRoXCI6MC4wLFwiSGVpZ2h0XCI6MC4wLFwiQm9yZGVyU3R5bGVcIjpudWxsfSxcIlRpdGxlUG9zaXRpb25cIjowLFwiRGF0ZVBvc2l0aW9uXCI6XCJSaWdodFwiLFwiU2hhcGVUeXBlXCI6MSxcIlNoYXBlU2l6ZVwiOjEsXCJTaGFwZVN0eWxlXCI6e1wiJGlkXCI6XCIyODFcIixcIk1hcmdpblwiOntcIiRpZFwiOlwiMjgyXCIsXCJUb3BcIjowLjAsXCJMZWZ0XCI6MC4wLFwiUmlnaHRcIjowLjAsXCJCb3R0b21cIjowLjB9LFwiUGFkZGluZ1wiOntcIiRpZFwiOlwiMjgzXCIsXCJUb3BcIjowLjAsXCJMZWZ0XCI6MC4wLFwiUmlnaHRcIjowLjAsXCJCb3R0b21cIjowLjB9LFwiQmFja2dyb3VuZFwiOntcIiRpZFwiOlwiMjg0XCIsXCJDb2xvclwiOntcIiRpZFwiOlwiMjg1XCIsXCJBXCI6MjU1LFwiUlwiOjI1NSxcIkdcIjoxOTIsXCJCXCI6MH19LFwiSXNWaXNpYmxlXCI6dHJ1ZSxcIldpZHRoXCI6MTguMCxcIkhlaWdodFwiOjIwLjAsXCJCb3JkZXJTdHlsZVwiOntcIiRpZFwiOlwiMjg2XCIsXCJMaW5lQ29sb3JcIjpudWxsLFwiTGluZVdlaWdodFwiOjAuMCxcIkxpbmVUeXBlXCI6MH19LFwiRGF0ZUZvcm1hdFwiOntcIiRpZFwiOlwiMjg3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gzXCJ9fSxcIklzVmlzaWJsZVwiOnRydWUsXCJHcm91cElkXCI6XCJlZGI5ZjM0NC1hM2UwLTQxM2YtYTM2ZS00YjY2NGQ0ZDE1NmNcIn0se1wiJGlkXCI6XCIyODhcIixcIlRpdGxlU3R5bGVcIjp7XCIkaWRcIjpcIjI4OVwiLFwiRm9udFNldHRpbmdzXCI6e1wiJGlkXCI6XCIyOTBcIixcIkZvbnRTaXplXCI6MTEsXCJGb250TmFtZVwiOlwiQ2FsaWJyaVwiLFwiSXNCb2xkXCI6dHJ1ZSxcIklzSXRhbGljXCI6ZmFsc2UsXCJJc1VuZGVybGluZWRcIjpmYWxzZX0sXCJBdXRvU2l6ZVwiOjIsXCJGb3JlZ3JvdW5kXCI6e1wiJGlkXCI6XCIyOTFcIixcIkNvbG9yXCI6e1wiJGlkXCI6XCIyOTJcIixcIkFcIjoyNTUsXCJSXCI6MCxcIkdcIjowLFwiQlwiOjB9fSxcIkJhY2tncm91bmRGaWxsVHlwZVwiOjAsXCJNYXhXaWR0aFwiOjEyMC4wMDEwMjIzMzg4NjcxOSxcIk1heEhlaWdodFwiOlwiSW5maW5pdHlcIixcIlNtYXJ0Rm9yZWdyb3VuZElzQWN0aXZlXCI6ZmFsc2UsXCJIb3Jpem9udGFsQWxpZ25tZW50XCI6MixcIlZlcnRpY2FsQWxpZ25tZW50XCI6MCxcIlNtYXJ0Rm9yZWdyb3VuZFwiOm51bGwsXCJNYXJnaW5cIjp7XCIkaWRcIjpcIjI5M1wiLFwiVG9wXCI6MC4wLFwiTGVmdFwiOjAuMCxcIlJpZ2h0XCI6MC4wLFwiQm90dG9tXCI6MC4wfSxcIlBhZGRpbmdcIjp7XCIkaWRcIjpcIjI5NFwiLFwiVG9wXCI6MC4wLFwiTGVmdFwiOjAuMCxcIlJpZ2h0XCI6MC4wLFwiQm90dG9tXCI6MC4wfSxcIkJhY2tncm91bmRcIjp7XCIkaWRcIjpcIjI5NVwiLFwiQ29sb3JcIjp7XCIkaWRcIjpcIjI5NlwiLFwiQVwiOjAsXCJSXCI6MjU1LFwiR1wiOjI1NSxcIkJcIjoyNTV9fSxcIklzVmlzaWJsZVwiOnRydWUsXCJXaWR0aFwiOjAuMCxcIkhlaWdodFwiOjAuMCxcIkJvcmRlclN0eWxlXCI6bnVsbH0sXCJEYXRlU3R5bGVcIjp7XCIkaWRcIjpcIjI5N1wiLFwiRm9udFNldHRpbmdzXCI6e1wiJGlkXCI6XCIyOThcIixcIkZvbnRTaXplXCI6MTAsXCJGb250TmFtZVwiOlwiQ2FsaWJyaVwiLFwiSXNCb2xkXCI6ZmFsc2UsXCJJc0l0YWxpY1wiOmZhbHNlLFwiSXNVbmRlcmxpbmVkXCI6ZmFsc2V9LFwiQXV0b1NpemVcIjowLFwiRm9yZWdyb3VuZFwiOntcIiRpZFwiOlwiMjk5XCIsXCJDb2xvclwiOntcIiRpZFwiOlwiMzAw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MDFcIixcIlRvcFwiOjAuMCxcIkxlZnRcIjowLjAsXCJSaWdodFwiOjAuMCxcIkJvdHRvbVwiOjAuMH0sXCJQYWRkaW5nXCI6e1wiJGlkXCI6XCIzMDJcIixcIlRvcFwiOjAuMCxcIkxlZnRcIjowLjAsXCJSaWdodFwiOjAuMCxcIkJvdHRvbVwiOjAuMH0sXCJCYWNrZ3JvdW5kXCI6e1wiJGlkXCI6XCIzMDNcIixcIkNvbG9yXCI6e1wiJGlkXCI6XCIzMDRcIixcIkFcIjowLFwiUlwiOjI1NSxcIkdcIjoyNTUsXCJCXCI6MjU1fX0sXCJJc1Zpc2libGVcIjp0cnVlLFwiV2lkdGhcIjowLjAsXCJIZWlnaHRcIjowLjAsXCJCb3JkZXJTdHlsZVwiOm51bGx9LFwiVGl0bGVQb3NpdGlvblwiOjAsXCJEYXRlUG9zaXRpb25cIjpcIlJpZ2h0XCIsXCJTaGFwZVR5cGVcIjoxLFwiU2hhcGVTaXplXCI6MSxcIlNoYXBlU3R5bGVcIjp7XCIkaWRcIjpcIjMwNVwiLFwiTWFyZ2luXCI6e1wiJGlkXCI6XCIzMDZcIixcIlRvcFwiOjAuMCxcIkxlZnRcIjowLjAsXCJSaWdodFwiOjAuMCxcIkJvdHRvbVwiOjAuMH0sXCJQYWRkaW5nXCI6e1wiJGlkXCI6XCIzMDdcIixcIlRvcFwiOjAuMCxcIkxlZnRcIjowLjAsXCJSaWdodFwiOjAuMCxcIkJvdHRvbVwiOjAuMH0sXCJCYWNrZ3JvdW5kXCI6e1wiJGlkXCI6XCIzMDhcIixcIkNvbG9yXCI6e1wiJGlkXCI6XCIzMDlcIixcIkFcIjoyNTUsXCJSXCI6MjU1LFwiR1wiOjE5MixcIkJcIjowfX0sXCJJc1Zpc2libGVcIjp0cnVlLFwiV2lkdGhcIjoxOC4wLFwiSGVpZ2h0XCI6MjAuMCxcIkJvcmRlclN0eWxlXCI6e1wiJGlkXCI6XCIzMTBcIixcIkxpbmVDb2xvclwiOm51bGwsXCJMaW5lV2VpZ2h0XCI6MC4wLFwiTGluZVR5cGVcIjowfX0sXCJEYXRlRm9ybWF0XCI6e1wiJGlkXCI6XCIzMTF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ODNcIn19LFwiSXNWaXNpYmxlXCI6dHJ1ZSxcIkdyb3VwSWRcIjpcImVkYjlmMzQ0LWEzZTAtNDEzZi1hMzZlLTRiNjY0ZDRkMTU2Y1wifV0sXCJDdXN0b21Td2ltbGFuZVRhc2tTdHlsZUxpc3RcIjpbXSxcIklzVmlzaWJsZVwiOmZhbHNlfSxcIkN1c3RvbVN3aW1sYW5lQWN0aXZpdGllc1N0eWxlTGlzdFwiOltdLFwiSXNWaXNpYmxlXCI6dHJ1ZX0se1wiJGlkXCI6XCIzMTJcIixcIkhlYWRlclN0eWxlXCI6e1wiJGlkXCI6XCIzMTNcIixcIlRleHRTdHlsZVwiOntcIiRpZFwiOlwiMzE0XCIsXCJGb250U2V0dGluZ3NcIjp7XCIkaWRcIjpcIjMxNVwiLFwiRm9udFNpemVcIjoxMixcIkZvbnROYW1lXCI6XCJDYWxpYnJpXCIsXCJJc0JvbGRcIjp0cnVlLFwiSXNJdGFsaWNcIjpmYWxzZSxcIklzVW5kZXJsaW5lZFwiOmZhbHNlfSxcIkF1dG9TaXplXCI6MCxcIkZvcmVncm91bmRcIjp7XCIkaWRcIjpcIjMxNlwiLFwiQ29sb3JcIjp7XCIkaWRcIjpcIjMxN1wiLFwiQVwiOjI1NSxcIlJcIjoyMixcIkdcIjoyOCxcIkJcIjozN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E4XCIsXCJUb3BcIjowLjAsXCJMZWZ0XCI6MC4wLFwiUmlnaHRcIjowLjAsXCJCb3R0b21cIjowLjB9LFwiUGFkZGluZ1wiOntcIiRpZFwiOlwiMzE5XCIsXCJUb3BcIjowLjAsXCJMZWZ0XCI6MC4wLFwiUmlnaHRcIjowLjAsXCJCb3R0b21cIjowLjB9LFwiQmFja2dyb3VuZFwiOm51bGwsXCJJc1Zpc2libGVcIjp0cnVlLFwiV2lkdGhcIjowLjAsXCJIZWlnaHRcIjowLjAsXCJCb3JkZXJTdHlsZVwiOm51bGx9LFwiUmVjdGFuZ2xlU3R5bGVcIjp7XCIkaWRcIjpcIjMyMFwiLFwiTWFyZ2luXCI6e1wiJGlkXCI6XCIzMjFcIixcIlRvcFwiOjAuMCxcIkxlZnRcIjowLjAsXCJSaWdodFwiOjAuMCxcIkJvdHRvbVwiOjAuMH0sXCJQYWRkaW5nXCI6e1wiJGlkXCI6XCIzMjJcIixcIlRvcFwiOjAuMCxcIkxlZnRcIjowLjAsXCJSaWdodFwiOjAuMCxcIkJvdHRvbVwiOjAuMH0sXCJCYWNrZ3JvdW5kXCI6e1wiJGlkXCI6XCIzMjNcIixcIkNvbG9yXCI6e1wiJGlkXCI6XCIzMjRcIixcIkFcIjoxMjcsXCJSXCI6OTEsXCJHXCI6MTU1LFwiQlwiOjIxM319LFwiSXNWaXNpYmxlXCI6dHJ1ZSxcIldpZHRoXCI6MC4wLFwiSGVpZ2h0XCI6MC4wLFwiQm9yZGVyU3R5bGVcIjp7XCIkaWRcIjpcIjMyNVwiLFwiTGluZUNvbG9yXCI6e1wiJGlkXCI6XCIzMjZcIixcIiR0eXBlXCI6XCJOTFJFLkNvbW1vbi5Eb20uU29saWRDb2xvckJydXNoLCBOTFJFLkNvbW1vblwiLFwiQ29sb3JcIjp7XCIkaWRcIjpcIjMyN1wiLFwiQVwiOjI1NSxcIlJcIjoyMixcIkdcIjoyOCxcIkJcIjozNX19LFwiTGluZVdlaWdodFwiOjAuMCxcIkxpbmVUeXBlXCI6MH19LFwiVGV4dElzVmVydGljYWxcIjpmYWxzZX0sXCJCYWNrZ3JvdW5kU3R5bGVcIjp7XCIkaWRcIjpcIjMyOFwiLFwiTWFyZ2luXCI6e1wiJGlkXCI6XCIzMjlcIixcIlRvcFwiOjAuMCxcIkxlZnRcIjowLjAsXCJSaWdodFwiOjAuMCxcIkJvdHRvbVwiOjAuMH0sXCJQYWRkaW5nXCI6e1wiJGlkXCI6XCIzMzBcIixcIlRvcFwiOjAuMCxcIkxlZnRcIjowLjAsXCJSaWdodFwiOjAuMCxcIkJvdHRvbVwiOjAuMH0sXCJCYWNrZ3JvdW5kXCI6e1wiJGlkXCI6XCIzMzFcIixcIkNvbG9yXCI6e1wiJGlkXCI6XCIzMzJcIixcIkFcIjozOCxcIlJcIjoxNjUsXCJHXCI6MTY1LFwiQlwiOjE2NX19LFwiSXNWaXNpYmxlXCI6dHJ1ZSxcIldpZHRoXCI6MC4wLFwiSGVpZ2h0XCI6MC4wLFwiQm9yZGVyU3R5bGVcIjp7XCIkaWRcIjpcIjMzM1wiLFwiTGluZUNvbG9yXCI6e1wiJGlkXCI6XCIzMzRcIixcIiR0eXBlXCI6XCJOTFJFLkNvbW1vbi5Eb20uU29saWRDb2xvckJydXNoLCBOTFJFLkNvbW1vblwiLFwiQ29sb3JcIjp7XCIkaWRcIjpcIjMzNVwiLFwiQVwiOjI1NSxcIlJcIjoyMixcIkdcIjoyOCxcIkJcIjozNX19LFwiTGluZVdlaWdodFwiOjAuMCxcIkxpbmVUeXBlXCI6MH19LFwiSXNBYm92ZVRpbWViYW5kXCI6ZmFsc2UsXCJTd2ltbGFuZURlZmF1bHRBY3Rpdml0eVN0eWxlXCI6e1wiJGlkXCI6XCIzMzZcIixcIkhlYWRlclN0eWxlXCI6e1wiJGlkXCI6XCIzMzdcIixcIlRleHRTdHlsZVwiOntcIiRpZFwiOlwiMzM4XCIsXCJGb250U2V0dGluZ3NcIjp7XCIkaWRcIjpcIjMzOVwiLFwiRm9udFNpemVcIjoxMixcIkZvbnROYW1lXCI6XCJDYWxpYnJpXCIsXCJJc0JvbGRcIjpmYWxzZSxcIklzSXRhbGljXCI6ZmFsc2UsXCJJc1VuZGVybGluZWRcIjpmYWxzZX0sXCJBdXRvU2l6ZVwiOjAsXCJGb3JlZ3JvdW5kXCI6e1wiJGlkXCI6XCIzNDBcIixcIkNvbG9yXCI6e1wiJGlkXCI6XCIzNDF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udWxsLFwiSXNWaXNpYmxlXCI6dHJ1ZSxcIldpZHRoXCI6MC4wLFwiSGVpZ2h0XCI6MC4wLFwiQm9yZGVyU3R5bGVcIjpudWxsfSxcIlJlY3RhbmdsZVN0eWxlXCI6e1wiJGlkXCI6XCIzNDRcIixcIk1hcmdpblwiOntcIiRpZFwiOlwiMzQ1XCIsXCJUb3BcIjowLjAsXCJMZWZ0XCI6MC4wLFwiUmlnaHRcIjowLjAsXCJCb3R0b21cIjowLjB9LFwiUGFkZGluZ1wiOntcIiRpZFwiOlwiMzQ2XCIsXCJUb3BcIjowLjAsXCJMZWZ0XCI6MC4wLFwiUmlnaHRcIjowLjAsXCJCb3R0b21cIjowLjB9LFwiQmFja2dyb3VuZFwiOntcIiRpZFwiOlwiMzQ3XCIsXCJDb2xvclwiOntcIiRpZFwiOlwiMzQ4XCIsXCJBXCI6NjMsXCJSXCI6NjgsXCJHXCI6MTE0LFwiQlwiOjE5Nn19LFwiSXNWaXNpYmxlXCI6dHJ1ZSxcIldpZHRoXCI6MC4wLFwiSGVpZ2h0XCI6MC4wLFwiQm9yZGVyU3R5bGVcIjp7XCIkaWRcIjpcIjM0OVwiLFwiTGluZUNvbG9yXCI6e1wiJGlkXCI6XCIzNTBcIixcIiR0eXBlXCI6XCJOTFJFLkNvbW1vbi5Eb20uU29saWRDb2xvckJydXNoLCBOTFJFLkNvbW1vblwiLFwiQ29sb3JcIjp7XCIkaWRcIjpcIjM1MVwiLFwiQVwiOjI1NSxcIlJcIjoyNTUsXCJHXCI6MCxcIkJcIjowfX0sXCJMaW5lV2VpZ2h0XCI6MC4wLFwiTGluZVR5cGVcIjowfX19LFwiQmFja2dyb3VuZFN0eWxlXCI6e1wiJGlkXCI6XCIzNTJcIixcIk1hcmdpblwiOntcIiRpZFwiOlwiMzUzXCIsXCJUb3BcIjowLjAsXCJMZWZ0XCI6MC4wLFwiUmlnaHRcIjowLjAsXCJCb3R0b21cIjowLjB9LFwiUGFkZGluZ1wiOntcIiRpZFwiOlwiMzU0XCIsXCJUb3BcIjowLjAsXCJMZWZ0XCI6MC4wLFwiUmlnaHRcIjowLjAsXCJCb3R0b21cIjowLjB9LFwiQmFja2dyb3VuZFwiOntcIiRpZFwiOlwiMzU1XCIsXCJDb2xvclwiOntcIiRpZFwiOlwiMzU2XCIsXCJBXCI6NTEsXCJSXCI6MTY1LFwiR1wiOjE2NSxcIkJcIjoxNjV9fSxcIklzVmlzaWJsZVwiOnRydWUsXCJXaWR0aFwiOjAuMCxcIkhlaWdodFwiOjAuMCxcIkJvcmRlclN0eWxlXCI6e1wiJGlkXCI6XCIzNTdcIixcIkxpbmVDb2xvclwiOntcIiRpZFwiOlwiMzU4XCIsXCIkdHlwZVwiOlwiTkxSRS5Db21tb24uRG9tLlNvbGlkQ29sb3JCcnVzaCwgTkxSRS5Db21tb25cIixcIkNvbG9yXCI6e1wiJGlkXCI6XCIzNTlcIixcIkFcIjoyNTUsXCJSXCI6MjU1LFwiR1wiOjAsXCJCXCI6MH19LFwiTGluZVdlaWdodFwiOjAuMCxcIkxpbmVUeXBlXCI6MH19LFwiQ3VzdG9tU3dpbWxhbmVNaWxlc3RvbmVTdHlsZUxpc3RcIjpbXSxcIkN1c3RvbVN3aW1sYW5lVGFza1N0eWxlTGlzdFwiOlt7XCIkaWRcIjpcIjM2MFwiLFwiVGFza1N0eWxlXCI6e1wiJGlkXCI6XCIzNjFcIixcIlNoYXBlXCI6MCxcIlNoYXBlVGhpY2tuZXNzXCI6MSxcIkR1cmF0aW9uRm9ybWF0XCI6MCxcIlBlcmNlbnRhZ2VDb21wbGV0ZVN0eWxlXCI6e1wiJGlkXCI6XCIzNjJcIixcIkZvbnRTZXR0aW5nc1wiOntcIiRpZFwiOlwiMzYzXCIsXCJGb250U2l6ZVwiOjEwLFwiRm9udE5hbWVcIjpcIkNhbGlicmlcIixcIklzQm9sZFwiOmZhbHNlLFwiSXNJdGFsaWNcIjpmYWxzZSxcIklzVW5kZXJsaW5lZFwiOmZhbHNlfSxcIkF1dG9TaXplXCI6MCxcIkZvcmVncm91bmRcIjp7XCIkaWRcIjpcIjM2NFwiLFwiQ29sb3JcIjp7XCIkcmVmXCI6XCIxMDlcIn19LFwiQmFja2dyb3VuZEZpbGxUeXBlXCI6MCxcIk1heFdpZHRoXCI6MjAwLjAsXCJNYXhIZWlnaHRcIjpcIkluZmluaXR5XCIsXCJTbWFydEZvcmVncm91bmRJc0FjdGl2ZVwiOmZhbHNlLFwiSG9yaXpvbnRhbEFsaWdubWVudFwiOjAsXCJWZXJ0aWNhbEFsaWdubWVudFwiOjAsXCJTbWFydEZvcmVncm91bmRcIjpudWxsLFwiTWFyZ2luXCI6e1wiJGlkXCI6XCIzNjVcIixcIlRvcFwiOjAuMCxcIkxlZnRcIjowLjAsXCJSaWdodFwiOjAuMCxcIkJvdHRvbVwiOjAuMH0sXCJQYWRkaW5nXCI6e1wiJGlkXCI6XCIzNjZcIixcIlRvcFwiOjAuMCxcIkxlZnRcIjowLjAsXCJSaWdodFwiOjAuMCxcIkJvdHRvbVwiOjAuMH0sXCJCYWNrZ3JvdW5kXCI6e1wiJHJlZlwiOlwiMTEyXCJ9LFwiSXNWaXNpYmxlXCI6dHJ1ZSxcIldpZHRoXCI6MC4wLFwiSGVpZ2h0XCI6MC4wLFwiQm9yZGVyU3R5bGVcIjp7XCIkaWRcIjpcIjM2N1wiLFwiTGluZUNvbG9yXCI6bnVsbCxcIkxpbmVXZWlnaHRcIjowLjAsXCJMaW5lVHlwZVwiOjB9fSxcIkR1cmF0aW9uU3R5bGVcIjp7XCIkaWRcIjpcIjM2OFwiLFwiRm9udFNldHRpbmdzXCI6e1wiJGlkXCI6XCIzNjlcIixcIkZvbnRTaXplXCI6MTAsXCJGb250TmFtZVwiOlwiQ2FsaWJyaVwiLFwiSXNCb2xkXCI6ZmFsc2UsXCJJc0l0YWxpY1wiOmZhbHNlLFwiSXNVbmRlcmxpbmVkXCI6ZmFsc2V9LFwiQXV0b1NpemVcIjowLFwiRm9yZWdyb3VuZFwiOntcIiRpZFwiOlwiMzcwXCIsXCJDb2xvclwiOntcIiRyZWZcIjpcIjExNlwifX0sXCJCYWNrZ3JvdW5kRmlsbFR5cGVcIjowLFwiTWF4V2lkdGhcIjoyMDAuMCxcIk1heEhlaWdodFwiOlwiSW5maW5pdHlcIixcIlNtYXJ0Rm9yZWdyb3VuZElzQWN0aXZlXCI6ZmFsc2UsXCJIb3Jpem9udGFsQWxpZ25tZW50XCI6MCxcIlZlcnRpY2FsQWxpZ25tZW50XCI6MCxcIlNtYXJ0Rm9yZWdyb3VuZFwiOm51bGwsXCJNYXJnaW5cIjp7XCIkaWRcIjpcIjM3MVwiLFwiVG9wXCI6MC4wLFwiTGVmdFwiOjAuMCxcIlJpZ2h0XCI6MC4wLFwiQm90dG9tXCI6MC4wfSxcIlBhZGRpbmdcIjp7XCIkaWRcIjpcIjM3MlwiLFwiVG9wXCI6MC4wLFwiTGVmdFwiOjAuMCxcIlJpZ2h0XCI6MC4wLFwiQm90dG9tXCI6MC4wfSxcIkJhY2tncm91bmRcIjp7XCIkcmVmXCI6XCIxMTlcIn0sXCJJc1Zpc2libGVcIjp0cnVlLFwiV2lkdGhcIjowLjAsXCJIZWlnaHRcIjowLjAsXCJCb3JkZXJTdHlsZVwiOntcIiRpZFwiOlwiMzczXCIsXCJMaW5lQ29sb3JcIjpudWxsLFwiTGluZVdlaWdodFwiOjAuMCxcIkxpbmVUeXBlXCI6MH19LFwiSG9yaXpvbnRhbENvbm5lY3RvclN0eWxlXCI6e1wiJGlkXCI6XCIzNzRcIixcIkxpbmVDb2xvclwiOntcIiRyZWZcIjpcIjEyMVwifSxcIkxpbmVXZWlnaHRcIjowLjgsXCJMaW5lVHlwZVwiOjB9LFwiVmVydGljYWxDb25uZWN0b3JTdHlsZVwiOntcIiRpZFwiOlwiMzc1XCIsXCJMaW5lQ29sb3JcIjp7XCIkcmVmXCI6XCIxMjRcIn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zc2XCIsXCJNYXJnaW5cIjp7XCIkaWRcIjpcIjM3N1wiLFwiVG9wXCI6MC4wLFwiTGVmdFwiOjQuMCxcIlJpZ2h0XCI6NC4wLFwiQm90dG9tXCI6MC4wfSxcIlBhZGRpbmdcIjp7XCIkaWRcIjpcIjM3OFwiLFwiVG9wXCI6MC4wLFwiTGVmdFwiOjAuMCxcIlJpZ2h0XCI6MC4wLFwiQm90dG9tXCI6MC4wfSxcIkJhY2tncm91bmRcIjp7XCIkaWRcIjpcIjM3OVwiLFwiQ29sb3JcIjp7XCIkaWRcIjpcIjM4MFwiLFwiQVwiOjI1NSxcIlJcIjo5MSxcIkdcIjoxNTUsXCJCXCI6MjEzfX0sXCJJc1Zpc2libGVcIjp0cnVlLFwiV2lkdGhcIjowLjAsXCJIZWlnaHRcIjoxNi4wLFwiQm9yZGVyU3R5bGVcIjp7XCIkaWRcIjpcIjM4MVwiLFwiTGluZUNvbG9yXCI6e1wiJGlkXCI6XCIzODJcIixcIiR0eXBlXCI6XCJOTFJFLkNvbW1vbi5Eb20uU29saWRDb2xvckJydXNoLCBOTFJFLkNvbW1vblwiLFwiQ29sb3JcIjp7XCIkaWRcIjpcIjM4M1wiLFwiQVwiOjI1NSxcIlJcIjoyNTUsXCJHXCI6MCxcIkJcIjowfX0sXCJMaW5lV2VpZ2h0XCI6MC4wLFwiTGluZVR5cGVcIjowfX0sXCJUaXRsZVN0eWxlXCI6e1wiJGlkXCI6XCIzODRcIixcIkZvbnRTZXR0aW5nc1wiOntcIiRpZFwiOlwiMzg1XCIsXCJGb250U2l6ZVwiOjExLFwiRm9udE5hbWVcIjpcIkNhbGlicmlcIixcIklzQm9sZFwiOnRydWUsXCJJc0l0YWxpY1wiOmZhbHNlLFwiSXNVbmRlcmxpbmVkXCI6ZmFsc2V9LFwiQXV0b1NpemVcIjowLFwiRm9yZWdyb3VuZFwiOntcIiRpZFwiOlwiMzg2XCIsXCJDb2xvclwiOntcIiRpZFwiOlwiMzg3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M4OFwiLFwiVG9wXCI6MC4wLFwiTGVmdFwiOjAuMCxcIlJpZ2h0XCI6MC4wLFwiQm90dG9tXCI6MC4wfSxcIlBhZGRpbmdcIjp7XCIkaWRcIjpcIjM4OVwiLFwiVG9wXCI6MC4wLFwiTGVmdFwiOjAuMCxcIlJpZ2h0XCI6MC4wLFwiQm90dG9tXCI6MC4wfSxcIkJhY2tncm91bmRcIjp7XCIkaWRcIjpcIjM5MFwiLFwiQ29sb3JcIjp7XCIkaWRcIjpcIjM5MVwiLFwiQVwiOjAsXCJSXCI6MjU1LFwiR1wiOjI1NSxcIkJcIjoyNTV9fSxcIklzVmlzaWJsZVwiOnRydWUsXCJXaWR0aFwiOjAuMCxcIkhlaWdodFwiOjAuMCxcIkJvcmRlclN0eWxlXCI6e1wiJGlkXCI6XCIzOTJcIixcIkxpbmVDb2xvclwiOm51bGwsXCJMaW5lV2VpZ2h0XCI6MC4wLFwiTGluZVR5cGVcIjowfX0sXCJEYXRlU3R5bGVcIjp7XCIkaWRcIjpcIjM5M1wiLFwiRm9udFNldHRpbmdzXCI6e1wiJGlkXCI6XCIzOTRcIixcIkZvbnRTaXplXCI6MTAsXCJGb250TmFtZVwiOlwiQ2FsaWJyaVwiLFwiSXNCb2xkXCI6ZmFsc2UsXCJJc0l0YWxpY1wiOmZhbHNlLFwiSXNVbmRlcmxpbmVkXCI6ZmFsc2V9LFwiQXV0b1NpemVcIjowLFwiRm9yZWdyb3VuZFwiOntcIiRpZFwiOlwiMzk1XCIsXCJDb2xvclwiOntcIiRpZFwiOlwiMzk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OTdcIixcIlRvcFwiOjAuMCxcIkxlZnRcIjowLjAsXCJSaWdodFwiOjAuMCxcIkJvdHRvbVwiOjAuMH0sXCJQYWRkaW5nXCI6e1wiJGlkXCI6XCIzOThcIixcIlRvcFwiOjAuMCxcIkxlZnRcIjowLjAsXCJSaWdodFwiOjAuMCxcIkJvdHRvbVwiOjAuMH0sXCJCYWNrZ3JvdW5kXCI6e1wiJGlkXCI6XCIzOTlcIixcIkNvbG9yXCI6e1wiJGlkXCI6XCI0MDBcIixcIkFcIjowLFwiUlwiOjI1NSxcIkdcIjoyNTUsXCJCXCI6MjU1fX0sXCJJc1Zpc2libGVcIjp0cnVlLFwiV2lkdGhcIjowLjAsXCJIZWlnaHRcIjowLjAsXCJCb3JkZXJTdHlsZVwiOntcIiRpZFwiOlwiNDAxXCIsXCJMaW5lQ29sb3JcIjpudWxsLFwiTGluZVdlaWdodFwiOjAuMCxcIkxpbmVUeXBlXCI6MH19LFwiRGF0ZUZvcm1hdFwiOntcIiRpZFwiOlwiNDA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0MDNcIixcIkRhdGVQYXJ0SXNWaXNpYmxlXCI6dHJ1ZSxcIlRpbWVQYXJ0SXNWaXNpYmxlXCI6dHJ1ZX19LFwiSXNWaXNpYmxlXCI6dHJ1ZX0sXCJBdHRhY2hlZE1pbGVzdG9uZXNTdHlsZVwiOltdfSx7XCIkaWRcIjpcIjQwNFwiLFwiVGFza1N0eWxlXCI6e1wiJGlkXCI6XCI0MDVcIixcIlNoYXBlXCI6MCxcIlNoYXBlVGhpY2tuZXNzXCI6MSxcIkR1cmF0aW9uRm9ybWF0XCI6MCxcIlBlcmNlbnRhZ2VDb21wbGV0ZVN0eWxlXCI6e1wiJGlkXCI6XCI0MDZcIixcIkZvbnRTZXR0aW5nc1wiOntcIiRpZFwiOlwiNDA3XCIsXCJGb250U2l6ZVwiOjEwLFwiRm9udE5hbWVcIjpcIkNhbGlicmlcIixcIklzQm9sZFwiOmZhbHNlLFwiSXNJdGFsaWNcIjpmYWxzZSxcIklzVW5kZXJsaW5lZFwiOmZhbHNlfSxcIkF1dG9TaXplXCI6MCxcIkZvcmVncm91bmRcIjp7XCIkaWRcIjpcIjQwOFwiLFwiQ29sb3JcIjp7XCIkcmVmXCI6XCIxMDlcIn19LFwiQmFja2dyb3VuZEZpbGxUeXBlXCI6MCxcIk1heFdpZHRoXCI6MjAwLjAsXCJNYXhIZWlnaHRcIjpcIkluZmluaXR5XCIsXCJTbWFydEZvcmVncm91bmRJc0FjdGl2ZVwiOmZhbHNlLFwiSG9yaXpvbnRhbEFsaWdubWVudFwiOjAsXCJWZXJ0aWNhbEFsaWdubWVudFwiOjAsXCJTbWFydEZvcmVncm91bmRcIjpudWxsLFwiTWFyZ2luXCI6e1wiJGlkXCI6XCI0MDlcIixcIlRvcFwiOjAuMCxcIkxlZnRcIjowLjAsXCJSaWdodFwiOjAuMCxcIkJvdHRvbVwiOjAuMH0sXCJQYWRkaW5nXCI6e1wiJGlkXCI6XCI0MTBcIixcIlRvcFwiOjAuMCxcIkxlZnRcIjowLjAsXCJSaWdodFwiOjAuMCxcIkJvdHRvbVwiOjAuMH0sXCJCYWNrZ3JvdW5kXCI6e1wiJHJlZlwiOlwiMTEyXCJ9LFwiSXNWaXNpYmxlXCI6dHJ1ZSxcIldpZHRoXCI6MC4wLFwiSGVpZ2h0XCI6MC4wLFwiQm9yZGVyU3R5bGVcIjp7XCIkaWRcIjpcIjQxMVwiLFwiTGluZUNvbG9yXCI6bnVsbCxcIkxpbmVXZWlnaHRcIjowLjAsXCJMaW5lVHlwZVwiOjB9fSxcIkR1cmF0aW9uU3R5bGVcIjp7XCIkaWRcIjpcIjQxMlwiLFwiRm9udFNldHRpbmdzXCI6e1wiJGlkXCI6XCI0MTNcIixcIkZvbnRTaXplXCI6MTAsXCJGb250TmFtZVwiOlwiQ2FsaWJyaVwiLFwiSXNCb2xkXCI6ZmFsc2UsXCJJc0l0YWxpY1wiOmZhbHNlLFwiSXNVbmRlcmxpbmVkXCI6ZmFsc2V9LFwiQXV0b1NpemVcIjowLFwiRm9yZWdyb3VuZFwiOntcIiRpZFwiOlwiNDE0XCIsXCJDb2xvclwiOntcIiRyZWZcIjpcIjExNlwifX0sXCJCYWNrZ3JvdW5kRmlsbFR5cGVcIjowLFwiTWF4V2lkdGhcIjoyMDAuMCxcIk1heEhlaWdodFwiOlwiSW5maW5pdHlcIixcIlNtYXJ0Rm9yZWdyb3VuZElzQWN0aXZlXCI6ZmFsc2UsXCJIb3Jpem9udGFsQWxpZ25tZW50XCI6MCxcIlZlcnRpY2FsQWxpZ25tZW50XCI6MCxcIlNtYXJ0Rm9yZWdyb3VuZFwiOm51bGwsXCJNYXJnaW5cIjp7XCIkaWRcIjpcIjQxNVwiLFwiVG9wXCI6MC4wLFwiTGVmdFwiOjAuMCxcIlJpZ2h0XCI6MC4wLFwiQm90dG9tXCI6MC4wfSxcIlBhZGRpbmdcIjp7XCIkaWRcIjpcIjQxNlwiLFwiVG9wXCI6MC4wLFwiTGVmdFwiOjAuMCxcIlJpZ2h0XCI6MC4wLFwiQm90dG9tXCI6MC4wfSxcIkJhY2tncm91bmRcIjp7XCIkcmVmXCI6XCIxMTlcIn0sXCJJc1Zpc2libGVcIjp0cnVlLFwiV2lkdGhcIjowLjAsXCJIZWlnaHRcIjowLjAsXCJCb3JkZXJTdHlsZVwiOntcIiRpZFwiOlwiNDE3XCIsXCJMaW5lQ29sb3JcIjpudWxsLFwiTGluZVdlaWdodFwiOjAuMCxcIkxpbmVUeXBlXCI6MH19LFwiSG9yaXpvbnRhbENvbm5lY3RvclN0eWxlXCI6e1wiJGlkXCI6XCI0MThcIixcIkxpbmVDb2xvclwiOntcIiRyZWZcIjpcIjEyMVwifSxcIkxpbmVXZWlnaHRcIjowLjgsXCJMaW5lVHlwZVwiOjB9LFwiVmVydGljYWxDb25uZWN0b3JTdHlsZVwiOntcIiRpZFwiOlwiNDE5XCIsXCJMaW5lQ29sb3JcIjp7XCIkcmVmXCI6XCIxMjRcIn0sXCJMaW5lV2VpZ2h0XCI6MC4wLFwiTGluZVR5cGVcIjowfSxcIk1hcmdpblwiOm51bGwsXCJTdGFydERhdGVQb3NpdGlvblwiOjMsXCJFbmREYXRlUG9zaXRpb25cIjozLFwiVGl0bGVQb3NpdGlvblwiOjIsXCJEdXJhdGlvblBvc2l0aW9uXCI6NixcIlBlcmNlbnRhZ2VDb21wbGV0ZWRQb3NpdGlvblwiOjYsXCJTcGFjaW5nXCI6NSxcIklzQmVsb3dUaW1lYmFuZFwiOnRydWUsXCJQZXJjZW50YWdlQ29tcGxldGVTaGFwZU9wYWNpdHlcIjozNSxcIkdyb3VwTmFtZVwiOlwiMzBjZjBlNmMtMzg2ZS00YjMwLTkzYjAtNjY1MTg5OGJmYzEwXCIsXCJBdHRhY2hlZE1pbGVzdG9uZXNTdHlsZXNcIjpudWxsLFwiU2hhcGVTdHlsZVwiOntcIiRpZFwiOlwiNDIwXCIsXCJNYXJnaW5cIjp7XCIkaWRcIjpcIjQyMVwiLFwiVG9wXCI6MC4wLFwiTGVmdFwiOjQuMCxcIlJpZ2h0XCI6NC4wLFwiQm90dG9tXCI6MC4wfSxcIlBhZGRpbmdcIjp7XCIkaWRcIjpcIjQyMlwiLFwiVG9wXCI6MC4wLFwiTGVmdFwiOjAuMCxcIlJpZ2h0XCI6MC4wLFwiQm90dG9tXCI6MC4wfSxcIkJhY2tncm91bmRcIjp7XCIkaWRcIjpcIjQyM1wiLFwiQ29sb3JcIjp7XCIkaWRcIjpcIjQyNFwiLFwiQVwiOjI1NSxcIlJcIjo5MSxcIkdcIjoxNTUsXCJCXCI6MjEzfX0sXCJJc1Zpc2libGVcIjp0cnVlLFwiV2lkdGhcIjo2MS4wLFwiSGVpZ2h0XCI6MTYuMCxcIkJvcmRlclN0eWxlXCI6e1wiJGlkXCI6XCI0MjVcIixcIkxpbmVDb2xvclwiOntcIiRyZWZcIjpcIjM4MlwifSxcIkxpbmVXZWlnaHRcIjowLjAsXCJMaW5lVHlwZVwiOjB9fSxcIlRpdGxlU3R5bGVcIjp7XCIkaWRcIjpcIjQyNlwiLFwiRm9udFNldHRpbmdzXCI6e1wiJGlkXCI6XCI0MjdcIixcIkZvbnRTaXplXCI6MTEsXCJGb250TmFtZVwiOlwiQ2FsaWJyaVwiLFwiSXNCb2xkXCI6dHJ1ZSxcIklzSXRhbGljXCI6ZmFsc2UsXCJJc1VuZGVybGluZWRcIjpmYWxzZX0sXCJBdXRvU2l6ZVwiOjAsXCJGb3JlZ3JvdW5kXCI6e1wiJGlkXCI6XCI0MjhcIixcIkNvbG9yXCI6e1wiJGlkXCI6XCI0Mjl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MwXCIsXCJUb3BcIjowLjAsXCJMZWZ0XCI6MC4wLFwiUmlnaHRcIjowLjAsXCJCb3R0b21cIjowLjB9LFwiUGFkZGluZ1wiOntcIiRpZFwiOlwiNDMxXCIsXCJUb3BcIjowLjAsXCJMZWZ0XCI6MC4wLFwiUmlnaHRcIjowLjAsXCJCb3R0b21cIjowLjB9LFwiQmFja2dyb3VuZFwiOntcIiRpZFwiOlwiNDMyXCIsXCJDb2xvclwiOntcIiRpZFwiOlwiNDMzXCIsXCJBXCI6MCxcIlJcIjoyNTUsXCJHXCI6MjU1LFwiQlwiOjI1NX19LFwiSXNWaXNpYmxlXCI6dHJ1ZSxcIldpZHRoXCI6MC4wLFwiSGVpZ2h0XCI6MC4wLFwiQm9yZGVyU3R5bGVcIjp7XCIkaWRcIjpcIjQzNFwiLFwiTGluZUNvbG9yXCI6bnVsbCxcIkxpbmVXZWlnaHRcIjowLjAsXCJMaW5lVHlwZVwiOjB9fSxcIkRhdGVTdHlsZVwiOntcIiRpZFwiOlwiNDM1XCIsXCJGb250U2V0dGluZ3NcIjp7XCIkaWRcIjpcIjQzNlwiLFwiRm9udFNpemVcIjoxMCxcIkZvbnROYW1lXCI6XCJDYWxpYnJpXCIsXCJJc0JvbGRcIjpmYWxzZSxcIklzSXRhbGljXCI6ZmFsc2UsXCJJc1VuZGVybGluZWRcIjpmYWxzZX0sXCJBdXRvU2l6ZVwiOjAsXCJGb3JlZ3JvdW5kXCI6e1wiJGlkXCI6XCI0MzdcIixcIkNvbG9yXCI6e1wiJGlkXCI6XCI0Mzh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QzOVwiLFwiVG9wXCI6MC4wLFwiTGVmdFwiOjAuMCxcIlJpZ2h0XCI6MC4wLFwiQm90dG9tXCI6MC4wfSxcIlBhZGRpbmdcIjp7XCIkaWRcIjpcIjQ0MFwiLFwiVG9wXCI6MC4wLFwiTGVmdFwiOjAuMCxcIlJpZ2h0XCI6MC4wLFwiQm90dG9tXCI6MC4wfSxcIkJhY2tncm91bmRcIjp7XCIkaWRcIjpcIjQ0MVwiLFwiQ29sb3JcIjp7XCIkaWRcIjpcIjQ0MlwiLFwiQVwiOjAsXCJSXCI6MjU1LFwiR1wiOjI1NSxcIkJcIjoyNTV9fSxcIklzVmlzaWJsZVwiOnRydWUsXCJXaWR0aFwiOjAuMCxcIkhlaWdodFwiOjAuMCxcIkJvcmRlclN0eWxlXCI6e1wiJGlkXCI6XCI0NDNcIixcIkxpbmVDb2xvclwiOm51bGwsXCJMaW5lV2VpZ2h0XCI6MC4wLFwiTGluZVR5cGVcIjowfX0sXCJEYXRlRm9ybWF0XCI6e1wiJGlkXCI6XCI0NDR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0MDNcIn19LFwiSXNWaXNpYmxlXCI6dHJ1ZX0sXCJBdHRhY2hlZE1pbGVzdG9uZXNTdHlsZVwiOltdfSx7XCIkaWRcIjpcIjQ0NVwiLFwiVGFza1N0eWxlXCI6e1wiJGlkXCI6XCI0NDZcIixcIlNoYXBlXCI6MCxcIlNoYXBlVGhpY2tuZXNzXCI6MSxcIkR1cmF0aW9uRm9ybWF0XCI6MCxcIlBlcmNlbnRhZ2VDb21wbGV0ZVN0eWxlXCI6e1wiJGlkXCI6XCI0NDdcIixcIkZvbnRTZXR0aW5nc1wiOntcIiRpZFwiOlwiNDQ4XCIsXCJGb250U2l6ZVwiOjEwLFwiRm9udE5hbWVcIjpcIkNhbGlicmlcIixcIklzQm9sZFwiOmZhbHNlLFwiSXNJdGFsaWNcIjpmYWxzZSxcIklzVW5kZXJsaW5lZFwiOmZhbHNlfSxcIkF1dG9TaXplXCI6MCxcIkZvcmVncm91bmRcIjp7XCIkaWRcIjpcIjQ0OVwiLFwiQ29sb3JcIjp7XCIkcmVmXCI6XCIxMDlcIn19LFwiQmFja2dyb3VuZEZpbGxUeXBlXCI6MCxcIk1heFdpZHRoXCI6MjA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EyXCJ9LFwiSXNWaXNpYmxlXCI6dHJ1ZSxcIldpZHRoXCI6MC4wLFwiSGVpZ2h0XCI6MC4wLFwiQm9yZGVyU3R5bGVcIjp7XCIkaWRcIjpcIjQ1MlwiLFwiTGluZUNvbG9yXCI6bnVsbCxcIkxpbmVXZWlnaHRcIjowLjAsXCJMaW5lVHlwZVwiOjB9fSxcIkR1cmF0aW9u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yZWZcIjpcIjExNlwifX0sXCJCYWNrZ3JvdW5kRmlsbFR5cGVcIjowLFwiTWF4V2lkdGhcIjoyMDAuMCxcIk1heEhlaWdodFwiOlwiSW5maW5pdHlcIixcIlNtYXJ0Rm9yZWdyb3VuZElzQWN0aXZlXCI6ZmFsc2UsXCJIb3Jpem9udGFsQWxpZ25tZW50XCI6MCxcIlZlcnRpY2FsQWxpZ25tZW50XCI6MCxcIlNtYXJ0Rm9yZWdyb3VuZFwiOm51bGwsXCJNYXJnaW5cIjp7XCIkaWRcIjpcIjQ1NlwiLFwiVG9wXCI6MC4wLFwiTGVmdFwiOjAuMCxcIlJpZ2h0XCI6MC4wLFwiQm90dG9tXCI6MC4wfSxcIlBhZGRpbmdcIjp7XCIkaWRcIjpcIjQ1N1wiLFwiVG9wXCI6MC4wLFwiTGVmdFwiOjAuMCxcIlJpZ2h0XCI6MC4wLFwiQm90dG9tXCI6MC4wfSxcIkJhY2tncm91bmRcIjp7XCIkcmVmXCI6XCIxMTlcIn0sXCJJc1Zpc2libGVcIjp0cnVlLFwiV2lkdGhcIjowLjAsXCJIZWlnaHRcIjowLjAsXCJCb3JkZXJTdHlsZVwiOntcIiRpZFwiOlwiNDU4XCIsXCJMaW5lQ29sb3JcIjpudWxsLFwiTGluZVdlaWdodFwiOjAuMCxcIkxpbmVUeXBlXCI6MH19LFwiSG9yaXpvbnRhbENvbm5lY3RvclN0eWxlXCI6e1wiJGlkXCI6XCI0NTlcIixcIkxpbmVDb2xvclwiOntcIiRyZWZcIjpcIjEyMVwifSxcIkxpbmVXZWlnaHRcIjowLjgsXCJMaW5lVHlwZVwiOjB9LFwiVmVydGljYWxDb25uZWN0b3JTdHlsZVwiOntcIiRpZFwiOlwiNDYwXCIsXCJMaW5lQ29sb3JcIjp7XCIkcmVmXCI6XCIxMjRcIn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lwiMzBjZjBlNmMtMzg2ZS00YjMwLTkzYjAtNjY1MTg5OGJmYzEwXCIsXCJBdHRhY2hlZE1pbGVzdG9uZXNTdHlsZXNcIjpudWxsLFwiU2hhcGVTdHlsZVwiOntcIiRpZFwiOlwiNDYxXCIsXCJNYXJnaW5cIjp7XCIkaWRcIjpcIjQ2MlwiLFwiVG9wXCI6MC4wLFwiTGVmdFwiOjQuMCxcIlJpZ2h0XCI6NC4wLFwiQm90dG9tXCI6MC4wfSxcIlBhZGRpbmdcIjp7XCIkaWRcIjpcIjQ2M1wiLFwiVG9wXCI6MC4wLFwiTGVmdFwiOjAuMCxcIlJpZ2h0XCI6MC4wLFwiQm90dG9tXCI6MC4wfSxcIkJhY2tncm91bmRcIjp7XCIkaWRcIjpcIjQ2NFwiLFwiQ29sb3JcIjp7XCIkaWRcIjpcIjQ2NVwiLFwiQVwiOjI1NSxcIlJcIjo5MSxcIkdcIjoxNTUsXCJCXCI6MjEzfX0sXCJJc1Zpc2libGVcIjp0cnVlLFwiV2lkdGhcIjowLjAsXCJIZWlnaHRcIjoxNi4wLFwiQm9yZGVyU3R5bGVcIjp7XCIkaWRcIjpcIjQ2NlwiLFwiTGluZUNvbG9yXCI6e1wiJHJlZlwiOlwiMzgyXCJ9LFwiTGluZVdlaWdodFwiOjAuMCxcIkxpbmVUeXBlXCI6MH19LFwiVGl0bGVTdHlsZVwiOntcIiRpZFwiOlwiNDY3XCIsXCJGb250U2V0dGluZ3NcIjp7XCIkaWRcIjpcIjQ2OFwiLFwiRm9udFNpemVcIjoxMSxcIkZvbnROYW1lXCI6XCJDYWxpYnJpXCIsXCJJc0JvbGRcIjp0cnVlLFwiSXNJdGFsaWNcIjpmYWxzZSxcIklzVW5kZXJsaW5lZFwiOmZhbHNlfSxcIkF1dG9TaXplXCI6MCxcIkZvcmVncm91bmRcIjp7XCIkaWRcIjpcIjQ2OVwiLFwiQ29sb3JcIjp7XCIkaWRcIjpcIjQ3M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wLFwiUlwiOjI1NSxcIkdcIjoyNTUsXCJCXCI6MjU1fX0sXCJJc1Zpc2libGVcIjp0cnVlLFwiV2lkdGhcIjowLjAsXCJIZWlnaHRcIjowLjAsXCJCb3JkZXJTdHlsZVwiOntcIiRpZFwiOlwiNDc1XCIsXCJMaW5lQ29sb3JcIjpudWxsLFwiTGluZVdlaWdodFwiOjAuMCxcIkxpbmVUeXBlXCI6MH19LFwiRGF0ZVN0eWxlXCI6e1wiJGlkXCI6XCI0NzZcIixcIkZvbnRTZXR0aW5nc1wiOntcIiRpZFwiOlwiNDc3XCIsXCJGb250U2l6ZVwiOjEwLFwiRm9udE5hbWVcIjpcIkNhbGlicmlcIixcIklzQm9sZFwiOmZhbHNlLFwiSXNJdGFsaWNcIjpmYWxzZSxcIklzVW5kZXJsaW5lZFwiOmZhbHNlfSxcIkF1dG9TaXplXCI6MCxcIkZvcmVncm91bmRcIjp7XCIkaWRcIjpcIjQ3OFwiLFwiQ29sb3JcIjp7XCIkaWRcIjpcIjQ3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DgwXCIsXCJUb3BcIjowLjAsXCJMZWZ0XCI6MC4wLFwiUmlnaHRcIjowLjAsXCJCb3R0b21cIjowLjB9LFwiUGFkZGluZ1wiOntcIiRpZFwiOlwiNDgxXCIsXCJUb3BcIjowLjAsXCJMZWZ0XCI6MC4wLFwiUmlnaHRcIjowLjAsXCJCb3R0b21cIjowLjB9LFwiQmFja2dyb3VuZFwiOntcIiRpZFwiOlwiNDgyXCIsXCJDb2xvclwiOntcIiRpZFwiOlwiNDgzXCIsXCJBXCI6MCxcIlJcIjoyNTUsXCJHXCI6MjU1LFwiQlwiOjI1NX19LFwiSXNWaXNpYmxlXCI6dHJ1ZSxcIldpZHRoXCI6MC4wLFwiSGVpZ2h0XCI6MC4wLFwiQm9yZGVyU3R5bGVcIjp7XCIkaWRcIjpcIjQ4NFwiLFwiTGluZUNvbG9yXCI6bnVsbCxcIkxpbmVXZWlnaHRcIjowLjAsXCJMaW5lVHlwZVwiOjB9fSxcIkRhdGVGb3JtYXRcIjp7XCIkaWRcIjpcIjQ4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QwM1wifX0sXCJJc1Zpc2libGVcIjp0cnVlfSxcIkF0dGFjaGVkTWlsZXN0b25lc1N0eWxlXCI6W119XSxcIklzVmlzaWJsZVwiOmZhbHNlfSxcIkN1c3RvbVN3aW1sYW5lQWN0aXZpdGllc1N0eWxlTGlzdFwiOltdLFwiSXNWaXNpYmxlXCI6dHJ1ZX0se1wiJGlkXCI6XCI0ODZcIixcIkhlYWRlclN0eWxlXCI6e1wiJGlkXCI6XCI0ODdcIixcIlRleHRTdHlsZVwiOntcIiRpZFwiOlwiNDg4XCIsXCJGb250U2V0dGluZ3NcIjp7XCIkaWRcIjpcIjQ4OVwiLFwiRm9udFNpemVcIjoxMixcIkZvbnROYW1lXCI6XCJDYWxpYnJpXCIsXCJJc0JvbGRcIjp0cnVlLFwiSXNJdGFsaWNcIjpmYWxzZSxcIklzVW5kZXJsaW5lZFwiOmZhbHNlfSxcIkF1dG9TaXplXCI6MCxcIkZvcmVncm91bmRcIjp7XCIkaWRcIjpcIjQ5MFwiLFwiQ29sb3JcIjp7XCIkaWRcIjpcIjQ5MV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kyXCIsXCJUb3BcIjowLjAsXCJMZWZ0XCI6MC4wLFwiUmlnaHRcIjowLjAsXCJCb3R0b21cIjowLjB9LFwiUGFkZGluZ1wiOntcIiRpZFwiOlwiNDkzXCIsXCJUb3BcIjowLjAsXCJMZWZ0XCI6MC4wLFwiUmlnaHRcIjowLjAsXCJCb3R0b21cIjowLjB9LFwiQmFja2dyb3VuZFwiOm51bGwsXCJJc1Zpc2libGVcIjp0cnVlLFwiV2lkdGhcIjowLjAsXCJIZWlnaHRcIjowLjAsXCJCb3JkZXJTdHlsZVwiOm51bGx9LFwiUmVjdGFuZ2xlU3R5bGVcIjp7XCIkaWRcIjpcIjQ5NFwiLFwiTWFyZ2luXCI6e1wiJGlkXCI6XCI0OTVcIixcIlRvcFwiOjAuMCxcIkxlZnRcIjowLjAsXCJSaWdodFwiOjAuMCxcIkJvdHRvbVwiOjAuMH0sXCJQYWRkaW5nXCI6e1wiJGlkXCI6XCI0OTZcIixcIlRvcFwiOjAuMCxcIkxlZnRcIjowLjAsXCJSaWdodFwiOjAuMCxcIkJvdHRvbVwiOjAuMH0sXCJCYWNrZ3JvdW5kXCI6e1wiJGlkXCI6XCI0OTdcIixcIkNvbG9yXCI6e1wiJGlkXCI6XCI0OThcIixcIkFcIjoxMjcsXCJSXCI6MTEyLFwiR1wiOjE3MyxcIkJcIjo3MX19LFwiSXNWaXNpYmxlXCI6dHJ1ZSxcIldpZHRoXCI6MC4wLFwiSGVpZ2h0XCI6MC4wLFwiQm9yZGVyU3R5bGVcIjp7XCIkaWRcIjpcIjQ5OVwiLFwiTGluZUNvbG9yXCI6e1wiJGlkXCI6XCI1MDBcIixcIiR0eXBlXCI6XCJOTFJFLkNvbW1vbi5Eb20uU29saWRDb2xvckJydXNoLCBOTFJFLkNvbW1vblwiLFwiQ29sb3JcIjp7XCIkaWRcIjpcIjUwMVwiLFwiQVwiOjI1NSxcIlJcIjoyMSxcIkdcIjozNyxcIkJcIjo2Nn19LFwiTGluZVdlaWdodFwiOjAuMCxcIkxpbmVUeXBlXCI6MH19LFwiVGV4dElzVmVydGljYWxcIjpmYWxzZX0sXCJCYWNrZ3JvdW5kU3R5bGVcIjp7XCIkaWRcIjpcIjUwMlwiLFwiTWFyZ2luXCI6e1wiJGlkXCI6XCI1MDNcIixcIlRvcFwiOjAuMCxcIkxlZnRcIjowLjAsXCJSaWdodFwiOjAuMCxcIkJvdHRvbVwiOjAuMH0sXCJQYWRkaW5nXCI6e1wiJGlkXCI6XCI1MDRcIixcIlRvcFwiOjAuMCxcIkxlZnRcIjowLjAsXCJSaWdodFwiOjAuMCxcIkJvdHRvbVwiOjAuMH0sXCJCYWNrZ3JvdW5kXCI6e1wiJGlkXCI6XCI1MDVcIixcIkNvbG9yXCI6e1wiJGlkXCI6XCI1MDZcIixcIkFcIjozOCxcIlJcIjoxNjUsXCJHXCI6MTY1LFwiQlwiOjE2NX19LFwiSXNWaXNpYmxlXCI6dHJ1ZSxcIldpZHRoXCI6MC4wLFwiSGVpZ2h0XCI6MC4wLFwiQm9yZGVyU3R5bGVcIjp7XCIkaWRcIjpcIjUwN1wiLFwiTGluZUNvbG9yXCI6e1wiJGlkXCI6XCI1MDhcIixcIiR0eXBlXCI6XCJOTFJFLkNvbW1vbi5Eb20uU29saWRDb2xvckJydXNoLCBOTFJFLkNvbW1vblwiLFwiQ29sb3JcIjp7XCIkaWRcIjpcIjUwOVwiLFwiQVwiOjI1NSxcIlJcIjoyMSxcIkdcIjozNyxcIkJcIjo2Nn19LFwiTGluZVdlaWdodFwiOjAuMCxcIkxpbmVUeXBlXCI6MH19LFwiSXNBYm92ZVRpbWViYW5kXCI6ZmFsc2UsXCJTd2ltbGFuZURlZmF1bHRBY3Rpdml0eVN0eWxlXCI6e1wiJGlkXCI6XCI1MTBcIixcIkhlYWRlclN0eWxlXCI6e1wiJGlkXCI6XCI1MTFcIixcIlRleHRTdHlsZVwiOntcIiRpZFwiOlwiNTEyXCIsXCJGb250U2V0dGluZ3NcIjp7XCIkaWRcIjpcIjUxM1wiLFwiRm9udFNpemVcIjoxMixcIkZvbnROYW1lXCI6XCJDYWxpYnJpXCIsXCJJc0JvbGRcIjpmYWxzZSxcIklzSXRhbGljXCI6ZmFsc2UsXCJJc1VuZGVybGluZWRcIjpmYWxzZX0sXCJBdXRvU2l6ZVwiOjAsXCJGb3JlZ3JvdW5kXCI6e1wiJGlkXCI6XCI1MTRcIixcIkNvbG9yXCI6e1wiJGlkXCI6XCI1MTV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UxNlwiLFwiVG9wXCI6MC4wLFwiTGVmdFwiOjAuMCxcIlJpZ2h0XCI6MC4wLFwiQm90dG9tXCI6MC4wfSxcIlBhZGRpbmdcIjp7XCIkaWRcIjpcIjUxN1wiLFwiVG9wXCI6MC4wLFwiTGVmdFwiOjAuMCxcIlJpZ2h0XCI6MC4wLFwiQm90dG9tXCI6MC4wfSxcIkJhY2tncm91bmRcIjpudWxsLFwiSXNWaXNpYmxlXCI6dHJ1ZSxcIldpZHRoXCI6MC4wLFwiSGVpZ2h0XCI6MC4wLFwiQm9yZGVyU3R5bGVcIjpudWxsfSxcIlJlY3RhbmdsZVN0eWxlXCI6e1wiJGlkXCI6XCI1MThcIixcIk1hcmdpblwiOntcIiRpZFwiOlwiNTE5XCIsXCJUb3BcIjowLjAsXCJMZWZ0XCI6MC4wLFwiUmlnaHRcIjowLjAsXCJCb3R0b21cIjowLjB9LFwiUGFkZGluZ1wiOntcIiRpZFwiOlwiNTIwXCIsXCJUb3BcIjowLjAsXCJMZWZ0XCI6MC4wLFwiUmlnaHRcIjowLjAsXCJCb3R0b21cIjowLjB9LFwiQmFja2dyb3VuZFwiOntcIiRpZFwiOlwiNTIxXCIsXCJDb2xvclwiOntcIiRpZFwiOlwiNTIyXCIsXCJBXCI6NjMsXCJSXCI6MTEyLFwiR1wiOjE3MyxcIkJcIjo3MX19LFwiSXNWaXNpYmxlXCI6dHJ1ZSxcIldpZHRoXCI6MC4wLFwiSGVpZ2h0XCI6MC4wLFwiQm9yZGVyU3R5bGVcIjp7XCIkaWRcIjpcIjUyM1wiLFwiTGluZUNvbG9yXCI6e1wiJGlkXCI6XCI1MjRcIixcIiR0eXBlXCI6XCJOTFJFLkNvbW1vbi5Eb20uU29saWRDb2xvckJydXNoLCBOTFJFLkNvbW1vblwiLFwiQ29sb3JcIjp7XCIkaWRcIjpcIjUyNVwiLFwiQVwiOjI1NSxcIlJcIjoyNTUsXCJHXCI6MCxcIkJcIjowfX0sXCJMaW5lV2VpZ2h0XCI6MC4wLFwiTGluZVR5cGVcIjowfX19LFwiQmFja2dyb3VuZFN0eWxlXCI6e1wiJGlkXCI6XCI1MjZcIixcIk1hcmdpblwiOntcIiRpZFwiOlwiNTI3XCIsXCJUb3BcIjowLjAsXCJMZWZ0XCI6MC4wLFwiUmlnaHRcIjowLjAsXCJCb3R0b21cIjowLjB9LFwiUGFkZGluZ1wiOntcIiRpZFwiOlwiNTI4XCIsXCJUb3BcIjowLjAsXCJMZWZ0XCI6MC4wLFwiUmlnaHRcIjowLjAsXCJCb3R0b21cIjowLjB9LFwiQmFja2dyb3VuZFwiOntcIiRpZFwiOlwiNTI5XCIsXCJDb2xvclwiOntcIiRpZFwiOlwiNTMwXCIsXCJBXCI6NTEsXCJSXCI6MTY1LFwiR1wiOjE2NSxcIkJcIjoxNjV9fSxcIklzVmlzaWJsZVwiOnRydWUsXCJXaWR0aFwiOjAuMCxcIkhlaWdodFwiOjAuMCxcIkJvcmRlclN0eWxlXCI6e1wiJGlkXCI6XCI1MzFcIixcIkxpbmVDb2xvclwiOntcIiRpZFwiOlwiNTMyXCIsXCIkdHlwZVwiOlwiTkxSRS5Db21tb24uRG9tLlNvbGlkQ29sb3JCcnVzaCwgTkxSRS5Db21tb25cIixcIkNvbG9yXCI6e1wiJGlkXCI6XCI1MzNcIixcIkFcIjoyNTUsXCJSXCI6MjU1LFwiR1wiOjAsXCJCXCI6MH19LFwiTGluZVdlaWdodFwiOjAuMCxcIkxpbmVUeXBlXCI6MH19LFwiQ3VzdG9tU3dpbWxhbmVNaWxlc3RvbmVTdHlsZUxpc3RcIjpbXSxcIkN1c3RvbVN3aW1sYW5lVGFza1N0eWxlTGlzdFwiOlt7XCIkaWRcIjpcIjUzNFwiLFwiVGFza1N0eWxlXCI6e1wiJGlkXCI6XCI1MzVcIixcIlNoYXBlXCI6NCxcIlNoYXBlVGhpY2tuZXNzXCI6MSxcIkR1cmF0aW9uRm9ybWF0XCI6MSxcIlBlcmNlbnRhZ2VDb21wbGV0ZVN0eWxlXCI6e1wiJGlkXCI6XCI1MzZcIixcIkZvbnRTZXR0aW5nc1wiOntcIiRpZFwiOlwiNTM3XCIsXCJGb250U2l6ZVwiOjEwLFwiRm9udE5hbWVcIjpcIkNhbGlicmlcIixcIklzQm9sZFwiOmZhbHNlLFwiSXNJdGFsaWNcIjpmYWxzZSxcIklzVW5kZXJsaW5lZFwiOmZhbHNlfSxcIkF1dG9TaXplXCI6MCxcIkZvcmVncm91bmRcIjp7XCIkaWRcIjpcIjUzOFwiLFwiQ29sb3JcIjp7XCIkaWRcIjpcIjUzOVwiLFwiQVwiOjI1NSxcIlJcIjoyMzEsXCJHXCI6MjMwLFwiQlwiOjIzMH19LFwiQmFja2dyb3VuZEZpbGxUeXBlXCI6MCxcIk1heFdpZHRoXCI6MjAwLjAsXCJNYXhIZWlnaHRcIjpcIkluZmluaXR5XCIsXCJTbWFydEZvcmVncm91bmRJc0FjdGl2ZVwiOmZhbHNlLFwiSG9yaXpvbnRhbEFsaWdubWVudFwiOjEsXCJWZXJ0aWNhbEFsaWdubWVudFwiOjAsXCJTbWFydEZvcmVncm91bmRcIjpudWxsLFwiTWFyZ2luXCI6e1wiJGlkXCI6XCI1NDBcIixcIlRvcFwiOjAuMCxcIkxlZnRcIjowLjAsXCJSaWdodFwiOjAuMCxcIkJvdHRvbVwiOjAuMH0sXCJQYWRkaW5nXCI6e1wiJGlkXCI6XCI1NDFcIixcIlRvcFwiOjAuMCxcIkxlZnRcIjowLjAsXCJSaWdodFwiOjAuMCxcIkJvdHRvbVwiOjAuMH0sXCJCYWNrZ3JvdW5kXCI6e1wiJGlkXCI6XCI1NDJcIixcIkNvbG9yXCI6e1wiJGlkXCI6XCI1NDNcIixcIkFcIjo4OSxcIlJcIjowLFwiR1wiOjAsXCJCXCI6MH19LFwiSXNWaXNpYmxlXCI6dHJ1ZSxcIldpZHRoXCI6MC4wLFwiSGVpZ2h0XCI6MC4wLFwiQm9yZGVyU3R5bGVcIjp7XCIkaWRcIjpcIjU0NFwiLFwiTGluZUNvbG9yXCI6bnVsbCxcIkxpbmVXZWlnaHRcIjowLjAsXCJMaW5lVHlwZVwiOjB9fSxcIkR1cmF0aW9uU3R5bGVcIjp7XCIkaWRcIjpcIjU0NVwiLFwiRm9udFNldHRpbmdzXCI6e1wiJGlkXCI6XCI1NDZcIixcIkZvbnRTaXplXCI6MTAsXCJGb250TmFtZVwiOlwiQ2FsaWJyaVwiLFwiSXNCb2xkXCI6ZmFsc2UsXCJJc0l0YWxpY1wiOmZhbHNlLFwiSXNVbmRlcmxpbmVkXCI6ZmFsc2V9LFwiQXV0b1NpemVcIjowLFwiRm9yZWdyb3VuZFwiOntcIiRpZFwiOlwiNTQ3XCIsXCJDb2xvclwiOntcIiRpZFwiOlwiNTQ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0OVwiLFwiVG9wXCI6MC4wLFwiTGVmdFwiOjAuMCxcIlJpZ2h0XCI6MC4wLFwiQm90dG9tXCI6MC4wfSxcIlBhZGRpbmdcIjp7XCIkaWRcIjpcIjU1MFwiLFwiVG9wXCI6MC4wLFwiTGVmdFwiOjAuMCxcIlJpZ2h0XCI6MC4wLFwiQm90dG9tXCI6MC4wfSxcIkJhY2tncm91bmRcIjp7XCIkaWRcIjpcIjU1MVwiLFwiQ29sb3JcIjp7XCIkaWRcIjpcIjU1MlwiLFwiQVwiOjAsXCJSXCI6MjU1LFwiR1wiOjI1NSxcIkJcIjoyNTV9fSxcIklzVmlzaWJsZVwiOnRydWUsXCJXaWR0aFwiOjAuMCxcIkhlaWdodFwiOjAuMCxcIkJvcmRlclN0eWxlXCI6e1wiJGlkXCI6XCI1NTNcIixcIkxpbmVDb2xvclwiOm51bGwsXCJMaW5lV2VpZ2h0XCI6MC4wLFwiTGluZVR5cGVcIjowfX0sXCJIb3Jpem9udGFsQ29ubmVjdG9yU3R5bGVcIjp7XCIkaWRcIjpcIjU1NFwiLFwiTGluZUNvbG9yXCI6e1wiJHJlZlwiOlwiMTIxXCJ9LFwiTGluZVdlaWdodFwiOjAuOCxcIkxpbmVUeXBlXCI6MH0sXCJWZXJ0aWNhbENvbm5lY3RvclN0eWxlXCI6e1wiJGlkXCI6XCI1NTVcIixcIkxpbmVDb2xvclwiOntcIiRyZWZcIjpcIjEyNFwifSxcIkxpbmVXZWlnaHRcIjowLjAsXCJMaW5lVHlwZVwiOjB9LFwiTWFyZ2luXCI6bnVsbCxcIlN0YXJ0RGF0ZVBvc2l0aW9uXCI6NixcIkVuZERhdGVQb3NpdGlvblwiOjYsXCJUaXRsZVBvc2l0aW9uXCI6MyxcIkR1cmF0aW9uUG9zaXRpb25cIjowLFwiUGVyY2VudGFnZUNvbXBsZXRlZFBvc2l0aW9uXCI6MixcIlNwYWNpbmdcIjo1LFwiSXNCZWxvd1RpbWViYW5kXCI6dHJ1ZSxcIlBlcmNlbnRhZ2VDb21wbGV0ZVNoYXBlT3BhY2l0eVwiOjM1LFwiR3JvdXBOYW1lXCI6bnVsbCxcIkF0dGFjaGVkTWlsZXN0b25lc1N0eWxlc1wiOm51bGwsXCJTaGFwZVN0eWxlXCI6e1wiJGlkXCI6XCI1NTZcIixcIk1hcmdpblwiOntcIiRpZFwiOlwiNTU3XCIsXCJUb3BcIjowLjAsXCJMZWZ0XCI6NC4wLFwiUmlnaHRcIjo0LjAsXCJCb3R0b21cIjowLjB9LFwiUGFkZGluZ1wiOntcIiRpZFwiOlwiNTU4XCIsXCJUb3BcIjowLjAsXCJMZWZ0XCI6MC4wLFwiUmlnaHRcIjowLjAsXCJCb3R0b21cIjowLjB9LFwiQmFja2dyb3VuZFwiOntcIiRpZFwiOlwiNTU5XCIsXCJDb2xvclwiOntcIiRpZFwiOlwiNTYwXCIsXCJBXCI6MjU1LFwiUlwiOjExMixcIkdcIjoxNzMsXCJCXCI6NzF9fSxcIklzVmlzaWJsZVwiOnRydWUsXCJXaWR0aFwiOjAuMCxcIkhlaWdodFwiOjE2LjAsXCJCb3JkZXJTdHlsZVwiOntcIiRpZFwiOlwiNTYxXCIsXCJMaW5lQ29sb3JcIjp7XCIkcmVmXCI6XCIzODJcIn0sXCJMaW5lV2VpZ2h0XCI6MC4wLFwiTGluZVR5cGVcIjowfX0sXCJUaXRsZVN0eWxlXCI6e1wiJGlkXCI6XCI1NjJcIixcIkZvbnRTZXR0aW5nc1wiOntcIiRpZFwiOlwiNTYzXCIsXCJGb250U2l6ZVwiOjExLFwiRm9udE5hbWVcIjpcIkNhbGlicmlcIixcIklzQm9sZFwiOmZhbHNlLFwiSXNJdGFsaWNcIjpmYWxzZSxcIklzVW5kZXJsaW5lZFwiOmZhbHNlfSxcIkF1dG9TaXplXCI6MCxcIkZvcmVncm91bmRcIjp7XCIkaWRcIjpcIjU2NFwiLFwiQ29sb3JcIjp7XCIkaWRcIjpcIjU2NV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1NjZcIixcIlRvcFwiOjAuMCxcIkxlZnRcIjowLjAsXCJSaWdodFwiOjAuMCxcIkJvdHRvbVwiOjAuMH0sXCJQYWRkaW5nXCI6e1wiJGlkXCI6XCI1NjdcIixcIlRvcFwiOjAuMCxcIkxlZnRcIjowLjAsXCJSaWdodFwiOjAuMCxcIkJvdHRvbVwiOjAuMH0sXCJCYWNrZ3JvdW5kXCI6e1wiJGlkXCI6XCI1NjhcIixcIkNvbG9yXCI6e1wiJGlkXCI6XCI1NjlcIixcIkFcIjowLFwiUlwiOjI1NSxcIkdcIjoyNTUsXCJCXCI6MjU1fX0sXCJJc1Zpc2libGVcIjp0cnVlLFwiV2lkdGhcIjowLjAsXCJIZWlnaHRcIjowLjAsXCJCb3JkZXJTdHlsZVwiOntcIiRpZFwiOlwiNTcwXCIsXCJMaW5lQ29sb3JcIjpudWxsLFwiTGluZVdlaWdodFwiOjAuMCxcIkxpbmVUeXBlXCI6MH19LFwiRGF0ZVN0eWxlXCI6e1wiJGlkXCI6XCI1NzFcIixcIkZvbnRTZXR0aW5nc1wiOntcIiRpZFwiOlwiNTcyXCIsXCJGb250U2l6ZVwiOjEwLFwiRm9udE5hbWVcIjpcIkNhbGlicmlcIixcIklzQm9sZFwiOmZhbHNlLFwiSXNJdGFsaWNcIjpmYWxzZSxcIklzVW5kZXJsaW5lZFwiOmZhbHNlfSxcIkF1dG9TaXplXCI6MCxcIkZvcmVncm91bmRcIjp7XCIkaWRcIjpcIjU3M1wiLFwiQ29sb3JcIjp7XCIkaWRcIjpcIjU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Tc1XCIsXCJUb3BcIjowLjAsXCJMZWZ0XCI6MC4wLFwiUmlnaHRcIjowLjAsXCJCb3R0b21cIjowLjB9LFwiUGFkZGluZ1wiOntcIiRpZFwiOlwiNTc2XCIsXCJUb3BcIjowLjAsXCJMZWZ0XCI6MC4wLFwiUmlnaHRcIjowLjAsXCJCb3R0b21cIjowLjB9LFwiQmFja2dyb3VuZFwiOntcIiRyZWZcIjpcIjE0N1wifSxcIklzVmlzaWJsZVwiOmZhbHNlLFwiV2lkdGhcIjowLjAsXCJIZWlnaHRcIjowLjAsXCJCb3JkZXJTdHlsZVwiOntcIiRpZFwiOlwiNTc3XCIsXCJMaW5lQ29sb3JcIjpudWxsLFwiTGluZVdlaWdodFwiOjAuMCxcIkxpbmVUeXBlXCI6MH19LFwiRGF0ZUZvcm1hdFwiOntcIiRpZFwiOlwiNTc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NDAzXCJ9fSxcIklzVmlzaWJsZVwiOnRydWV9LFwiQXR0YWNoZWRNaWxlc3RvbmVzU3R5bGVcIjpbXX0se1wiJGlkXCI6XCI1NzlcIixcIlRhc2tTdHlsZVwiOntcIiRpZFwiOlwiNTgwXCIsXCJTaGFwZVwiOjQsXCJTaGFwZVRoaWNrbmVzc1wiOjE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A5XCJ9fSxcIkJhY2tncm91bmRGaWxsVHlwZVwiOjAsXCJNYXhXaWR0aFwiOjIwMC4wLFwiTWF4SGVpZ2h0XCI6XCJJbmZpbml0eVwiLFwiU21hcnRGb3JlZ3JvdW5kSXNBY3RpdmVcIjpmYWxzZSxcIkhvcml6b250YWxBbGlnbm1lbnRcIjox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l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E5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FcIn0sXCJMaW5lV2VpZ2h0XCI6MC44LFwiTGluZVR5cGVcIjowfSxcIlZlcnRpY2FsQ29ubmVjdG9yU3R5bGVcIjp7XCIkaWRcIjpcIjU5NF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U5NVwiLFwiTWFyZ2luXCI6e1wiJGlkXCI6XCI1OTZcIixcIlRvcFwiOjAuMCxcIkxlZnRcIjo0LjAsXCJSaWdodFwiOjQuMCxcIkJvdHRvbVwiOjAuMH0sXCJQYWRkaW5nXCI6e1wiJGlkXCI6XCI1OTdcIixcIlRvcFwiOjAuMCxcIkxlZnRcIjowLjAsXCJSaWdodFwiOjAuMCxcIkJvdHRvbVwiOjAuMH0sXCJCYWNrZ3JvdW5kXCI6e1wiJGlkXCI6XCI1OThcIixcIkNvbG9yXCI6e1wiJGlkXCI6XCI1OTlcIixcIkFcIjoyNTUsXCJSXCI6MTEyLFwiR1wiOjE3MyxcIkJcIjo3MX19LFwiSXNWaXNpYmxlXCI6dHJ1ZSxcIldpZHRoXCI6MC4wLFwiSGVpZ2h0XCI6MTYuMCxcIkJvcmRlclN0eWxlXCI6e1wiJGlkXCI6XCI2MDBcIixcIkxpbmVDb2xvclwiOntcIiRyZWZcIjpcIjM4MlwifSxcIkxpbmVXZWlnaHRcIjowLjAsXCJMaW5lVHlwZVwiOjB9fSxcIlRpdGxlU3R5bGVcIjp7XCIkaWRcIjpcIjYwMVwiLFwiRm9udFNldHRpbmdzXCI6e1wiJGlkXCI6XCI2MDJcIixcIkZvbnRTaXplXCI6MTEsXCJGb250TmFtZVwiOlwiQ2FsaWJyaVwiLFwiSXNCb2xkXCI6ZmFsc2UsXCJJc0l0YWxpY1wiOmZhbHNlLFwiSXNVbmRlcmxpbmVkXCI6ZmFsc2V9LFwiQXV0b1NpemVcIjowLFwiRm9yZWdyb3VuZFwiOntcIiRpZFwiOlwiNjAzXCIsXCJDb2xvclwiOntcIiRpZFwiOlwiNjA0XCIsXCJBXCI6MjU1LFwiUlwiOjAsXCJHXCI6MCxcIkJcIjowfX0sXCJCYWNrZ3JvdW5kRmlsbFR5cGVcIjowLFwiTWF4V2lkdGhcIjoyMDAuMCxcIk1heEhlaWdodFwiOlwiSW5maW5pdHlcIixcIlNtYXJ0Rm9yZWdyb3VuZElzQWN0aXZlXCI6ZmFsc2UsXCJIb3Jpem9udGFsQWxpZ25tZW50XCI6MixcIlZlcnRpY2FsQWxpZ25tZW50XCI6MCxcIlNtYXJ0Rm9yZWdyb3VuZFwiOm51bGwsXCJNYXJnaW5cIjp7XCIkaWRcIjpcIjYwNVwiLFwiVG9wXCI6MC4wLFwiTGVmdFwiOjAuMCxcIlJpZ2h0XCI6MC4wLFwiQm90dG9tXCI6MC4wfSxcIlBhZGRpbmdcIjp7XCIkaWRcIjpcIjYwNlwiLFwiVG9wXCI6MC4wLFwiTGVmdFwiOjAuMCxcIlJpZ2h0XCI6MC4wLFwiQm90dG9tXCI6MC4wfSxcIkJhY2tncm91bmRcIjp7XCIkaWRcIjpcIjYwN1wiLFwiQ29sb3JcIjp7XCIkaWRcIjpcIjYwOFwiLFwiQVwiOjAsXCJSXCI6MjU1LFwiR1wiOjI1NSxcIkJcIjoyNTV9fSxcIklzVmlzaWJsZVwiOnRydWUsXCJXaWR0aFwiOjAuMCxcIkhlaWdodFwiOjAuMCxcIkJvcmRlclN0eWxlXCI6e1wiJGlkXCI6XCI2MDlcIixcIkxpbmVDb2xvclwiOm51bGwsXCJMaW5lV2VpZ2h0XCI6MC4wLFwiTGluZVR5cGVcIjowfX0sXCJEYXRlU3R5bGVcIjp7XCIkaWRcIjpcIjYxMFwiLFwiRm9udFNldHRpbmdzXCI6e1wiJGlkXCI6XCI2MTFcIixcIkZvbnRTaXplXCI6MTAsXCJGb250TmFtZVwiOlwiQ2FsaWJyaVwiLFwiSXNCb2xkXCI6ZmFsc2UsXCJJc0l0YWxpY1wiOmZhbHNlLFwiSXNVbmRlcmxpbmVkXCI6ZmFsc2V9LFwiQXV0b1NpemVcIjowLFwiRm9yZWdyb3VuZFwiOntcIiRpZFwiOlwiNjEyXCIsXCJDb2xvclwiOntcIiRpZFwiOlwiNj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2MTRcIixcIlRvcFwiOjAuMCxcIkxlZnRcIjowLjAsXCJSaWdodFwiOjAuMCxcIkJvdHRvbVwiOjAuMH0sXCJQYWRkaW5nXCI6e1wiJGlkXCI6XCI2MTVcIixcIlRvcFwiOjAuMCxcIkxlZnRcIjowLjAsXCJSaWdodFwiOjAuMCxcIkJvdHRvbVwiOjAuMH0sXCJCYWNrZ3JvdW5kXCI6e1wiJHJlZlwiOlwiMTQ3XCJ9LFwiSXNWaXNpYmxlXCI6ZmFsc2UsXCJXaWR0aFwiOjAuMCxcIkhlaWdodFwiOjAuMCxcIkJvcmRlclN0eWxlXCI6e1wiJGlkXCI6XCI2MTZcIixcIkxpbmVDb2xvclwiOm51bGwsXCJMaW5lV2VpZ2h0XCI6MC4wLFwiTGluZVR5cGVcIjowfX0sXCJEYXRlRm9ybWF0XCI6e1wiJGlkXCI6XCI2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0MDNcIn19LFwiSXNWaXNpYmxlXCI6dHJ1ZX0sXCJBdHRhY2hlZE1pbGVzdG9uZXNTdHlsZVwiOltdfV0sXCJJc1Zpc2libGVcIjpmYWxzZX0sXCJDdXN0b21Td2ltbGFuZUFjdGl2aXRpZXNTdHlsZUxpc3RcIjpbXSxcIklzVmlzaWJsZVwiOnRydWV9XSxcIkdyaWRsaW5lUGFuZWxTdHlsZVwiOntcIiRpZFwiOlwiNjE4XCIsXCJHcmlkbGluZVN0eWxlXCI6e1wiJGlkXCI6XCI2MTlcIixcIkxpbmVDb2xvclwiOntcIiRpZFwiOlwiNjIwXCIsXCIkdHlwZVwiOlwiTkxSRS5Db21tb24uRG9tLlNvbGlkQ29sb3JCcnVzaCwgTkxSRS5Db21tb25cIixcIkNvbG9yXCI6e1wiJGlkXCI6XCI2MjFcIixcIkFcIjozOCxcIlJcIjo5MSxcIkdcIjoxNTUsXCJCXCI6MjEzfX0sXCJMaW5lV2VpZ2h0XCI6MS4wLFwiTGluZVR5cGVcIjowfSxcIklzVmlzaWJsZVwiOnRydWV9LFwiQWN0aXZpdHlMaW5lUGFuZWxTdHlsZVwiOntcIiRpZFwiOlwiNjIyXCIsXCJBY3Rpdml0eUxpbmVTdHlsZVwiOntcIiRpZFwiOlwiNjIzXCIsXCJMaW5lQ29sb3JcIjp7XCIkaWRcIjpcIjYyNFwiLFwiJHR5cGVcIjpcIk5MUkUuQ29tbW9uLkRvbS5Tb2xpZENvbG9yQnJ1c2gsIE5MUkUuQ29tbW9uXCIsXCJDb2xvclwiOntcIiRpZFwiOlwiNjI1XCIsXCJBXCI6MzgsXCJSXCI6NjgsXCJHXCI6MTE0LFwiQlwiOjE5Nn19LFwiTGluZVdlaWdodFwiOjEuMCxcIkxpbmVUeXBlXCI6MH0sXCJJc1Zpc2libGVcIjp0cnVlfX0sXCJTY2FsZVwiOm51bGwsXCJTY2FsZVYyXCI6e1wiJGlkXCI6XCI2MjZcIixcIlN0YXJ0RGF0ZVwiOlwiMjAxNy0wMS0zMFQyMzo1OTowMFwiLFwiRW5kRGF0ZVwiOlwiMjAyMS0wNy0zMVQxODo0OTowMFpcIixcIkF1dG9EYXRlUmFuZ2VcIjp0cnVlLFwiV29ya2luZ0RheXNcIjoxMjcsXCJUb2RheU1hcmtlclRleHRcIjpcIlRvZGF5XCIsXCJBdXRvU2NhbGVUeXBlXCI6ZmFsc2UsXCJUaW1lYmFuZFNjYWxlc1wiOntcIiRpZFwiOlwiNjI3XCIsXCJUb3BTY2FsZUxheWVyXCI6e1wiJGlkXCI6XCI2MjhcIixcIkZvcm1hdFwiOlwid1wiLFwiVHlwZVwiOjF9LFwiTWlkZGxlU2NhbGVMYXllclwiOntcIiRpZFwiOlwiNjI5XCIsXCJGb3JtYXRcIjpudWxsLFwiVHlwZVwiOjB9LFwiQm90dG9tU2NhbGVMYXllclwiOntcIiRpZFwiOlwiNjMwXCIsXCJGb3JtYXRcIjpudWxsLFwiVHlwZVwiOjB9fX0sXCJNaWxlc3RvbmVzXCI6W10sXCJUYXNrc1wiOltdLFwiU3dpbWxhbmVzXCI6bnVsbCxcIlN3aW1sYW5lc1YyXCI6W10sXCJTZXR0aW5nc1wiOntcIiRpZFwiOlwiNjMxXCIsXCJJbXBhT3B0aW9uc1wiOntcIiRpZFwiOlwiNjMyXCIsXCJMZWZ0VG9SaWdodFwiOmZhbHNlLFwiUGF5bG9hZE9wdGlvbnNcIjoyfX0sXCJUaW1lQ29uZmlndXJhdGlvblwiOntcIiRpZFwiOlwiNjMzXCIsXCJVc2VUaW1lXCI6dHJ1ZSxcIldvcmtEYXlTdGFydFwiOlwiMDA6MDA6MDBcIixcIldvcmtEYXlFbmRcIjpcIjIzOjU5OjAwXCJ9fSJ9LCJTZXR0aW5ncyI6eyIkaWQiOiI2OTUiLCJJbXBhT3B0aW9ucyI6eyIkaWQiOiI2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TciLCJVc2VUaW1lIjp0cnVlLCJXb3JrRGF5U3RhcnQiOiIwMDowMDowMCIsIldvcmtEYXlFbmQiOiIyMzo1OTowMCJ9LCJMYXN0VXNlZFRlbXBsYXRlSWQiOiI2NDAzMzY2My0zMmE1LTRmYTUtOWI0ZS0zZGY4NzEwMzI3N2MiLCJGaXJzdFdlZWtPZlllYXIiOjAsIlBsYWNlTWlsZXN0b25lQXRUaGVCZWdpbm5pbmdPZlRoZURheSI6ZmFsc2V9"/>
  <p:tag name="__MASTER" val="__part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Weeks"/>
  <p:tag name="OTLTIMEBANDSCALEFORMAT" val="w"/>
  <p:tag name="OTLTIMEBANDSHAPETYPE" val="RectangleTimeband"/>
  <p:tag name="OTLTIMEBANDSHAPEHEIGHT" val="30"/>
  <p:tag name="OTLTIMEBANDCULTUREINFO" val="en-US"/>
  <p:tag name="OTLTIMEBANDQUICKPOSITION" val="Custom"/>
  <p:tag name="OTLTIMEBANDTHREEDEFFECTS" val="None"/>
  <p:tag name="OTLTIMEBANDAUTODATERANGE" val="True"/>
  <p:tag name="OTLTIMEBANDSTARTDATE" val="2017-01-30T23:59:00.0000000"/>
  <p:tag name="OTLTIMEBANDENDDATE" val="2021-07-31T18:49:00.0000000Z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9T00:00:00.0000000Z"/>
  <p:tag name="OTLENDDATE" val="2021-04-28T23:59:00.0000000Z"/>
  <p:tag name="OTLDURATIONFORMAT" val="day"/>
  <p:tag name="OTLSPACING" val="5"/>
  <p:tag name="OTLSHAPETHICKNESSTYPE" val="Regular"/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27T00:00:00.0000000Z"/>
  <p:tag name="OTLENDDATE" val="2021-05-06T23:59:00.0000000Z"/>
  <p:tag name="OTLDURATIONFORMAT" val="day"/>
  <p:tag name="OTLSPACING" val="5"/>
  <p:tag name="OTLSHAPETHICKNESSTYPE" val="Regular"/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07T00:00:00.0000000Z"/>
  <p:tag name="OTLENDDATE" val="2021-06-05T23:59:00.0000000"/>
  <p:tag name="OTLDURATIONFORMAT" val="day"/>
  <p:tag name="OTLSPACING" val="5"/>
  <p:tag name="OTLSHAPETHICKNESSTYPE" val="Regular"/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0214CDA3D4A4999525EBC07A1FFCB" ma:contentTypeVersion="8" ma:contentTypeDescription="Create a new document." ma:contentTypeScope="" ma:versionID="9b8531e5eea0da52fc06c77d147f043f">
  <xsd:schema xmlns:xsd="http://www.w3.org/2001/XMLSchema" xmlns:xs="http://www.w3.org/2001/XMLSchema" xmlns:p="http://schemas.microsoft.com/office/2006/metadata/properties" xmlns:ns3="7bff7069-a72b-425d-84c0-a91fd56d9d87" targetNamespace="http://schemas.microsoft.com/office/2006/metadata/properties" ma:root="true" ma:fieldsID="61a8fefed0f38d48ddfe75c6dcbd7e80" ns3:_="">
    <xsd:import namespace="7bff7069-a72b-425d-84c0-a91fd56d9d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f7069-a72b-425d-84c0-a91fd56d9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bff7069-a72b-425d-84c0-a91fd56d9d8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4C3E54-3F7E-4126-9383-D976F2618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f7069-a72b-425d-84c0-a91fd56d9d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Widescreen</PresentationFormat>
  <Paragraphs>171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2022-10-25T21:55:56Z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0x0101007080214CDA3D4A4999525EBC07A1FFCB</vt:lpwstr>
  </property>
</Properties>
</file>