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0A511-C3C0-F436-B27D-0F329FF30BFD}" v="4" dt="2022-10-27T21:32:3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a6d20ffbd5274388bca6a698b18d0065_BackgroundRectangle">
            <a:extLst>
              <a:ext uri="{FF2B5EF4-FFF2-40B4-BE49-F238E27FC236}">
                <a16:creationId xmlns:a16="http://schemas.microsoft.com/office/drawing/2014/main" id="{9364A7B5-D1BA-9280-9777-8EFD76CF0A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420005"/>
            <a:ext cx="11290300" cy="21919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_4d8c6b25be494c9381ecbb50edd9025e_BackgroundRectangle">
            <a:extLst>
              <a:ext uri="{FF2B5EF4-FFF2-40B4-BE49-F238E27FC236}">
                <a16:creationId xmlns:a16="http://schemas.microsoft.com/office/drawing/2014/main" id="{19220638-A6A7-E23D-12CD-609C6EA739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675440"/>
            <a:ext cx="112903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2A_fa7219993d314100aef1c884454a8190_BackgroundRectangle" hidden="1">
            <a:extLst>
              <a:ext uri="{FF2B5EF4-FFF2-40B4-BE49-F238E27FC236}">
                <a16:creationId xmlns:a16="http://schemas.microsoft.com/office/drawing/2014/main" id="{009B2FB5-9AEC-0D78-14CC-BE448F74353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65200" y="5871422"/>
            <a:ext cx="10388600" cy="219193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TLSHAPE_SL2A_602f20072e484bc28a7179595151f9e6_BackgroundRectangle" hidden="1">
            <a:extLst>
              <a:ext uri="{FF2B5EF4-FFF2-40B4-BE49-F238E27FC236}">
                <a16:creationId xmlns:a16="http://schemas.microsoft.com/office/drawing/2014/main" id="{1A922D6A-44C6-56B6-55E7-0B8E38DE5D9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5200" y="8126857"/>
            <a:ext cx="103886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AFB50F8-FCFD-5BC9-B81E-F49F8551ADB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761FDAE-D236-E174-31FE-95F59004DF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474534" y="67955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32D8EF67-5044-5552-D272-3274C735914D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92200" y="692083"/>
            <a:ext cx="10261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a6d20ffbd5274388bca6a698b18d0065_HeaderRectangle">
            <a:extLst>
              <a:ext uri="{FF2B5EF4-FFF2-40B4-BE49-F238E27FC236}">
                <a16:creationId xmlns:a16="http://schemas.microsoft.com/office/drawing/2014/main" id="{7E3C3342-AF88-D868-77F9-8096D48A82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1420005"/>
            <a:ext cx="901700" cy="219193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4d8c6b25be494c9381ecbb50edd9025e_HeaderRectangle">
            <a:extLst>
              <a:ext uri="{FF2B5EF4-FFF2-40B4-BE49-F238E27FC236}">
                <a16:creationId xmlns:a16="http://schemas.microsoft.com/office/drawing/2014/main" id="{5075A81E-5A95-3DF5-3DF8-8C439897E2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675440"/>
            <a:ext cx="9017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2A_fa7219993d314100aef1c884454a8190_HeaderRectangle" hidden="1">
            <a:extLst>
              <a:ext uri="{FF2B5EF4-FFF2-40B4-BE49-F238E27FC236}">
                <a16:creationId xmlns:a16="http://schemas.microsoft.com/office/drawing/2014/main" id="{651B38A8-38A8-6B20-04A9-09E950AD17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65200" y="5871422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2A_602f20072e484bc28a7179595151f9e6_HeaderRectangle" hidden="1">
            <a:extLst>
              <a:ext uri="{FF2B5EF4-FFF2-40B4-BE49-F238E27FC236}">
                <a16:creationId xmlns:a16="http://schemas.microsoft.com/office/drawing/2014/main" id="{0F088B98-634C-A2CE-B433-716727239F0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5200" y="8126857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OTLSHAPE_G_00000000000000000000000000000000_ShapeBelow0">
            <a:extLst>
              <a:ext uri="{FF2B5EF4-FFF2-40B4-BE49-F238E27FC236}">
                <a16:creationId xmlns:a16="http://schemas.microsoft.com/office/drawing/2014/main" id="{DA596BD5-5CB9-F9D1-7ED8-AC315D301C2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656030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G_00000000000000000000000000000000_ShapeBelow1">
            <a:extLst>
              <a:ext uri="{FF2B5EF4-FFF2-40B4-BE49-F238E27FC236}">
                <a16:creationId xmlns:a16="http://schemas.microsoft.com/office/drawing/2014/main" id="{29D1292E-CE8F-5F3B-B683-6512A2F39DA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219865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G_00000000000000000000000000000000_ShapeBelow2">
            <a:extLst>
              <a:ext uri="{FF2B5EF4-FFF2-40B4-BE49-F238E27FC236}">
                <a16:creationId xmlns:a16="http://schemas.microsoft.com/office/drawing/2014/main" id="{D96218BD-5F33-24CB-D047-FE6BF827BE3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783700" y="946083"/>
            <a:ext cx="0" cy="3008757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TLSHAPE_SLT_76cc25f9306e4716bbbd1a072881f996_Shape">
            <a:extLst>
              <a:ext uri="{FF2B5EF4-FFF2-40B4-BE49-F238E27FC236}">
                <a16:creationId xmlns:a16="http://schemas.microsoft.com/office/drawing/2014/main" id="{9D7DF1E4-B8A1-5707-2CE6-9FAB8F0A7A1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487091" y="3425081"/>
            <a:ext cx="44069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T_8cc704d88ac44cb08a66db71a274bee9_Shape">
            <a:extLst>
              <a:ext uri="{FF2B5EF4-FFF2-40B4-BE49-F238E27FC236}">
                <a16:creationId xmlns:a16="http://schemas.microsoft.com/office/drawing/2014/main" id="{EFEF7D57-98AB-2B79-580C-081B8C2EE3F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882236" y="3735300"/>
            <a:ext cx="736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F97F7048-F54F-12A8-3FA0-96AF9470726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92200" y="895283"/>
            <a:ext cx="3556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M_518a26d4211a4013bc33496978a4430f_Shape">
            <a:extLst>
              <a:ext uri="{FF2B5EF4-FFF2-40B4-BE49-F238E27FC236}">
                <a16:creationId xmlns:a16="http://schemas.microsoft.com/office/drawing/2014/main" id="{B747B6D2-3512-4A68-AEBA-6F4DD7E95A3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076432" y="149387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SLM_3f8c2fe66ff74524aac56a8d33813745_Shape">
            <a:extLst>
              <a:ext uri="{FF2B5EF4-FFF2-40B4-BE49-F238E27FC236}">
                <a16:creationId xmlns:a16="http://schemas.microsoft.com/office/drawing/2014/main" id="{E7FC47EF-9406-53DF-224D-E7264BDDED4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40267" y="188292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d84868d4c9d44677a4a2a3d4ec594432_Shape">
            <a:extLst>
              <a:ext uri="{FF2B5EF4-FFF2-40B4-BE49-F238E27FC236}">
                <a16:creationId xmlns:a16="http://schemas.microsoft.com/office/drawing/2014/main" id="{81342A32-8746-36E1-4832-072FB938056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372791" y="2271963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SLM_4e5a2b4982e2412ba811580fb5f78b2b_Shape">
            <a:extLst>
              <a:ext uri="{FF2B5EF4-FFF2-40B4-BE49-F238E27FC236}">
                <a16:creationId xmlns:a16="http://schemas.microsoft.com/office/drawing/2014/main" id="{1601DAE1-99C8-4B0F-19D8-E65C18A6A1B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7204101" y="2661006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SLM_d358deb3770a453ba67dd7386e7c833e_Shape">
            <a:extLst>
              <a:ext uri="{FF2B5EF4-FFF2-40B4-BE49-F238E27FC236}">
                <a16:creationId xmlns:a16="http://schemas.microsoft.com/office/drawing/2014/main" id="{055F3123-268E-36B6-08FD-EEFBE0446D1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936626" y="3050050"/>
            <a:ext cx="228600" cy="2540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T_76cc25f9306e4716bbbd1a072881f996_ShapePercentage" hidden="1">
            <a:extLst>
              <a:ext uri="{FF2B5EF4-FFF2-40B4-BE49-F238E27FC236}">
                <a16:creationId xmlns:a16="http://schemas.microsoft.com/office/drawing/2014/main" id="{08DF1A93-5552-D891-6A08-FE32F578E2F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487091" y="787649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T_8cc704d88ac44cb08a66db71a274bee9_ShapePercentage" hidden="1">
            <a:extLst>
              <a:ext uri="{FF2B5EF4-FFF2-40B4-BE49-F238E27FC236}">
                <a16:creationId xmlns:a16="http://schemas.microsoft.com/office/drawing/2014/main" id="{0A1A833F-02C7-1077-4DAD-EBDD29D7974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882236" y="818671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a6d20ffbd5274388bca6a698b18d0065_Header">
            <a:extLst>
              <a:ext uri="{FF2B5EF4-FFF2-40B4-BE49-F238E27FC236}">
                <a16:creationId xmlns:a16="http://schemas.microsoft.com/office/drawing/2014/main" id="{90C9B314-5BDF-7291-77C8-D99D8F599C0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2422945"/>
            <a:ext cx="9017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Pre-Planning</a:t>
            </a:r>
          </a:p>
        </p:txBody>
      </p:sp>
      <p:sp>
        <p:nvSpPr>
          <p:cNvPr id="18" name="OTLSHAPE_SL_4d8c6b25be494c9381ecbb50edd9025e_Header">
            <a:extLst>
              <a:ext uri="{FF2B5EF4-FFF2-40B4-BE49-F238E27FC236}">
                <a16:creationId xmlns:a16="http://schemas.microsoft.com/office/drawing/2014/main" id="{8101D0DF-621A-FCD0-93CE-B4F7B70B6A8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500" y="3629085"/>
            <a:ext cx="9017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Design Planning</a:t>
            </a:r>
          </a:p>
        </p:txBody>
      </p:sp>
      <p:sp>
        <p:nvSpPr>
          <p:cNvPr id="23" name="OTLSHAPE_SL2A_fa7219993d314100aef1c884454a8190_Header" hidden="1">
            <a:extLst>
              <a:ext uri="{FF2B5EF4-FFF2-40B4-BE49-F238E27FC236}">
                <a16:creationId xmlns:a16="http://schemas.microsoft.com/office/drawing/2014/main" id="{49AEFA8E-226A-A668-21CD-60725692D87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2A_602f20072e484bc28a7179595151f9e6_Header" hidden="1">
            <a:extLst>
              <a:ext uri="{FF2B5EF4-FFF2-40B4-BE49-F238E27FC236}">
                <a16:creationId xmlns:a16="http://schemas.microsoft.com/office/drawing/2014/main" id="{8860CC5D-D1CE-9E77-F457-809DA7728586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67359AC2-F9D1-6A34-242E-84A42C51F66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610220" y="94608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4EB477D-F41C-A6A6-3393-2D931C75636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466378" y="103075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BF1681BA-DE56-07F0-3EFD-3E27B9C77F9F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155700" y="726055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8951EC6A-EF1E-ACBB-33F6-8AD70FF5658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719535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F247BED0-28AD-DD67-917D-8C203EE0C055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283370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CEE83FF-F015-123A-FE7E-B2B3EB19489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8847204" y="726055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OTLSHAPE_TB_00000000000000000000000000000000_ScaleMarking1">
            <a:extLst>
              <a:ext uri="{FF2B5EF4-FFF2-40B4-BE49-F238E27FC236}">
                <a16:creationId xmlns:a16="http://schemas.microsoft.com/office/drawing/2014/main" id="{316040FD-2497-8CC0-939C-38A118C41BD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155700" y="50602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26" name="OTLSHAPE_SLM_518a26d4211a4013bc33496978a4430f_Title">
            <a:extLst>
              <a:ext uri="{FF2B5EF4-FFF2-40B4-BE49-F238E27FC236}">
                <a16:creationId xmlns:a16="http://schemas.microsoft.com/office/drawing/2014/main" id="{F1DC71A0-209D-1EF8-122A-FD045D025C4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58951" y="1458105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Define the project's goals</a:t>
            </a:r>
          </a:p>
        </p:txBody>
      </p:sp>
      <p:sp>
        <p:nvSpPr>
          <p:cNvPr id="27" name="OTLSHAPE_SLM_518a26d4211a4013bc33496978a4430f_Date">
            <a:extLst>
              <a:ext uri="{FF2B5EF4-FFF2-40B4-BE49-F238E27FC236}">
                <a16:creationId xmlns:a16="http://schemas.microsoft.com/office/drawing/2014/main" id="{C6C5123D-C31A-8154-F05D-B9F1C9401E1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87812" y="1628624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29" name="OTLSHAPE_SLM_3f8c2fe66ff74524aac56a8d33813745_Title">
            <a:extLst>
              <a:ext uri="{FF2B5EF4-FFF2-40B4-BE49-F238E27FC236}">
                <a16:creationId xmlns:a16="http://schemas.microsoft.com/office/drawing/2014/main" id="{84AD3AD8-8F5C-0F30-B51B-99353BE03E7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3343343" y="1847148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Outline requirements</a:t>
            </a:r>
          </a:p>
        </p:txBody>
      </p:sp>
      <p:sp>
        <p:nvSpPr>
          <p:cNvPr id="30" name="OTLSHAPE_SLM_3f8c2fe66ff74524aac56a8d33813745_Date">
            <a:extLst>
              <a:ext uri="{FF2B5EF4-FFF2-40B4-BE49-F238E27FC236}">
                <a16:creationId xmlns:a16="http://schemas.microsoft.com/office/drawing/2014/main" id="{DCB5F5AD-6C1C-89CC-214F-4DEF2FC28A5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251647" y="201766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25</a:t>
            </a:r>
          </a:p>
        </p:txBody>
      </p:sp>
      <p:sp>
        <p:nvSpPr>
          <p:cNvPr id="32" name="OTLSHAPE_SLM_d84868d4c9d44677a4a2a3d4ec594432_Title">
            <a:extLst>
              <a:ext uri="{FF2B5EF4-FFF2-40B4-BE49-F238E27FC236}">
                <a16:creationId xmlns:a16="http://schemas.microsoft.com/office/drawing/2014/main" id="{ABEEE747-8D5D-1996-36FE-99FDFB6BAB4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405093" y="2236191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 the budget</a:t>
            </a:r>
          </a:p>
        </p:txBody>
      </p:sp>
      <p:sp>
        <p:nvSpPr>
          <p:cNvPr id="33" name="OTLSHAPE_SLM_d84868d4c9d44677a4a2a3d4ec594432_Date">
            <a:extLst>
              <a:ext uri="{FF2B5EF4-FFF2-40B4-BE49-F238E27FC236}">
                <a16:creationId xmlns:a16="http://schemas.microsoft.com/office/drawing/2014/main" id="{031610AD-0F2B-874D-CEA8-966703712E55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984171" y="240671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Oct 27</a:t>
            </a:r>
          </a:p>
        </p:txBody>
      </p:sp>
      <p:sp>
        <p:nvSpPr>
          <p:cNvPr id="35" name="OTLSHAPE_SLM_4e5a2b4982e2412ba811580fb5f78b2b_Title">
            <a:extLst>
              <a:ext uri="{FF2B5EF4-FFF2-40B4-BE49-F238E27FC236}">
                <a16:creationId xmlns:a16="http://schemas.microsoft.com/office/drawing/2014/main" id="{0BF77CDD-6F02-BA22-5249-3D94C2FDDB7A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205630" y="2625235"/>
            <a:ext cx="195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Break down the project into tasks</a:t>
            </a:r>
          </a:p>
        </p:txBody>
      </p:sp>
      <p:sp>
        <p:nvSpPr>
          <p:cNvPr id="36" name="OTLSHAPE_SLM_4e5a2b4982e2412ba811580fb5f78b2b_Date">
            <a:extLst>
              <a:ext uri="{FF2B5EF4-FFF2-40B4-BE49-F238E27FC236}">
                <a16:creationId xmlns:a16="http://schemas.microsoft.com/office/drawing/2014/main" id="{89FF9BD5-1123-EC64-3D25-CD1B24DAF68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854428" y="2795753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</a:t>
            </a:r>
          </a:p>
        </p:txBody>
      </p:sp>
      <p:sp>
        <p:nvSpPr>
          <p:cNvPr id="38" name="OTLSHAPE_SLM_d358deb3770a453ba67dd7386e7c833e_Title">
            <a:extLst>
              <a:ext uri="{FF2B5EF4-FFF2-40B4-BE49-F238E27FC236}">
                <a16:creationId xmlns:a16="http://schemas.microsoft.com/office/drawing/2014/main" id="{588AF79F-088B-3561-E04B-8151A7AAA54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042378" y="301427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Assign roles and responsibilities</a:t>
            </a:r>
          </a:p>
        </p:txBody>
      </p:sp>
      <p:sp>
        <p:nvSpPr>
          <p:cNvPr id="39" name="OTLSHAPE_SLM_d358deb3770a453ba67dd7386e7c833e_Date">
            <a:extLst>
              <a:ext uri="{FF2B5EF4-FFF2-40B4-BE49-F238E27FC236}">
                <a16:creationId xmlns:a16="http://schemas.microsoft.com/office/drawing/2014/main" id="{8B84BC33-2E32-2238-FA92-19AD2B4F71B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586952" y="3184797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</a:t>
            </a:r>
          </a:p>
        </p:txBody>
      </p:sp>
      <p:sp>
        <p:nvSpPr>
          <p:cNvPr id="42" name="OTLSHAPE_SLT_76cc25f9306e4716bbbd1a072881f996_Duration" hidden="1">
            <a:extLst>
              <a:ext uri="{FF2B5EF4-FFF2-40B4-BE49-F238E27FC236}">
                <a16:creationId xmlns:a16="http://schemas.microsoft.com/office/drawing/2014/main" id="{93C8ED2E-4147-B60A-8669-14DDFC01DE69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43" name="OTLSHAPE_SLT_76cc25f9306e4716bbbd1a072881f996_TextPercentage" hidden="1">
            <a:extLst>
              <a:ext uri="{FF2B5EF4-FFF2-40B4-BE49-F238E27FC236}">
                <a16:creationId xmlns:a16="http://schemas.microsoft.com/office/drawing/2014/main" id="{0682C4EF-F2BE-FE04-87A7-58F270B0E72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76cc25f9306e4716bbbd1a072881f996_StartDate" hidden="1">
            <a:extLst>
              <a:ext uri="{FF2B5EF4-FFF2-40B4-BE49-F238E27FC236}">
                <a16:creationId xmlns:a16="http://schemas.microsoft.com/office/drawing/2014/main" id="{AB7CBAC2-8CA9-18A4-65CC-A45299C16A8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76cc25f9306e4716bbbd1a072881f996_EndDate" hidden="1">
            <a:extLst>
              <a:ext uri="{FF2B5EF4-FFF2-40B4-BE49-F238E27FC236}">
                <a16:creationId xmlns:a16="http://schemas.microsoft.com/office/drawing/2014/main" id="{C44FCB2D-6011-80B5-7B75-FD340F4DD4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76cc25f9306e4716bbbd1a072881f996_JoinedDate">
            <a:extLst>
              <a:ext uri="{FF2B5EF4-FFF2-40B4-BE49-F238E27FC236}">
                <a16:creationId xmlns:a16="http://schemas.microsoft.com/office/drawing/2014/main" id="{6CB01AF7-1711-DD3A-5B0B-3BE3B028364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4703332" y="341106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Oct 27 - Nov 8</a:t>
            </a:r>
          </a:p>
        </p:txBody>
      </p:sp>
      <p:sp>
        <p:nvSpPr>
          <p:cNvPr id="47" name="OTLSHAPE_SLT_76cc25f9306e4716bbbd1a072881f996_Title">
            <a:extLst>
              <a:ext uri="{FF2B5EF4-FFF2-40B4-BE49-F238E27FC236}">
                <a16:creationId xmlns:a16="http://schemas.microsoft.com/office/drawing/2014/main" id="{5E3BB441-A086-79AC-96DE-D6641591D6B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9933036" y="3403321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Create the project roadmap</a:t>
            </a:r>
          </a:p>
        </p:txBody>
      </p:sp>
      <p:sp>
        <p:nvSpPr>
          <p:cNvPr id="53" name="OTLSHAPE_SLT_8cc704d88ac44cb08a66db71a274bee9_Duration" hidden="1">
            <a:extLst>
              <a:ext uri="{FF2B5EF4-FFF2-40B4-BE49-F238E27FC236}">
                <a16:creationId xmlns:a16="http://schemas.microsoft.com/office/drawing/2014/main" id="{C8C5A22D-0BF9-30F2-61D5-937B818F419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54" name="OTLSHAPE_SLT_8cc704d88ac44cb08a66db71a274bee9_TextPercentage" hidden="1">
            <a:extLst>
              <a:ext uri="{FF2B5EF4-FFF2-40B4-BE49-F238E27FC236}">
                <a16:creationId xmlns:a16="http://schemas.microsoft.com/office/drawing/2014/main" id="{26DAD02B-CC13-4834-C464-CF0A98EC70D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8cc704d88ac44cb08a66db71a274bee9_StartDate" hidden="1">
            <a:extLst>
              <a:ext uri="{FF2B5EF4-FFF2-40B4-BE49-F238E27FC236}">
                <a16:creationId xmlns:a16="http://schemas.microsoft.com/office/drawing/2014/main" id="{26261549-2BCC-5ABF-97EE-1310E4993A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8cc704d88ac44cb08a66db71a274bee9_EndDate" hidden="1">
            <a:extLst>
              <a:ext uri="{FF2B5EF4-FFF2-40B4-BE49-F238E27FC236}">
                <a16:creationId xmlns:a16="http://schemas.microsoft.com/office/drawing/2014/main" id="{813C902F-785D-761D-5254-BE384C2E273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SLT_8cc704d88ac44cb08a66db71a274bee9_JoinedDate">
            <a:extLst>
              <a:ext uri="{FF2B5EF4-FFF2-40B4-BE49-F238E27FC236}">
                <a16:creationId xmlns:a16="http://schemas.microsoft.com/office/drawing/2014/main" id="{CAB3B0B8-9F9E-1992-E4C7-5AE6B4D73BE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073035" y="372128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Nov 8 - Nov 10</a:t>
            </a:r>
          </a:p>
        </p:txBody>
      </p:sp>
      <p:sp>
        <p:nvSpPr>
          <p:cNvPr id="58" name="OTLSHAPE_SLT_8cc704d88ac44cb08a66db71a274bee9_Title">
            <a:extLst>
              <a:ext uri="{FF2B5EF4-FFF2-40B4-BE49-F238E27FC236}">
                <a16:creationId xmlns:a16="http://schemas.microsoft.com/office/drawing/2014/main" id="{5ACF4620-F9A8-C208-1F36-C786E3A37B5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0665561" y="3713540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Website Drawings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1122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10sIl9taWxlc3RvbmVzIjpbeyIkaWQiOiI1IiwiSWQiOiI1MThhMjZkNC0yMTFhLTQwMTMtYmMzMy00OTY5NzhhNDQzMGYiLCJJbmRleCI6MCwiR3JvdXBJZCI6bnVsbCwiVGl0bGUiOiJEZWZpbmUgdGhlIHByb2plY3QncyBnb2FscyIsIkRhdGVUaW1lIjoiMjAyMi0xMC0xOFQyMzo1OTowMCIsIlBlcmNlbnRhZ2VDb21wbGV0ZSI6bnVsbCwiTm90ZSI6bnVsbCwiU3R5bGUiOnsiJGlkIjoiNiIsIlRpdGxlUG9zaXRpb24iOiJMZWZ0IiwiRGF0ZVBvc2l0aW9uIjoiTGVmdCIsIlNoYXBlVHlwZSI6MSwiU2hhcGVTaXplIjoxLCJTaGFwZVN0eWxlIjp7IiRpZCI6IjciLCJNYXJnaW4iOnsiJGlkIjoiOCIsIlRvcCI6MC4wLCJMZWZ0IjowLjAsIlJpZ2h0IjowLjAsIkJvdHRvbSI6MC4wfSwiUGFkZGluZyI6eyIkaWQiOiI5IiwiVG9wIjowLjAsIkxlZnQiOjAuMCwiUmlnaHQiOjAuMCwiQm90dG9tIjowLjB9LCJCYWNrZ3JvdW5kIjp7IiRpZCI6IjEwIiwiQ29sb3IiOnsiJGlkIjoiMTEiLCJBIjoyNTUsIlIiOjkxLCJHIjoxNTUsIkIiOjIxM319LCJJc1Zpc2libGUiOnRydWUsIldpZHRoIjoxOC4wLCJIZWlnaHQiOjIwLjAsIkJvcmRlclN0eWxlIjp7IiRpZCI6IjEyIiwiTGluZUNvbG9yIjp7IiRpZCI6IjEzIiwiJHR5cGUiOiJOTFJFLkNvbW1vbi5Eb20uU29saWRDb2xvckJydXNoLCBOTFJFLkNvbW1vbiIsIkNvbG9yIjp7IiRpZCI6IjE0IiwiQSI6MjU1LCJSIjoyNTUsIkciOjAsIkIiOjB9fSwiTGluZVdlaWdodCI6MC4wLCJMaW5lVHlwZSI6MCwiUGFyZW50U3R5bGUiOm51bGx9LCJQYXJlbnRTdHlsZSI6bnVsbH0sIlRpdGxlU3R5bGUiOnsiJGlkIjoiMTUiLCJGb250U2V0dGluZ3MiOnsiJGlkIjoiMTYiLCJGb250U2l6ZSI6MTEsIkZvbnROYW1lIjoiQ2FsaWJyaSIsIklzQm9sZCI6dHJ1ZSwiSXNJdGFsaWMiOmZhbHNlLCJJc1VuZGVybGluZWQiOmZhbHNlLCJQYXJlbnRTdHlsZSI6bnVsbH0sIkF1dG9TaXplIjowLCJGb3JlZ3JvdW5kIjp7IiRpZCI6IjE3IiwiQ29sb3IiOnsiJGlkIjoiMT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iLCJUb3AiOjAuMCwiTGVmdCI6MC4wLCJSaWdodCI6MC4wLCJCb3R0b20iOjAuMH0sIlBhZGRpbmciOnsiJGlkIjoiMjAiLCJUb3AiOjAuMCwiTGVmdCI6MC4wLCJSaWdodCI6MC4wLCJCb3R0b20iOjAuMH0sIkJhY2tncm91bmQiOnsiJGlkIjoiMjEiLCJDb2xvciI6eyIkaWQiOiIyMiIsIkEiOjAsIlIiOjI1NSwiRyI6MjU1LCJCIjoyNTV9fSwiSXNWaXNpYmxlIjp0cnVlLCJXaWR0aCI6MC4wLCJIZWlnaHQiOjAuMCwiQm9yZGVyU3R5bGUiOm51bGwsIlBhcmVudFN0eWxlIjpudWxsfSwiRGF0ZVN0eWxlIjp7IiRpZCI6IjIzIiwiRm9udFNldHRpbmdzIjp7IiRpZCI6IjI0IiwiRm9udFNpemUiOjEwLCJGb250TmFtZSI6IkNhbGlicmkiLCJJc0JvbGQiOmZhbHNlLCJJc0l0YWxpYyI6ZmFsc2UsIklzVW5kZXJsaW5lZCI6ZmFsc2UsIlBhcmVudFN0eWxlIjpudWxsfSwiQXV0b1NpemUiOjAsIkZvcmVncm91bmQiOnsiJGlkIjoiMjUiLCJDb2xvciI6eyIkaWQiOiIy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ciLCJUb3AiOjAuMCwiTGVmdCI6MC4wLCJSaWdodCI6MC4wLCJCb3R0b20iOjAuMH0sIlBhZGRpbmciOnsiJGlkIjoiMjgiLCJUb3AiOjAuMCwiTGVmdCI6MC4wLCJSaWdodCI6MC4wLCJCb3R0b20iOjAuMH0sIkJhY2tncm91bmQiOnsiJGlkIjoiMjkiLCJDb2xvciI6eyIkaWQiOiIzMCIsIkEiOjAsIlIiOjI1NSwiRyI6MjU1LCJCIjoyNTV9fSwiSXNWaXNpYmxlIjp0cnVlLCJXaWR0aCI6MC4wLCJIZWlnaHQiOjAuMCwiQm9yZGVyU3R5bGUiOm51bGwsIlBhcmVudFN0eWxlIjpudWxsfSwiRGF0ZUZvcm1hdCI6eyIkaWQiOiI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iIsIkZvcm1hdCI6MCwiSXNWaXNpYmxlIjpmYWxzZSwiTGFzdEtub3duVmlzaWJpbGl0eVN0YXRlIjpmYWxzZX0sIklzVmlzaWJsZSI6dHJ1ZSwiUGFyZW50U3R5bGUiOm51bGx9LCJIeXBlcmxpbmsiOm51bGwsIkltcG9ydElkIjpudWxsfV0sIklkIjoiMDAwMDAwMDAtMDAwMC0wMDAwLTAwMDAtMDAwMDAwMDAwMDAwIiwiSXNTaW5nbGVJdGVtUm93Ijp0cnVlfSx7IiRpZCI6IjMzIiwiX3Rhc2tzIjpbXSwiX21pbGVzdG9uZXMiOlt7IiRpZCI6IjM0IiwiSWQiOiIzZjhjMmZlNi02ZmY3LTQ1MjQtYWFjNS02YThkMzM4MTM3NDUiLCJJbmRleCI6MSwiR3JvdXBJZCI6bnVsbCwiVGl0bGUiOiJPdXRsaW5lIHJlcXVpcmVtZW50cyIsIkRhdGVUaW1lIjoiMjAyMi0xMC0yNVQyMzo1OTowMCIsIlBlcmNlbnRhZ2VDb21wbGV0ZSI6bnVsbCwiTm90ZSI6bnVsbCwiU3R5bGUiOnsiJGlkIjoiMzUiLCJUaXRsZVBvc2l0aW9uIjoiTGVmdCIsIkRhdGVQb3NpdGlvbiI6IkxlZnQiLCJTaGFwZVR5cGUiOjEsIlNoYXBlU2l6ZSI6MSwiU2hhcGVTdHlsZSI6eyIkaWQiOiIzNiIsIk1hcmdpbiI6eyIkaWQiOiIzNyIsIlRvcCI6MC4wLCJMZWZ0IjowLjAsIlJpZ2h0IjowLjAsIkJvdHRvbSI6MC4wfSwiUGFkZGluZyI6eyIkaWQiOiIzOCIsIlRvcCI6MC4wLCJMZWZ0IjowLjAsIlJpZ2h0IjowLjAsIkJvdHRvbSI6MC4wfSwiQmFja2dyb3VuZCI6eyIkaWQiOiIzOSIsIkNvbG9yIjp7IiRpZCI6IjQwIiwiQSI6MjU1LCJSIjo5MSwiRyI6MTU1LCJCIjoyMTN9fSwiSXNWaXNpYmxlIjp0cnVlLCJXaWR0aCI6MTguMCwiSGVpZ2h0IjoyMC4wLCJCb3JkZXJTdHlsZSI6eyIkaWQiOiI0MSIsIkxpbmVDb2xvciI6eyIkaWQiOiI0MiIsIiR0eXBlIjoiTkxSRS5Db21tb24uRG9tLlNvbGlkQ29sb3JCcnVzaCwgTkxSRS5Db21tb24iLCJDb2xvciI6eyIkaWQiOiI0MyIsIkEiOjI1NSwiUiI6MjU1LCJHIjowLCJCIjowfX0sIkxpbmVXZWlnaHQiOjAuMCwiTGluZVR5cGUiOjAsIlBhcmVudFN0eWxlIjpudWxsfSwiUGFyZW50U3R5bGUiOm51bGx9LCJUaXRsZVN0eWxlIjp7IiRpZCI6IjQ0IiwiRm9udFNldHRpbmdzIjp7IiRpZCI6IjQ1IiwiRm9udFNpemUiOjExLCJGb250TmFtZSI6IkNhbGlicmkiLCJJc0JvbGQiOnRydW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GlkIjoiNTEiLCJBIjowLCJSIjoyNTUsIkciOjI1NSwiQiI6MjU1fX0sIklzVmlzaWJsZSI6dHJ1ZSwiV2lkdGgiOjAuMCwiSGVpZ2h0IjowLjAsIkJvcmRlclN0eWxlIjpudWxsLCJQYXJlbnRTdHlsZSI6bnVsbH0sIkRhdGVTdHlsZSI6eyIkaWQiOiI1MiIsIkZvbnRTZXR0aW5ncyI6eyIkaWQiOiI1MyIsIkZvbnRTaXplIjoxMCwiRm9udE5hbWUiOiJDYWxpYnJpIiwiSXNCb2xkIjpmYWxzZSwiSXNJdGFsaWMiOmZhbHNlLCJJc1VuZGVybGluZWQiOmZhbHNlLCJQYXJlbnRTdHlsZSI6bnVsbH0sIkF1dG9TaXplIjowLCJGb3JlZ3JvdW5kIjp7IiRpZCI6IjU0IiwiQ29sb3IiOnsiJGlkIjoiN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2IiwiVG9wIjowLjAsIkxlZnQiOjAuMCwiUmlnaHQiOjAuMCwiQm90dG9tIjowLjB9LCJQYWRkaW5nIjp7IiRpZCI6IjU3IiwiVG9wIjowLjAsIkxlZnQiOjAuMCwiUmlnaHQiOjAuMCwiQm90dG9tIjowLjB9LCJCYWNrZ3JvdW5kIjp7IiRpZCI6IjU4IiwiQ29sb3IiOnsiJGlkIjoiNTkiLCJBIjowLCJSIjoyNTUsIkciOjI1NSwiQiI6MjU1fX0sIklzVmlzaWJsZSI6dHJ1ZSwiV2lkdGgiOjAuMCwiSGVpZ2h0IjowLjAsIkJvcmRlclN0eWxlIjpudWxsLCJQYXJlbnRTdHlsZSI6bnVsbH0sIkRhdGVGb3JtYXQiOnsiJGlkIjoi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EiLCJGb3JtYXQiOjAsIklzVmlzaWJsZSI6ZmFsc2UsIkxhc3RLbm93blZpc2liaWxpdHlTdGF0ZSI6ZmFsc2V9LCJJc1Zpc2libGUiOnRydWUsIlBhcmVudFN0eWxlIjpudWxsfSwiSHlwZXJsaW5rIjpudWxsLCJJbXBvcnRJZCI6bnVsbH1dLCJJZCI6IjAwMDAwMDAwLTAwMDAtMDAwMC0wMDAwLTAwMDAwMDAwMDAwMCIsIklzU2luZ2xlSXRlbVJvdyI6dHJ1ZX0seyIkaWQiOiI2MiIsIl90YXNrcyI6W10sIl9taWxlc3RvbmVzIjpbeyIkaWQiOiI2MyIsIklkIjoiZDg0ODY4ZDQtYzlkNC00Njc3LWE0YTItYTNkNGVjNTk0NDMyIiwiSW5kZXgiOjIsIkdyb3VwSWQiOm51bGwsIlRpdGxlIjoiUGxhbiB0aGUgYnVkZ2V0IiwiRGF0ZVRpbWUiOiIyMDIyLTEwLTI3VDIzOjU5OjAwIiwiUGVyY2VudGFnZUNvbXBsZXRlIjpudWxsLCJOb3RlIjpudWxsLCJTdHlsZSI6eyIkaWQiOiI2NCIsIlRpdGxlUG9zaXRpb24iOiJMZWZ0IiwiRGF0ZVBvc2l0aW9uIjoiTGVmdCIsIlNoYXBlVHlwZSI6MSwiU2hhcGVTaXplIjoxLCJTaGFwZVN0eWxlIjp7IiRpZCI6IjY1IiwiTWFyZ2luIjp7IiRpZCI6IjY2IiwiVG9wIjowLjAsIkxlZnQiOjAuMCwiUmlnaHQiOjAuMCwiQm90dG9tIjowLjB9LCJQYWRkaW5nIjp7IiRpZCI6IjY3IiwiVG9wIjowLjAsIkxlZnQiOjAuMCwiUmlnaHQiOjAuMCwiQm90dG9tIjowLjB9LCJCYWNrZ3JvdW5kIjp7IiRpZCI6IjY4IiwiQ29sb3IiOnsiJGlkIjoiNjkiLCJBIjoyNTUsIlIiOjkxLCJHIjoxNTUsIkIiOjIxM319LCJJc1Zpc2libGUiOnRydWUsIldpZHRoIjoxOC4wLCJIZWlnaHQiOjIwLjAsIkJvcmRlclN0eWxlIjp7IiRpZCI6IjcwIiwiTGluZUNvbG9yIjp7IiRpZCI6IjcxIiwiJHR5cGUiOiJOTFJFLkNvbW1vbi5Eb20uU29saWRDb2xvckJydXNoLCBOTFJFLkNvbW1vbiIsIkNvbG9yIjp7IiRpZCI6IjcyIiwiQSI6MjU1LCJSIjoyNTUsIkciOjAsIkIiOjB9fSwiTGluZVdlaWdodCI6MC4wLCJMaW5lVHlwZSI6MCwiUGFyZW50U3R5bGUiOm51bGx9LCJQYXJlbnRTdHlsZSI6bnVsbH0sIlRpdGxlU3R5bGUiOnsiJGlkIjoiNzMiLCJGb250U2V0dGluZ3MiOnsiJGlkIjoiNzQiLCJGb250U2l6ZSI6MTEsIkZvbnROYW1lIjoiQ2FsaWJyaSIsIklzQm9sZCI6dHJ1ZSwiSXNJdGFsaWMiOmZhbHNlLCJJc1VuZGVybGluZWQiOmZhbHNlLCJQYXJlbnRTdHlsZSI6bnVsbH0sIkF1dG9TaXplIjowLCJGb3JlZ3JvdW5kIjp7IiRpZCI6Ijc1IiwiQ29sb3IiOnsiJGlkIjoiNzY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zciLCJUb3AiOjAuMCwiTGVmdCI6MC4wLCJSaWdodCI6MC4wLCJCb3R0b20iOjAuMH0sIlBhZGRpbmciOnsiJGlkIjoiNzgiLCJUb3AiOjAuMCwiTGVmdCI6MC4wLCJSaWdodCI6MC4wLCJCb3R0b20iOjAuMH0sIkJhY2tncm91bmQiOnsiJGlkIjoiNzkiLCJDb2xvciI6eyIkaWQiOiI4MCIsIkEiOjAsIlIiOjI1NSwiRyI6MjU1LCJCIjoyNTV9fSwiSXNWaXNpYmxlIjp0cnVlLCJXaWR0aCI6MC4wLCJIZWlnaHQiOjAuMCwiQm9yZGVyU3R5bGUiOm51bGwsIlBhcmVudFN0eWxlIjpudWxsfSwiRGF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UiLCJUb3AiOjAuMCwiTGVmdCI6MC4wLCJSaWdodCI6MC4wLCJCb3R0b20iOjAuMH0sIlBhZGRpbmciOnsiJGlkIjoiODYiLCJUb3AiOjAuMCwiTGVmdCI6MC4wLCJSaWdodCI6MC4wLCJCb3R0b20iOjAuMH0sIkJhY2tncm91bmQiOnsiJGlkIjoiODciLCJDb2xvciI6eyIkaWQiOiI4OCIsIkEiOjAsIlIiOjI1NSwiRyI6MjU1LCJCIjoyNTV9fSwiSXNWaXNpYmxlIjp0cnVlLCJXaWR0aCI6MC4wLCJIZWlnaHQiOjAuMCwiQm9yZGVyU3R5bGUiOm51bGwsIlBhcmVudFN0eWxlIjpudWxsfSwiRGF0ZUZvcm1hdCI6eyIkaWQiOiI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CIsIkZvcm1hdCI6MCwiSXNWaXNpYmxlIjpmYWxzZSwiTGFzdEtub3duVmlzaWJpbGl0eVN0YXRlIjpmYWxzZX0sIklzVmlzaWJsZSI6dHJ1ZSwiUGFyZW50U3R5bGUiOm51bGx9LCJIeXBlcmxpbmsiOm51bGwsIkltcG9ydElkIjpudWxsfV0sIklkIjoiMDAwMDAwMDAtMDAwMC0wMDAwLTAwMDAtMDAwMDAwMDAwMDAwIiwiSXNTaW5nbGVJdGVtUm93Ijp0cnVlfSx7IiRpZCI6IjkxIiwiX3Rhc2tzIjpbXSwiX21pbGVzdG9uZXMiOlt7IiRpZCI6IjkyIiwiSWQiOiI0ZTVhMmI0OS04MmUyLTQxMmItYTgxMS01ODBmYjVmNzhiMmIiLCJJbmRleCI6MywiR3JvdXBJZCI6bnVsbCwiVGl0bGUiOiJCcmVhayBkb3duIHRoZSBwcm9qZWN0IGludG8gdGFza3MiLCJEYXRlVGltZSI6IjIwMjItMTEtMDFUMjM6NTk6MDAiLCJQZXJjZW50YWdlQ29tcGxldGUiOm51bGwsIk5vdGUiOm51bGwsIlN0eWxlIjp7IiRpZCI6IjkzIiwiVGl0bGVQb3NpdGlvbiI6IkxlZnQiLCJEYXRlUG9zaXRpb24iOiJMZWZ0IiwiU2hhcGVUeXBlIjoxLCJTaGFwZVNpemUiOjEsIlNoYXBlU3R5bGUiOnsiJGlkIjoiOTQiLCJNYXJnaW4iOnsiJGlkIjoiOTUiLCJUb3AiOjAuMCwiTGVmdCI6MC4wLCJSaWdodCI6MC4wLCJCb3R0b20iOjAuMH0sIlBhZGRpbmciOnsiJGlkIjoiOTYiLCJUb3AiOjAuMCwiTGVmdCI6MC4wLCJSaWdodCI6MC4wLCJCb3R0b20iOjAuMH0sIkJhY2tncm91bmQiOnsiJGlkIjoiOTciLCJDb2xvciI6eyIkaWQiOiI5OCIsIkEiOjI1NSwiUiI6OTEsIkciOjE1NSwiQiI6MjEzfX0sIklzVmlzaWJsZSI6dHJ1ZSwiV2lkdGgiOjE4LjAsIkhlaWdodCI6MjAuMCwiQm9yZGVyU3R5bGUiOnsiJGlkIjoiOTkiLCJMaW5lQ29sb3IiOnsiJGlkIjoiMTAwIiwiJHR5cGUiOiJOTFJFLkNvbW1vbi5Eb20uU29saWRDb2xvckJydXNoLCBOTFJFLkNvbW1vbiIsIkNvbG9yIjp7IiRpZCI6IjEwMSIsIkEiOjI1NSwiUiI6MjU1LCJHIjowLCJCIjowfX0sIkxpbmVXZWlnaHQiOjAuMCwiTGluZVR5cGUiOjAsIlBhcmVudFN0eWxlIjpudWxsfSwiUGFyZW50U3R5bGUiOm51bGx9LCJUaXRsZVN0eWxlIjp7IiRpZCI6IjEwMiIsIkZvbnRTZXR0aW5ncyI6eyIkaWQiOiIxMDMiLCJGb250U2l6ZSI6MTEsIkZvbnROYW1lIjoiQ2FsaWJyaSIsIklzQm9sZCI6dHJ1ZSwiSXNJdGFsaWMiOmZhbHNlLCJJc1VuZGVybGluZWQiOmZhbHNlLCJQYXJlbnRTdHlsZSI6bnVsbH0sIkF1dG9TaXplIjowLCJGb3JlZ3JvdW5kIjp7IiRpZCI6IjEwNCIsIkNvbG9yIjp7IiRpZCI6IjEw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MDYiLCJUb3AiOjAuMCwiTGVmdCI6MC4wLCJSaWdodCI6MC4wLCJCb3R0b20iOjAuMH0sIlBhZGRpbmciOnsiJGlkIjoiMTA3IiwiVG9wIjowLjAsIkxlZnQiOjAuMCwiUmlnaHQiOjAuMCwiQm90dG9tIjowLjB9LCJCYWNrZ3JvdW5kIjp7IiRpZCI6IjEwOCIsIkNvbG9yIjp7IiRpZCI6IjEwOSIsIkEiOjAsIlIiOjI1NSwiRyI6MjU1LCJCIjoyNTV9fSwiSXNWaXNpYmxlIjp0cnVlLCJXaWR0aCI6MC4wLCJIZWlnaHQiOjAuMCwiQm9yZGVyU3R5bGUiOm51bGwsIlBhcmVudFN0eWxlIjpudWxsfSwiRGF0ZV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xNCIsIlRvcCI6MC4wLCJMZWZ0IjowLjAsIlJpZ2h0IjowLjAsIkJvdHRvbSI6MC4wfSwiUGFkZGluZyI6eyIkaWQiOiIxMTUiLCJUb3AiOjAuMCwiTGVmdCI6MC4wLCJSaWdodCI6MC4wLCJCb3R0b20iOjAuMH0sIkJhY2tncm91bmQiOnsiJGlkIjoiMTE2IiwiQ29sb3IiOnsiJGlkIjoiMTE3IiwiQSI6MCwiUiI6MjU1LCJHIjoyNTUsIkIiOjI1NX19LCJJc1Zpc2libGUiOnRydWUsIldpZHRoIjowLjAsIkhlaWdodCI6MC4wLCJCb3JkZXJTdHlsZSI6bnVsbCwiUGFyZW50U3R5bGUiOm51bGx9LCJEYXRlRm9ybWF0Ijp7IiRpZCI6IjEx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kiLCJGb3JtYXQiOjAsIklzVmlzaWJsZSI6ZmFsc2UsIkxhc3RLbm93blZpc2liaWxpdHlTdGF0ZSI6ZmFsc2V9LCJJc1Zpc2libGUiOnRydWUsIlBhcmVudFN0eWxlIjpudWxsfSwiSHlwZXJsaW5rIjpudWxsLCJJbXBvcnRJZCI6bnVsbH1dLCJJZCI6IjAwMDAwMDAwLTAwMDAtMDAwMC0wMDAwLTAwMDAwMDAwMDAwMCIsIklzU2luZ2xlSXRlbVJvdyI6dHJ1ZX0seyIkaWQiOiIxMjAiLCJfdGFza3MiOltdLCJfbWlsZXN0b25lcyI6W3siJGlkIjoiMTIxIiwiSWQiOiJkMzU4ZGViMy03NzBhLTQ1M2ItYTY3ZC1kNzM4NmU3YzgzM2UiLCJJbmRleCI6NCwiR3JvdXBJZCI6bnVsbCwiVGl0bGUiOiJBc3NpZ24gcm9sZXMgYW5kIHJlc3BvbnNpYmlsaXRpZXMiLCJEYXRlVGltZSI6IjIwMjItMTEtMDNUMjM6NTk6MDAiLCJQZXJjZW50YWdlQ29tcGxldGUiOm51bGwsIk5vdGUiOm51bGwsIlN0eWxlIjp7IiRpZCI6IjEyMiIsIlRpdGxlUG9zaXRpb24iOiJMZWZ0IiwiRGF0ZVBvc2l0aW9uIjoiTGVmdCIsIlNoYXBlVHlwZSI6MSwiU2hhcGVTaXplIjoxLCJTaGFwZVN0eWxlIjp7IiRpZCI6IjEyMyIsIk1hcmdpbiI6eyIkaWQiOiIxMjQiLCJUb3AiOjAuMCwiTGVmdCI6MC4wLCJSaWdodCI6MC4wLCJCb3R0b20iOjAuMH0sIlBhZGRpbmciOnsiJGlkIjoiMTI1IiwiVG9wIjowLjAsIkxlZnQiOjAuMCwiUmlnaHQiOjAuMCwiQm90dG9tIjowLjB9LCJCYWNrZ3JvdW5kIjp7IiRpZCI6IjEyNiIsIkNvbG9yIjp7IiRpZCI6IjEyNyIsIkEiOjI1NSwiUiI6OTEsIkciOjE1NSwiQiI6MjEzfX0sIklzVmlzaWJsZSI6dHJ1ZSwiV2lkdGgiOjE4LjAsIkhlaWdodCI6MjAuMCwiQm9yZGVyU3R5bGUiOnsiJGlkIjoiMTI4IiwiTGluZUNvbG9yIjp7IiRpZCI6IjEyOSIsIiR0eXBlIjoiTkxSRS5Db21tb24uRG9tLlNvbGlkQ29sb3JCcnVzaCwgTkxSRS5Db21tb24iLCJDb2xvciI6eyIkaWQiOiIxMzAiLCJBIjoyNTUsIlIiOjI1NSwiRyI6MCwiQiI6MH19LCJMaW5lV2VpZ2h0IjowLjAsIkxpbmVUeXBlIjowLCJQYXJlbnRTdHlsZSI6bnVsbH0sIlBhcmVudFN0eWxlIjpudWxsfSwiVGl0bGVTdHlsZSI6eyIkaWQiOiIxMzEiLCJGb250U2V0dGluZ3MiOnsiJGlkIjoiMTMyIiwiRm9udFNpemUiOjExLCJGb250TmFtZSI6IkNhbGlicmkiLCJJc0JvbGQiOnRydWUsIklzSXRhbGljIjpmYWxzZSwiSXNVbmRlcmxpbmVkIjpmYWxzZSwiUGFyZW50U3R5bGUiOm51bGx9LCJBdXRvU2l6ZSI6MCwiRm9yZWdyb3VuZCI6eyIkaWQiOiIxMzMiLCJDb2xvciI6eyIkaWQiOiIxM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M1IiwiVG9wIjowLjAsIkxlZnQiOjAuMCwiUmlnaHQiOjAuMCwiQm90dG9tIjowLjB9LCJQYWRkaW5nIjp7IiRpZCI6IjEzNiIsIlRvcCI6MC4wLCJMZWZ0IjowLjAsIlJpZ2h0IjowLjAsIkJvdHRvbSI6MC4wfSwiQmFja2dyb3VuZCI6eyIkaWQiOiIxMzciLCJDb2xvciI6eyIkaWQiOiIxMzgiLCJBIjowLCJSIjoyNTUsIkciOjI1NSwiQiI6MjU1fX0sIklzVmlzaWJsZSI6dHJ1ZSwiV2lkdGgiOjAuMCwiSGVpZ2h0IjowLjAsIkJvcmRlclN0eWxlIjpudWxsLCJQYXJlbnRTdHlsZSI6bnVsbH0sIkRhdGVTdHlsZSI6eyIkaWQiOiIxMzkiLCJGb250U2V0dGluZ3MiOnsiJGlkIjoiMTQwIiwiRm9udFNpemUiOjEwLCJGb250TmFtZSI6IkNhbGlicmkiLCJJc0JvbGQiOmZhbHNlLCJJc0l0YWxpYyI6ZmFsc2UsIklzVW5kZXJsaW5lZCI6ZmFsc2UsIlBhcmVudFN0eWxlIjpudWxsfSwiQXV0b1NpemUiOjAsIkZvcmVncm91bmQiOnsiJGlkIjoiMTQxIiwiQ29sb3IiOnsiJGlkIjoiMTQ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NDMiLCJUb3AiOjAuMCwiTGVmdCI6MC4wLCJSaWdodCI6MC4wLCJCb3R0b20iOjAuMH0sIlBhZGRpbmciOnsiJGlkIjoiMTQ0IiwiVG9wIjowLjAsIkxlZnQiOjAuMCwiUmlnaHQiOjAuMCwiQm90dG9tIjowLjB9LCJCYWNrZ3JvdW5kIjp7IiRpZCI6IjE0NSIsIkNvbG9yIjp7IiRpZCI6IjE0NiIsIkEiOjAsIlIiOjI1NSwiRyI6MjU1LCJCIjoyNTV9fSwiSXNWaXNpYmxlIjp0cnVlLCJXaWR0aCI6MC4wLCJIZWlnaHQiOjAuMCwiQm9yZGVyU3R5bGUiOm51bGwsIlBhcmVudFN0eWxlIjpudWxsfSwiRGF0ZUZvcm1hdCI6eyIkaWQiOiIx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4IiwiRm9ybWF0IjowLCJJc1Zpc2libGUiOmZhbHNlLCJMYXN0S25vd25WaXNpYmlsaXR5U3RhdGUiOmZhbHNlfSwiSXNWaXNpYmxlIjp0cnVlLCJQYXJlbnRTdHlsZSI6bnVsbH0sIkh5cGVybGluayI6bnVsbCwiSW1wb3J0SWQiOm51bGx9XSwiSWQiOiIwMDAwMDAwMC0wMDAwLTAwMDAtMDAwMC0wMDAwMDAwMDAwMDAiLCJJc1NpbmdsZUl0ZW1Sb3ciOnRydWV9LHsiJGlkIjoiMTQ5IiwiX3Rhc2tzIjpbeyIkaWQiOiIxNTAiLCJfYXR0YWNoZWRNaWxlc3RvbmVzIjpbXSwiVGFza0RlZmluaXRpb24iOnsiJGlkIjoiMTUxIiwiR3JvdXBOYW1lIjpudWxsLCJTdGFydERhdGUiOiIyMDIyLTEwLTI3VDIzOjU5OjAwWiIsIkVuZERhdGUiOiIyMDIyLTExLTA4VDIzOjU5OjAwWiIsIlBlcmNlbnRhZ2VDb21wbGV0ZSI6bnVsbCwiU3R5bGUiOnsiJGlkIjoiMTUyIiwiU2hhcGUiOjEsIlNoYXBlVGhpY2tuZXNzIjowLCJEdXJhdGlvbkZvcm1hdCI6MCwiSW5jbHVkZU5vbldvcmtpbmdEYXlzSW5EdXJhdGlvbiI6ZmFsc2UsIlBlcmNlbnRhZ2VDb21wbGV0ZVN0eWxlIjp7IiRpZCI6IjE1MyIsIkZvbnRTZXR0aW5ncyI6eyIkaWQiOiIxNTQiLCJGb250U2l6ZSI6MTAsIkZvbnROYW1lIjoiQ2FsaWJyaSIsIklzQm9sZCI6ZmFsc2UsIklzSXRhbGljIjpmYWxzZSwiSXNVbmRlcmxpbmVkIjpmYWxzZSwiUGFyZW50U3R5bGUiOm51bGx9LCJBdXRvU2l6ZSI6MCwiRm9yZWdyb3VuZCI6eyIkaWQiOiIxNTUiLCJDb2xvciI6eyIkaWQiOiIxN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7IiRpZCI6IjE1OSIsIkNvbG9yIjp7IiRpZCI6IjE2MCIsIkEiOjg5LCJSIjowLCJHIjowLCJCIjowfX0sIklzVmlzaWJsZSI6dHJ1ZSwiV2lkdGgiOjAuMCwiSGVpZ2h0IjowLjAsIkJvcmRlclN0eWxlIjp7IiRpZCI6IjE2MSIsIkxpbmVDb2xvciI6bnVsbCwiTGluZVdlaWdodCI6MC4wLCJMaW5lVHlwZSI6MCwiUGFyZW50U3R5bGUiOm51bGx9LCJQYXJlbnRTdHlsZSI6bnVsbH0sIkR1cmF0aW9uU3R5bGUiOnsiJGlkIjoiMTYyIiwiRm9udFNldHRpbmdzIjp7IiRpZCI6IjE2MyIsIkZvbnRTaXplIjoxMCwiRm9udE5hbWUiOiJDYWxpYnJpIiwiSXNCb2xkIjpmYWxzZSwiSXNJdGFsaWMiOmZhbHNlLCJJc1VuZGVybGluZWQiOmZhbHNlLCJQYXJlbnRTdHlsZSI6bnVsbH0sIkF1dG9TaXplIjowLCJGb3JlZ3JvdW5kIjp7IiRpZCI6IjE2NCIsIkNvbG9yIjp7IiRpZCI6IjE2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NiIsIlRvcCI6MC4wLCJMZWZ0IjowLjAsIlJpZ2h0IjowLjAsIkJvdHRvbSI6MC4wfSwiUGFkZGluZyI6eyIkaWQiOiIxNjciLCJUb3AiOjAuMCwiTGVmdCI6MC4wLCJSaWdodCI6MC4wLCJCb3R0b20iOjAuMH0sIkJhY2tncm91bmQiOnsiJGlkIjoiMTY4IiwiQ29sb3IiOnsiJHJlZiI6IjE2MCJ9fSwiSXNWaXNpYmxlIjp0cnVlLCJXaWR0aCI6MC4wLCJIZWlnaHQiOjAuMCwiQm9yZGVyU3R5bGUiOnsiJGlkIjoiMTY5IiwiTGluZUNvbG9yIjpudWxsLCJMaW5lV2VpZ2h0IjowLjAsIkxpbmVUeXBlIjowLCJQYXJlbnRTdHlsZSI6bnVsbH0sIlBhcmVudFN0eWxlIjpudWxsfSwiSG9yaXpvbnRhbENvbm5lY3RvclN0eWxlIjp7IiRpZCI6IjE3MCIsIkxpbmVDb2xvciI6eyIkaWQiOiIxNzEiLCIkdHlwZSI6Ik5MUkUuQ29tbW9uLkRvbS5Tb2xpZENvbG9yQnJ1c2gsIE5MUkUuQ29tbW9uIiwiQ29sb3IiOnsiJGlkIjoiMTcyIiwiQSI6MjU1LCJSIjoyMDQsIkciOjIwNCwiQiI6MjA0fX0sIkxpbmVXZWlnaHQiOjEuMCwiTGluZVR5cGUiOjAsIlBhcmVudFN0eWxlIjpudWxsfSwiVmVydGljYWxDb25uZWN0b3JTdHlsZSI6eyIkaWQiOiIxNzMiLCJMaW5lQ29sb3IiOnsiJGlkIjoiMTc0IiwiJHR5cGUiOiJOTFJFLkNvbW1vbi5Eb20uU29saWRDb2xvckJydXNoLCBOTFJFLkNvbW1vbiIsIkNvbG9yIjp7IiRpZCI6IjE3N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Tc2IiwiTWFyZ2luIjp7IiRpZCI6IjE3NyIsIlRvcCI6MC4wLCJMZWZ0Ijo0LjAsIlJpZ2h0Ijo0LjAsIkJvdHRvbSI6MC4wfSwiUGFkZGluZyI6eyIkaWQiOiIxNzgiLCJUb3AiOjAuMCwiTGVmdCI6MC4wLCJSaWdodCI6MC4wLCJCb3R0b20iOjAuMH0sIkJhY2tncm91bmQiOnsiJGlkIjoiMTc5IiwiQ29sb3IiOnsiJGlkIjoiMTgwIiwiQSI6MjU1LCJSIjo5MSwiRyI6MTU1LCJCIjoyMTN9fSwiSXNWaXNpYmxlIjp0cnVlLCJXaWR0aCI6MC4wLCJIZWlnaHQiOjEwLjAsIkJvcmRlclN0eWxlIjp7IiRpZCI6IjE4MSIsIkxpbmVDb2xvciI6eyIkaWQiOiIxODIiLCIkdHlwZSI6Ik5MUkUuQ29tbW9uLkRvbS5Tb2xpZENvbG9yQnJ1c2gsIE5MUkUuQ29tbW9uIiwiQ29sb3IiOnsiJGlkIjoiMTgzIiwiQSI6MjU1LCJSIjoyNTUsIkciOjAsIkIiOjB9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GlkIjoiMTg3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E4OCIsIlRvcCI6MC4wLCJMZWZ0IjowLjAsIlJpZ2h0IjowLjAsIkJvdHRvbSI6MC4wfSwiUGFkZGluZyI6eyIkaWQiOiIxODkiLCJUb3AiOjAuMCwiTGVmdCI6MC4wLCJSaWdodCI6MC4wLCJCb3R0b20iOjAuMH0sIkJhY2tncm91bmQiOnsiJGlkIjoiMTkwIiwiQ29sb3IiOnsiJGlkIjoiMTkxIiwiQSI6MCwiUiI6MjU1LCJHIjoyNTUsIkIiOjI1NX19LCJJc1Zpc2libGUiOnRydWUsIldpZHRoIjowLjAsIkhlaWdodCI6MC4wLCJCb3JkZXJTdHlsZSI6eyIkaWQiOiIxOTIiLCJMaW5lQ29sb3IiOm51bGwsIkxpbmVXZWlnaHQiOjAuMCwiTGluZVR5cGUiOjAsIlBhcmVudFN0eWxlIjpudWxsfS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wLCJSIjoyNTUsIkciOjI1NSwiQiI6MjU1fX0sIklzVmlzaWJsZSI6dHJ1ZSwiV2lkdGgiOjAuMCwiSGVpZ2h0IjowLjAsIkJvcmRlclN0eWxlIjp7IiRpZCI6IjIwMSIsIkxpbmVDb2xvciI6bnVsbCwiTGluZVdlaWdodCI6MC4wLCJMaW5lVHlwZSI6MCwiUGFyZW50U3R5bGUiOm51bGx9LCJQYXJlbnRTdHlsZSI6bnVsbH0sIkRhdGVGb3JtYXQiOnsiJGlkIjoiMj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wMyIsIkZvcm1hdCI6MCwiSXNWaXNpYmxlIjpmYWxzZSwiTGFzdEtub3duVmlzaWJpbGl0eVN0YXRlIjpmYWxzZX0sIklzVmlzaWJsZSI6dHJ1ZSwiUGFyZW50U3R5bGUiOm51bGx9LCJJbmRleCI6NSwiU21hcnREdXJhdGlvbkFjdGl2YXRlZCI6ZmFsc2UsIkRhdGVGb3JtYXQiOnsiJHJlZiI6IjIwMiJ9LCJXZWVrTnVtYmVyaW5nIjp7IiRpZCI6IjIwNCIsIkZvcm1hdCI6MCwiSXNWaXNpYmxlIjpmYWxzZSwiTGFzdEtub3duVmlzaWJpbGl0eVN0YXRlIjpmYWxzZX0sIklkIjoiNzZjYzI1ZjktMzA2ZS00NzE2LWJiYmQtMWEwNzI4ODFmOTk2IiwiSW1wb3J0SWQiOm51bGwsIlRpdGxlIjoiQ3JlYXRlIHRoZSBwcm9qZWN0IHJvYWRtYXAiLCJOb3RlIjpudWxsLCJIeXBlcmxpbmsiOnsiJGlkIjoiMjA1IiwiQWRkcmVzcyI6bnVsbCwiU3ViQWRkcmVzcyI6bnVsbH0sIklzQ2hhbmdlZCI6ZmFsc2UsIklzTmV3IjpmYWxzZX19XSwiX21pbGVzdG9uZXMiOltdLCJJZCI6IjAwMDAwMDAwLTAwMDAtMDAwMC0wMDAwLTAwMDAwMDAwMDAwMCIsIklzU2luZ2xlSXRlbVJvdyI6dHJ1ZX1dLCJJbmRleCI6MCwiSWQiOiJmYTcyMTk5OS0zZDMxLTQxMDAtYWVmMS1jODg0NDU0YTgxOTAiLCJIZWFkZXJUZXh0IjpudWxsLCJJc0RlZmF1bHQiOnRydWUsIlN0eWxlIjp7IiRpZCI6IjIwNiIsIkhlYWRlclN0eWxlIjp7IiRpZCI6IjIwNyIsIlRleHRTdHlsZSI6eyIkaWQiOiIyMDgiLCJGb250U2V0dGluZ3MiOnsiJGlkIjoiMjA5IiwiRm9udFNpemUiOjExLCJGb250TmFtZSI6IkNhbGlicmkiLCJJc0JvbGQiOmZhbHNlLCJJc0l0YWxpYyI6ZmFsc2UsIklzVW5kZXJsaW5lZCI6ZmFsc2UsIlBhcmVudFN0eWxlIjpudWxsfSwiQXV0b1NpemUiOjIsIkZvcmVncm91bmQiOnsiJGlkIjoiMjEwIiwiQ29sb3IiOnsiJGlkIjoiMjE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yMTIiLCJUb3AiOjAuMCwiTGVmdCI6MC4wLCJSaWdodCI6MC4wLCJCb3R0b20iOjAuMH0sIlBhZGRpbmciOnsiJGlkIjoiMjEzIiwiVG9wIjowLjAsIkxlZnQiOjAuMCwiUmlnaHQiOjAuMCwiQm90dG9tIjowLjB9LCJCYWNrZ3JvdW5kIjpudWxsLCJJc1Zpc2libGUiOnRydWUsIldpZHRoIjowLjAsIkhlaWdodCI6MC4wLCJCb3JkZXJTdHlsZSI6bnVsbCwiUGFyZW50U3R5bGUiOm51bGx9LCJSZWN0YW5nbGVTdHlsZSI6eyIkaWQiOiIyMTQiLCJNYXJnaW4iOnsiJGlkIjoiMjE1IiwiVG9wIjowLjAsIkxlZnQiOjAuMCwiUmlnaHQiOjAuMCwiQm90dG9tIjowLjB9LCJQYWRkaW5nIjp7IiRpZCI6IjIxNiIsIlRvcCI6MC4wLCJMZWZ0IjowLjAsIlJpZ2h0IjowLjAsIkJvdHRvbSI6MC4wfSwiQmFja2dyb3VuZCI6eyIkaWQiOiIyMTciLCJDb2xvciI6eyIkaWQiOiIyMTgiLCJBIjo2MywiUiI6OTEsIkciOjE1NSwiQiI6MjEzfX0sIklzVmlzaWJsZSI6dHJ1ZSwiV2lkdGgiOjAuMCwiSGVpZ2h0IjowLjAsIkJvcmRlclN0eWxlIjp7IiRpZCI6IjIxOSIsIkxpbmVDb2xvciI6eyIkaWQiOiIyMjAiLCIkdHlwZSI6Ik5MUkUuQ29tbW9uLkRvbS5Tb2xpZENvbG9yQnJ1c2gsIE5MUkUuQ29tbW9uIiwiQ29sb3IiOnsiJGlkIjoiMjIxIiwiQSI6MjU1LCJSIjoyNTUsIkciOjAsIkIiOjB9fSwiTGluZVdlaWdodCI6MC4wLCJMaW5lVHlwZSI6MCwiUGFyZW50U3R5bGUiOm51bGx9LCJQYXJlbnRTdHlsZSI6bnVsbH0sIk1hcmdpbiI6eyIkaWQiOiIyMjIiLCJUb3AiOjAuMCwiTGVmdCI6MC4wLCJSaWdodCI6MC4wLCJCb3R0b20iOjAuMH0sIlBhZGRpbmciOnsiJGlkIjoiMjIzIiwiVG9wIjowLjAsIkxlZnQiOjAuMCwiUmlnaHQiOjAuMCwiQm90dG9tIjowLjB9LCJCYWNrZ3JvdW5kIjpudWxsLCJJc1Zpc2libGUiOnRydWUsIldpZHRoIjowLjAsIkhlaWdodCI6MC4wLCJCb3JkZXJTdHlsZSI6bnVsbCwiUGFyZW50U3R5bGUiOm51bGx9LCJCYWNrZ3JvdW5kU3R5bGUiOnsiJGlkIjoiMjI0IiwiTWFyZ2luIjp7IiRpZCI6IjIyNSIsIlRvcCI6MC4wLCJMZWZ0IjowLjAsIlJpZ2h0IjowLjAsIkJvdHRvbSI6MC4wfSwiUGFkZGluZyI6eyIkaWQiOiIyMjYiLCJUb3AiOjAuMCwiTGVmdCI6MC4wLCJSaWdodCI6MC4wLCJCb3R0b20iOjAuMH0sIkJhY2tncm91bmQiOnsiJGlkIjoiMjI3IiwiQ29sb3IiOnsiJGlkIjoiMjI4IiwiQSI6NTEsIlIiOjE2NSwiRyI6MTY1LCJCIjoxNjV9fSwiSXNWaXNpYmxlIjp0cnVlLCJXaWR0aCI6MC4wLCJIZWlnaHQiOjAuMCwiQm9yZGVyU3R5bGUiOnsiJGlkIjoiMjI5IiwiTGluZUNvbG9yIjp7IiRpZCI6IjIzMCIsIiR0eXBlIjoiTkxSRS5Db21tb24uRG9tLlNvbGlkQ29sb3JCcnVzaCwgTkxSRS5Db21tb24iLCJDb2xvciI6eyIkaWQiOiIyMzEiLCJBIjoyNTUsIlIiOjI1NSwiRyI6MCwiQiI6MH19LCJMaW5lV2VpZ2h0IjowLjAsIkxpbmVUeXBlIjowLCJQYXJlbnRTdHlsZSI6bnVsbH0sIlBhcmVudFN0eWxlIjpudWxsfSwiTWFyZ2luIjp7IiRpZCI6IjIzMiIsIlRvcCI6MC4wLCJMZWZ0IjowLjAsIlJpZ2h0IjowLjAsIkJvdHRvbSI6MC4wfSwiUGFkZGluZyI6eyIkaWQiOiIyMzMiLCJUb3AiOjAuMCwiTGVmdCI6MC4wLCJSaWdodCI6MC4wLCJCb3R0b20iOjAuMH0sIklzVmlzaWJsZSI6ZmFsc2UsIldpZHRoIjowLjAsIkhlaWdodCI6MC4wLCJCb3JkZXJTdHlsZSI6bnVsbCwiUGFyZW50U3R5bGUiOm51bGx9fV0sIklkIjoiYTZkMjBmZmItZDUyNy00Mzg4LWJjYTYtYTY5OGIxOGQwMDY1IiwiSW5kZXgiOjAsIkhlYWRlclRleHQiOiJQcmUtUGxhbm5pbmciLCJTdHlsZSI6eyIkaWQiOiIyMzQiLCJIZWFkZXJTdHlsZSI6eyIkaWQiOiIyMzUiLCJUZXh0SXNWZXJ0aWNhbCI6ZmFsc2UsIlRleHRTdHlsZSI6eyIkaWQiOiIyMzYiLCJGb250U2V0dGluZ3MiOnsiJGlkIjoiMjM3IiwiRm9udFNpemUiOjEyLCJGb250TmFtZSI6IkNhbGlicmkiLCJJc0JvbGQiOmZhbHNlLCJJc0l0YWxpYyI6ZmFsc2UsIklzVW5kZXJsaW5lZCI6ZmFsc2UsIlBhcmVudFN0eWxlIjpudWxsfSwiQXV0b1NpemUiOjIsIkZvcmVncm91bmQiOnsiJGlkIjoiMjM4IiwiQ29sb3IiOnsiJGlkIjoiMjM5IiwiQSI6MjU1LCJSIjoyNTUsIkciOjI1NSwiQiI6MjU1fX0sIk1heFdpZHRoIjo3MS4wLCJNYXhIZWlnaHQiOiJJbmZpbml0eSIsIlNtYXJ0Rm9yZWdyb3VuZElzQWN0aXZlIjpmYWxzZSwiSG9yaXpvbnRhbEFsaWdubWVudCI6MCwiVmVydGljYWxBbGlnbm1lbnQiOjAsIlNtYXJ0Rm9yZWdyb3VuZCI6bnVsbCwiQmFja2dyb3VuZEZpbGxUeXBlIjowLCJNYXJnaW4iOnsiJGlkIjoiMjQwIiwiVG9wIjowLjAsIkxlZnQiOjAuMCwiUmlnaHQiOjAuMCwiQm90dG9tIjowLjB9LCJQYWRkaW5nIjp7IiRpZCI6IjI0MSIsIlRvcCI6MC4wLCJMZWZ0IjowLjAsIlJpZ2h0IjowLjAsIkJvdHRvbSI6MC4wfSwiQmFja2dyb3VuZCI6bnVsbCwiSXNWaXNpYmxlIjp0cnVlLCJXaWR0aCI6MC4wLCJIZWlnaHQiOjAuMCwiQm9yZGVyU3R5bGUiOm51bGwsIlBhcmVudFN0eWxlIjpudWxsfSwiUmVjdGFuZ2xlU3R5bGUiOnsiJGlkIjoiMjQyIiwiTWFyZ2luIjp7IiRpZCI6IjI0MyIsIlRvcCI6MC4wLCJMZWZ0IjowLjAsIlJpZ2h0IjowLjAsIkJvdHRvbSI6MC4wfSwiUGFkZGluZyI6eyIkaWQiOiIyNDQiLCJUb3AiOjAuMCwiTGVmdCI6MC4wLCJSaWdodCI6MC4wLCJCb3R0b20iOjAuMH0sIkJhY2tncm91bmQiOnsiJGlkIjoiMjQ1IiwiQ29sb3IiOnsiJGlkIjoiMjQ2IiwiQSI6MjU1LCJSIjo5MSwiRyI6MTU1LCJCIjoyMTN9fSwiSXNWaXNpYmxlIjp0cnVlLCJXaWR0aCI6MC4wLCJIZWlnaHQiOjAuMCwiQm9yZGVyU3R5bGUiOnsiJGlkIjoiMjQ3IiwiTGluZUNvbG9yIjp7IiRpZCI6IjI0OCIsIiR0eXBlIjoiTkxSRS5Db21tb24uRG9tLlNvbGlkQ29sb3JCcnVzaCwgTkxSRS5Db21tb24iLCJDb2xvciI6eyIkaWQiOiIyNDkiLCJBIjoyNTUsIlIiOjI1NSwiRyI6MCwiQiI6MH19LCJMaW5lV2VpZ2h0IjowLjAsIkxpbmVUeXBlIjowLCJQYXJlbnRTdHlsZSI6bnVsbH0sIlBhcmVudFN0eWxlIjpudWxsfSwiTWFyZ2luIjp7IiRpZCI6IjI1MCIsIlRvcCI6MC4wLCJMZWZ0IjowLjAsIlJpZ2h0IjowLjAsIkJvdHRvbSI6MC4wfSwiUGFkZGluZyI6eyIkaWQiOiIyNTEiLCJUb3AiOjAuMCwiTGVmdCI6MC4wLCJSaWdodCI6MC4wLCJCb3R0b20iOjAuMH0sIkJhY2tncm91bmQiOm51bGwsIklzVmlzaWJsZSI6dHJ1ZSwiV2lkdGgiOjAuMCwiSGVpZ2h0IjowLjAsIkJvcmRlclN0eWxlIjpudWxsLCJQYXJlbnRTdHlsZSI6bnVsbH0sIkJhY2tncm91bmRTdHlsZSI6eyIkaWQiOiIyNTIiLCJNYXJnaW4iOnsiJGlkIjoiMjUzIiwiVG9wIjowLjAsIkxlZnQiOjAuMCwiUmlnaHQiOjAuMCwiQm90dG9tIjowLjB9LCJQYWRkaW5nIjp7IiRpZCI6IjI1NCIsIlRvcCI6MC4wLCJMZWZ0IjowLjAsIlJpZ2h0IjowLjAsIkJvdHRvbSI6MC4wfSwiQmFja2dyb3VuZCI6eyIkaWQiOiIyNTUiLCJDb2xvciI6eyIkaWQiOiIyNTYiLCJBIjo1MSwiUiI6MTY1LCJHIjoxNjUsIkIiOjE2NX19LCJJc1Zpc2libGUiOnRydWUsIldpZHRoIjowLjAsIkhlaWdodCI6MC4wLCJCb3JkZXJTdHlsZSI6eyIkaWQiOiIyNTciLCJMaW5lQ29sb3IiOnsiJGlkIjoiMjU4IiwiJHR5cGUiOiJOTFJFLkNvbW1vbi5Eb20uU29saWRDb2xvckJydXNoLCBOTFJFLkNvbW1vbiIsIkNvbG9yIjp7IiRpZCI6IjI1OSIsIkEiOjI1NSwiUiI6MjU1LCJHIjowLCJCIjowfX0sIkxpbmVXZWlnaHQiOjAuMCwiTGluZVR5cGUiOjAsIlBhcmVudFN0eWxlIjpudWxsfSwiUGFyZW50U3R5bGUiOm51bGx9LCJJc0Fib3ZlVGltZWJhbmQiOmZhbHNlLCJNYXJnaW4iOnsiJGlkIjoiMjYwIiwiVG9wIjowLjAsIkxlZnQiOjAuMCwiUmlnaHQiOjAuMCwiQm90dG9tIjowLjB9LCJQYWRkaW5nIjp7IiRpZCI6IjI2MSIsIlRvcCI6MC4wLCJMZWZ0IjowLjAsIlJpZ2h0IjowLjAsIkJvdHRvbSI6MC4wfSwiSXNWaXNpYmxlIjp0cnVlLCJXaWR0aCI6MC4wLCJIZWlnaHQiOjAuMCwiQm9yZGVyU3R5bGUiOnsiJGlkIjoiMjYyIiwiTGluZUNvbG9yIjpudWxsLCJMaW5lV2VpZ2h0IjowLjAsIkxpbmVUeXBlIjowLCJQYXJlbnRTdHlsZSI6bnVsbH0sIlBhcmVudFN0eWxlIjpudWxsfX0seyIkaWQiOiIyNjMiLCJfYWN0aXZpdGllcyI6W3siJGlkIjoiMjY0IiwiX3Jvd3MiOlt7IiRpZCI6IjI2NSIsIl90YXNrcyI6W3siJGlkIjoiMjY2IiwiX2F0dGFjaGVkTWlsZXN0b25lcyI6W10sIlRhc2tEZWZpbml0aW9uIjp7IiRpZCI6IjI2NyIsIkdyb3VwTmFtZSI6bnVsbCwiU3RhcnREYXRlIjoiMjAyMi0xMS0wOFQyMzo1OTowMFoiLCJFbmREYXRlIjoiMjAyMi0xMS0xMFQyMzo1OTowMFoiLCJQZXJjZW50YWdlQ29tcGxldGUiOm51bGwsIlN0eWxlIjp7IiRpZCI6IjI2OCIsIlNoYXBlIjoxLCJTaGFwZVRoaWNrbmVzcyI6MC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udWxsfSwiQXV0b1NpemUiOjAsIkZvcmVncm91bmQiOnsiJHJlZiI6IjE1NSJ9LCJNYXhXaWR0aCI6MjAwLjAsIk1heEhlaWdodCI6IkluZmluaXR5IiwiU21hcnRGb3JlZ3JvdW5kSXNBY3RpdmUiOmZhbHNlLCJIb3Jpem9udGFsQWxpZ25tZW50IjowLCJWZXJ0aWNhbEFsaWdubWVudCI6MCwiU21hcnRGb3JlZ3JvdW5kIjpudWxsLCJCYWNrZ3JvdW5kRmlsbFR5cGUiOjAsIk1hcmdpbiI6eyIkcmVmIjoiMTU3In0sIlBhZGRpbmciOnsiJHJlZiI6IjE1OCJ9LCJCYWNrZ3JvdW5kIjp7IiRyZWYiOiIxNTkifSwiSXNWaXNpYmxlIjp0cnVlLCJXaWR0aCI6MC4wLCJIZWlnaHQiOjAuMCwiQm9yZGVyU3R5bGUiOnsiJGlkIjoiMjcxIiwiTGluZUNvbG9yIjpudWxsLCJMaW5lV2VpZ2h0IjowLjAsIkxpbmVUeXBlIjowLCJQYXJlbnRTdHlsZSI6bnVsbH0sIlBhcmVudFN0eWxlIjpudWxsfSwiRHVyYXRpb25TdHlsZSI6eyIkaWQiOiIyNzIiLCJGb250U2V0dGluZ3MiOnsiJGlkIjoiMjczIiwiRm9udFNpemUiOjEwLCJGb250TmFtZSI6IkNhbGlicmkiLCJJc0JvbGQiOmZhbHNlLCJJc0l0YWxpYyI6ZmFsc2UsIklzVW5kZXJsaW5lZCI6ZmFsc2UsIlBhcmVudFN0eWxlIjpudWxsfSwiQXV0b1NpemUiOjAsIkZvcmVncm91bmQiOnsiJHJlZiI6IjE2NCJ9LCJNYXhXaWR0aCI6MjAwLjAsIk1heEhlaWdodCI6IkluZmluaXR5IiwiU21hcnRGb3JlZ3JvdW5kSXNBY3RpdmUiOmZhbHNlLCJIb3Jpem9udGFsQWxpZ25tZW50IjowLCJWZXJ0aWNhbEFsaWdubWVudCI6MCwiU21hcnRGb3JlZ3JvdW5kIjpudWxsLCJCYWNrZ3JvdW5kRmlsbFR5cGUiOjAsIk1hcmdpbiI6eyIkcmVmIjoiMTY2In0sIlBhZGRpbmciOnsiJHJlZiI6IjE2NyJ9LCJCYWNrZ3JvdW5kIjp7IiRyZWYiOiIxNjgifSwiSXNWaXNpYmxlIjp0cnVlLCJXaWR0aCI6MC4wLCJIZWlnaHQiOjAuMCwiQm9yZGVyU3R5bGUiOnsiJGlkIjoiMjc0IiwiTGluZUNvbG9yIjpudWxsLCJMaW5lV2VpZ2h0IjowLjAsIkxpbmVUeXBlIjowLCJQYXJlbnRTdHlsZSI6bnVsbH0sIlBhcmVudFN0eWxlIjpudWxsfSwiSG9yaXpvbnRhbENvbm5lY3RvclN0eWxlIjp7IiRpZCI6IjI3NSIsIkxpbmVDb2xvciI6eyIkcmVmIjoiMTcxIn0sIkxpbmVXZWlnaHQiOjEuMCwiTGluZVR5cGUiOjAsIlBhcmVudFN0eWxlIjpudWxsfSwiVmVydGljYWxDb25uZWN0b3JTdHlsZSI6eyIkaWQiOiIyNzYiLCJMaW5lQ29sb3IiOnsiJHJlZiI6IjE3NC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nRydWUsIlBlcmNlbnRhZ2VDb21wbGV0ZVNoYXBlT3BhY2l0eSI6MzUsIlNoYXBlU3R5bGUiOnsiJGlkIjoiMjc3IiwiTWFyZ2luIjp7IiRyZWYiOiIxNzcifSwiUGFkZGluZyI6eyIkcmVmIjoiMTc4In0sIkJhY2tncm91bmQiOnsiJGlkIjoiMjc4IiwiQ29sb3IiOnsiJGlkIjoiMjc5IiwiQSI6MjU1LCJSIjo5MSwiRyI6MTU1LCJCIjoyMTN9fSwiSXNWaXNpYmxlIjp0cnVlLCJXaWR0aCI6MC4wLCJIZWlnaHQiOjEwLjAsIkJvcmRlclN0eWxlIjp7IiRpZCI6IjI4MCIsIkxpbmVDb2xvciI6eyIkcmVmIjoiMTgyIn0sIkxpbmVXZWlnaHQiOjAuMCwiTGluZVR5cGUiOjAsIlBhcmVudFN0eWxlIjpudWxsfSwiUGFyZW50U3R5bGUiOm51bGx9LCJUaXRsZVN0eWxlIjp7IiRpZCI6IjI4MSIsIkZvbnRTZXR0aW5ncyI6eyIkaWQiOiIyODIiLCJGb250U2l6ZSI6MTEsIkZvbnROYW1lIjoiQ2FsaWJyaSIsIklzQm9sZCI6dHJ1ZSwiSXNJdGFsaWMiOmZhbHNlLCJJc1VuZGVybGluZWQiOmZhbHNlLCJQYXJlbnRTdHlsZSI6bnVsbH0sIkF1dG9TaXplIjowLCJGb3JlZ3JvdW5kIjp7IiRpZCI6IjI4MyIsIkNvbG9yIjp7IiRpZCI6IjI4N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g4In0sIlBhZGRpbmciOnsiJHJlZiI6IjE4OSJ9LCJCYWNrZ3JvdW5kIjp7IiRpZCI6IjI4NSIsIkNvbG9yIjp7IiRpZCI6IjI4NiIsIkEiOjAsIlIiOjI1NSwiRyI6MjU1LCJCIjoyNTV9fSwiSXNWaXNpYmxlIjp0cnVlLCJXaWR0aCI6MC4wLCJIZWlnaHQiOjAuMCwiQm9yZGVyU3R5bGUiOnsiJGlkIjoiMjg3IiwiTGluZUNvbG9yIjpudWxsLCJMaW5lV2VpZ2h0IjowLjAsIkxpbmVUeXBlIjowLCJQYXJlbnRTdHlsZSI6bnVsbH0sIlBhcmVudFN0eWxlIjpudWxsfSwiRGF0ZVN0eWxlIjp7IiRpZCI6IjI4OCIsIkZvbnRTZXR0aW5ncyI6eyIkaWQiOiIyODkiLCJGb250U2l6ZSI6MTAsIkZvbnROYW1lIjoiQ2FsaWJyaSIsIklzQm9sZCI6ZmFsc2UsIklzSXRhbGljIjpmYWxzZSwiSXNVbmRlcmxpbmVkIjpmYWxzZSwiUGFyZW50U3R5bGUiOm51bGx9LCJBdXRvU2l6ZSI6MCwiRm9yZWdyb3VuZCI6eyIkaWQiOiIyOTAiLCJDb2xvciI6eyIkaWQiOiIyOT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OTcifSwiUGFkZGluZyI6eyIkcmVmIjoiMTk4In0sIkJhY2tncm91bmQiOnsiJGlkIjoiMjkyIiwiQ29sb3IiOnsiJGlkIjoiMjkzIiwiQSI6MCwiUiI6MjU1LCJHIjoyNTUsIkIiOjI1NX19LCJJc1Zpc2libGUiOnRydWUsIldpZHRoIjowLjAsIkhlaWdodCI6MC4wLCJCb3JkZXJTdHlsZSI6eyIkaWQiOiIyOTQiLCJMaW5lQ29sb3IiOm51bGwsIkxpbmVXZWlnaHQiOjAuMCwiTGluZVR5cGUiOjAsIlBhcmVudFN0eWxlIjpudWxsfSwiUGFyZW50U3R5bGUiOm51bGx9LCJEYXRlRm9ybWF0Ijp7IiRyZWYiOiIyMDIifSwiV2Vla051bWJlcmluZyI6eyIkaWQiOiIyOTUiLCJGb3JtYXQiOjAsIklzVmlzaWJsZSI6ZmFsc2UsIkxhc3RLbm93blZpc2liaWxpdHlTdGF0ZSI6ZmFsc2V9LCJJc1Zpc2libGUiOnRydWUsIlBhcmVudFN0eWxlIjpudWxsfSwiSW5kZXgiOjAsIlNtYXJ0RHVyYXRpb25BY3RpdmF0ZWQiOmZhbHNlLCJEYXRlRm9ybWF0Ijp7IiRyZWYiOiIyMDIifSwiV2Vla051bWJlcmluZyI6eyIkaWQiOiIyOTYiLCJGb3JtYXQiOjAsIklzVmlzaWJsZSI6ZmFsc2UsIkxhc3RLbm93blZpc2liaWxpdHlTdGF0ZSI6ZmFsc2V9LCJJZCI6IjhjYzcwNGQ4LThhYzQtNGNiMC04YTY2LWRiNzFhMjc0YmVlOSIsIkltcG9ydElkIjpudWxsLCJUaXRsZSI6IldlYnNpdGUgRHJhd2luZ3MiLCJOb3RlIjpudWxsLCJIeXBlcmxpbmsiOnsiJGlkIjoiMjk3IiwiQWRkcmVzcyI6bnVsbCwiU3ViQWRkcmVzcyI6bnVsbH0sIklzQ2hhbmdlZCI6ZmFsc2UsIklzTmV3IjpmYWxzZX19XSwiX21pbGVzdG9uZXMiOltdLCJJZCI6IjAwMDAwMDAwLTAwMDAtMDAwMC0wMDAwLTAwMDAwMDAwMDAwMCIsIklzU2luZ2xlSXRlbVJvdyI6dHJ1ZX1dLCJJbmRleCI6MCwiSWQiOiI2MDJmMjAwNy0yZTQ4LTRiYzItOGE3MS03OTU5NTE1MWY5ZTYiLCJIZWFkZXJUZXh0IjpudWxsLCJJc0RlZmF1bHQiOnRydWUsIlN0eWxlIjp7IiRpZCI6IjI5OCIsIkhlYWRlclN0eWxlIjp7IiRpZCI6IjI5OSIsIlRleHRTdHlsZSI6eyIkaWQiOiIzMDAiLCJGb250U2V0dGluZ3MiOnsiJGlkIjoiMzAxIiwiRm9udFNpemUiOjExLCJGb250TmFtZSI6IkNhbGlicmkiLCJJc0JvbGQiOmZhbHNlLCJJc0l0YWxpYyI6ZmFsc2UsIklzVW5kZXJsaW5lZCI6ZmFsc2UsIlBhcmVudFN0eWxlIjpudWxsfSwiQXV0b1NpemUiOjIsIkZvcmVncm91bmQiOnsiJGlkIjoiMzAyIiwiQ29sb3IiOnsiJGlkIjoiMzAz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DQiLCJUb3AiOjAuMCwiTGVmdCI6MC4wLCJSaWdodCI6MC4wLCJCb3R0b20iOjAuMH0sIlBhZGRpbmciOnsiJGlkIjoiMzA1IiwiVG9wIjowLjAsIkxlZnQiOjAuMCwiUmlnaHQiOjAuMCwiQm90dG9tIjowLjB9LCJCYWNrZ3JvdW5kIjpudWxsLCJJc1Zpc2libGUiOnRydWUsIldpZHRoIjowLjAsIkhlaWdodCI6MC4wLCJCb3JkZXJTdHlsZSI6bnVsbCwiUGFyZW50U3R5bGUiOm51bGx9LCJSZWN0YW5nbGVTdHlsZSI6eyIkaWQiOiIzMDYiLCJNYXJnaW4iOnsiJGlkIjoiMzA3IiwiVG9wIjowLjAsIkxlZnQiOjAuMCwiUmlnaHQiOjAuMCwiQm90dG9tIjowLjB9LCJQYWRkaW5nIjp7IiRpZCI6IjMwOCIsIlRvcCI6MC4wLCJMZWZ0IjowLjAsIlJpZ2h0IjowLjAsIkJvdHRvbSI6MC4wfSwiQmFja2dyb3VuZCI6eyIkaWQiOiIzMDkiLCJDb2xvciI6eyIkaWQiOiIzMTAiLCJBIjo2MywiUiI6MjM3LCJHIjoxMjUsIkIiOjQ5fX0sIklzVmlzaWJsZSI6dHJ1ZSwiV2lkdGgiOjAuMCwiSGVpZ2h0IjowLjAsIkJvcmRlclN0eWxlIjp7IiRpZCI6IjMxMSIsIkxpbmVDb2xvciI6eyIkaWQiOiIzMTIiLCIkdHlwZSI6Ik5MUkUuQ29tbW9uLkRvbS5Tb2xpZENvbG9yQnJ1c2gsIE5MUkUuQ29tbW9uIiwiQ29sb3IiOnsiJGlkIjoiMzEzIiwiQSI6MjU1LCJSIjoyNTUsIkciOjAsIkIiOjB9fSwiTGluZVdlaWdodCI6MC4wLCJMaW5lVHlwZSI6MCwiUGFyZW50U3R5bGUiOm51bGx9LCJQYXJlbnRTdHlsZSI6bnVsbH0sIk1hcmdpbiI6eyIkaWQiOiIzMTQiLCJUb3AiOjAuMCwiTGVmdCI6MC4wLCJSaWdodCI6MC4wLCJCb3R0b20iOjAuMH0sIlBhZGRpbmciOnsiJGlkIjoiMzE1IiwiVG9wIjowLjAsIkxlZnQiOjAuMCwiUmlnaHQiOjAuMCwiQm90dG9tIjowLjB9LCJCYWNrZ3JvdW5kIjpudWxsLCJJc1Zpc2libGUiOnRydWUsIldpZHRoIjowLjAsIkhlaWdodCI6MC4wLCJCb3JkZXJTdHlsZSI6bnVsbCwiUGFyZW50U3R5bGUiOm51bGx9LCJCYWNrZ3JvdW5kU3R5bGUiOnsiJGlkIjoiMzE2IiwiTWFyZ2luIjp7IiRpZCI6IjMxNyIsIlRvcCI6MC4wLCJMZWZ0IjowLjAsIlJpZ2h0IjowLjAsIkJvdHRvbSI6MC4wfSwiUGFkZGluZyI6eyIkaWQiOiIzMTgiLCJUb3AiOjAuMCwiTGVmdCI6MC4wLCJSaWdodCI6MC4wLCJCb3R0b20iOjAuMH0sIkJhY2tncm91bmQiOnsiJGlkIjoiMzE5IiwiQ29sb3IiOnsiJGlkIjoiMzIwIiwiQSI6NTEsIlIiOjE2NSwiRyI6MTY1LCJCIjoxNjV9fSwiSXNWaXNpYmxlIjp0cnV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lzVmlzaWJsZSI6ZmFsc2UsIldpZHRoIjowLjAsIkhlaWdodCI6MC4wLCJCb3JkZXJTdHlsZSI6bnVsbCwiUGFyZW50U3R5bGUiOm51bGx9fV0sIklkIjoiNGQ4YzZiMjUtYmU0OS00YzkzLTgxZWMtYmI1MGVkZDkwMjVlIiwiSW5kZXgiOjEsIkhlYWRlclRleHQiOiJEZXNpZ24gUGxhbm5pbmciLCJTdHlsZSI6eyIkaWQiOiIzMjYiLCJIZWFkZXJTdHlsZSI6eyIkaWQiOiIzMjciLCJUZXh0SXNWZXJ0aWNhbCI6ZmFsc2UsIlRleHRTdHlsZSI6eyIkaWQiOiIzMjgiLCJGb250U2V0dGluZ3MiOnsiJGlkIjoiMzI5IiwiRm9udFNpemUiOjEyLCJGb250TmFtZSI6IkNhbGlicmkiLCJJc0JvbGQiOmZhbHNlLCJJc0l0YWxpYyI6ZmFsc2UsIklzVW5kZXJsaW5lZCI6ZmFsc2UsIlBhcmVudFN0eWxlIjpudWxsfSwiQXV0b1NpemUiOjIsIkZvcmVncm91bmQiOnsiJHJlZiI6IjIzOCJ9LCJNYXhXaWR0aCI6NzEuMCwiTWF4SGVpZ2h0IjoiSW5maW5pdHkiLCJTbWFydEZvcmVncm91bmRJc0FjdGl2ZSI6ZmFsc2UsIkhvcml6b250YWxBbGlnbm1lbnQiOjAsIlZlcnRpY2FsQWxpZ25tZW50IjowLCJTbWFydEZvcmVncm91bmQiOm51bGwsIkJhY2tncm91bmRGaWxsVHlwZSI6MCwiTWFyZ2luIjp7IiRyZWYiOiIyNDAifSwiUGFkZGluZyI6eyIkcmVmIjoiMjQxIn0sIkJhY2tncm91bmQiOm51bGwsIklzVmlzaWJsZSI6dHJ1ZSwiV2lkdGgiOjAuMCwiSGVpZ2h0IjowLjAsIkJvcmRlclN0eWxlIjpudWxsLCJQYXJlbnRTdHlsZSI6bnVsbH0sIlJlY3RhbmdsZV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I1NSwiUiI6MjM3LCJHIjoxMjUsIkIiOjQ5fX0sIklzVmlzaWJsZSI6dHJ1ZSwiV2lkdGgiOjAuMCwiSGVpZ2h0IjowLjAsIkJvcmRlclN0eWxlIjp7IiRpZCI6IjMzNSIsIkxpbmVDb2xvciI6eyIkaWQiOiIzMzYiLCIkdHlwZSI6Ik5MUkUuQ29tbW9uLkRvbS5Tb2xpZENvbG9yQnJ1c2gsIE5MUkUuQ29tbW9uIiwiQ29sb3IiOnsiJGlkIjoiMzM3IiwiQSI6MjU1LCJSIjoyNTUsIkciOjAsIkIiOjB9fSwiTGluZVdlaWdodCI6MC4wLCJMaW5lVHlwZSI6MCwiUGFyZW50U3R5bGUiOm51bGx9LCJQYXJlbnRTdHlsZSI6bnVsbH0sIk1hcmdpbiI6eyIkaWQiOiIzMzgiLCJUb3AiOjAuMCwiTGVmdCI6MC4wLCJSaWdodCI6MC4wLCJCb3R0b20iOjAuMH0sIlBhZGRpbmciOnsiJGlkIjoiMzM5IiwiVG9wIjowLjAsIkxlZnQiOjAuMCwiUmlnaHQiOjAuMCwiQm90dG9tIjowLjB9LCJCYWNrZ3JvdW5kIjpudWxsLCJJc1Zpc2libGUiOnRydWUsIldpZHRoIjowLjAsIkhlaWdodCI6MC4wLCJCb3JkZXJTdHlsZSI6bnVsbCwiUGFyZW50U3R5bGUiOm51bGx9LCJCYWNrZ3JvdW5kU3R5bGUiOnsiJGlkIjoiMzQwIiwiTWFyZ2luIjp7IiRpZCI6IjM0MSIsIlRvcCI6MC4wLCJMZWZ0IjowLjAsIlJpZ2h0IjowLjAsIkJvdHRvbSI6MC4wfSwiUGFkZGluZyI6eyIkaWQiOiIzNDIiLCJUb3AiOjAuMCwiTGVmdCI6MC4wLCJSaWdodCI6MC4wLCJCb3R0b20iOjAuMH0sIkJhY2tncm91bmQiOnsiJGlkIjoiMzQzIiwiQ29sb3IiOnsiJGlkIjoiMzQ0IiwiQSI6NTEsIlIiOjE2NSwiRyI6MTY1LCJCIjoxNjV9fSwiSXNWaXNpYmxlIjp0cnVlLCJXaWR0aCI6MC4wLCJIZWlnaHQiOjAuMCwiQm9yZGVyU3R5bGUiOnsiJGlkIjoiMzQ1IiwiTGluZUNvbG9yIjp7IiRpZCI6IjM0NiIsIiR0eXBlIjoiTkxSRS5Db21tb24uRG9tLlNvbGlkQ29sb3JCcnVzaCwgTkxSRS5Db21tb24iLCJDb2xvciI6eyIkaWQiOiIzNDciLCJBIjoyNTUsIlIiOjI1NSwiRyI6MCwiQiI6MH19LCJMaW5lV2VpZ2h0IjowLjAsIkxpbmVUeXBlIjowLCJQYXJlbnRTdHlsZSI6bnVsbH0sIlBhcmVudFN0eWxlIjpudWxsfSwiSXNBYm92ZVRpbWViYW5kIjpmYWxzZSwiTWFyZ2luIjp7IiRpZCI6IjM0OCIsIlRvcCI6MC4wLCJMZWZ0IjowLjAsIlJpZ2h0IjowLjAsIkJvdHRvbSI6MC4wfSwiUGFkZGluZyI6eyIkaWQiOiIzNDkiLCJUb3AiOjAuMCwiTGVmdCI6MC4wLCJSaWdodCI6MC4wLCJCb3R0b20iOjAuMH0sIklzVmlzaWJsZSI6dHJ1ZSwiV2lkdGgiOjAuMCwiSGVpZ2h0IjowLjAsIkJvcmRlclN0eWxlIjp7IiRpZCI6IjM1MCIsIkxpbmVDb2xvciI6bnVsbCwiTGluZVdlaWdodCI6MC4wLCJMaW5lVHlwZSI6MCwiUGFyZW50U3R5bGUiOm51bGx9LCJQYXJlbnRTdHlsZSI6bnVsbH19XSwiQ3VsdHVyZUluZm9OYW1lIjoiZW4tVVMiLCJTdHlsZU5hbWUiOm51bGwsIlZlcnNpb24iOnsiJGlkIjoiMzUxIiwiVmVyc2lvbiI6IjMuNi4yIiwiT3JpZ2luYWxBc3NlbWJseVZlcnNpb24iOiI2LjA3LjA4LjAwIiwiRWRpdGlvbiI6bnVsbCwiTGFzdFNhdmVkRWRpdGlvbiI6MCwiSXNQbHVzRWRpdGlvbiI6ZmFsc2UsIklzUHJvRWRpdGlvbiI6ZmFsc2V9LCJFZmZlY3QiOjEsIlN0eWxlIjp7IiRpZCI6IjM1MiIsIlRpbWViYW5kU3R5bGUiOnsiJGlkIjoiMzUzIiwiU2NhbGVNYXJraW5nIjoxLCJTaGFwZSI6MCwiU2hhcGVTdHlsZSI6eyIkaWQiOiIzNTQiLCJNYXJnaW4iOnsiJGlkIjoiMzU1IiwiVG9wIjowLjAsIkxlZnQiOjEwLjAsIlJpZ2h0IjoxMC4wLCJCb3R0b20iOjAuMH0sIlBhZGRpbmciOnsiJGlkIjoiMzU2IiwiVG9wIjozLjAsIkxlZnQiOjAuMCwiUmlnaHQiOjAuMCwiQm90dG9tIjozLjB9LCJCYWNrZ3JvdW5kIjp7IiRpZCI6IjM1NyIsIkNvbG9yIjp7IiRpZCI6IjM1OCIsIkEiOjI1NSwiUiI6NjgsIkciOjg0LCJCIjoxMDZ9fSwiSXNWaXNpYmxlIjp0cnVlLCJXaWR0aCI6ODU4LjAsIkhlaWdodCI6MjAuMCwiQm9yZGVyU3R5bGUiOnsiJGlkIjoiMzU5IiwiTGluZUNvbG9yIjp7IiRpZCI6IjM2MCIsIiR0eXBlIjoiTkxSRS5Db21tb24uRG9tLlNvbGlkQ29sb3JCcnVzaCwgTkxSRS5Db21tb24iLCJDb2xvciI6eyIkaWQiOiIzNjEiLCJBIjoyNTUsIlIiOjI1NSwiRyI6MCwiQiI6MH19LCJMaW5lV2VpZ2h0IjowLjAsIkxpbmVUeXBlIjowLCJQYXJlbnRTdHlsZSI6bnVsbH0sIlBhcmVudFN0eWxlIjpudWxsfSwiTWlkZGxlVGllclNoYXBlU3R5bGUiOnsiJGlkIjoiMzYyIiwiTWFyZ2luIjp7IiRpZCI6IjM2MyIsIlRvcCI6MC4wLCJMZWZ0IjoxMC4wLCJSaWdodCI6MTAuMCwiQm90dG9tIjowLjB9LCJQYWRkaW5nIjp7IiRpZCI6IjM2NCIsIlRvcCI6My4wLCJMZWZ0IjowLjAsIlJpZ2h0IjowLjAsIkJvdHRvbSI6My4wfSwiQmFja2dyb3VuZCI6eyIkaWQiOiIzNjUiLCJDb2xvciI6eyIkaWQiOiIzNjYiLCJBIjoyNTUsIlIiOjY4LCJHIjo4NCwiQiI6MTA2fX0sIklzVmlzaWJsZSI6dHJ1ZSwiV2lkdGgiOjg1OC4wLCJIZWlnaHQiOjIwLjAsIkJvcmRlclN0eWxlIjp7IiRpZCI6IjM2NyIsIkxpbmVDb2xvciI6eyIkaWQiOiIzNjgiLCIkdHlwZSI6Ik5MUkUuQ29tbW9uLkRvbS5Tb2xpZENvbG9yQnJ1c2gsIE5MUkUuQ29tbW9uIiwiQ29sb3IiOnsiJGlkIjoiMzY5IiwiQSI6MjU1LCJSIjoyNTUsIkciOjAsIkIiOjB9fSwiTGluZVdlaWdodCI6MC4wLCJMaW5lVHlwZSI6MCwiUGFyZW50U3R5bGUiOm51bGx9LCJQYXJlbnRTdHlsZSI6bnVsbH0sIkJvdHRvbVRpZXJTaGFwZVN0eWxlIjp7IiRpZCI6IjM3MCIsIk1hcmdpbiI6eyIkaWQiOiIzNzEiLCJUb3AiOjAuMCwiTGVmdCI6MTAuMCwiUmlnaHQiOjEwLjAsIkJvdHRvbSI6MC4wfSwiUGFkZGluZyI6eyIkaWQiOiIzNzIiLCJUb3AiOjMuMCwiTGVmdCI6MC4wLCJSaWdodCI6MC4wLCJCb3R0b20iOjMuMH0sIkJhY2tncm91bmQiOnsiJGlkIjoiMzczIiwiQ29sb3IiOnsiJGlkIjoiMzc0IiwiQSI6MjU1LCJSIjo2OCwiRyI6ODQsIkIiOjEwNn19LCJJc1Zpc2libGUiOnRydWUsIldpZHRoIjo4NTguMCwiSGVpZ2h0IjoyMC4wLCJCb3JkZXJTdHlsZSI6eyIkaWQiOiIzNzUiLCJMaW5lQ29sb3IiOnsiJGlkIjoiMzc2IiwiJHR5cGUiOiJOTFJFLkNvbW1vbi5Eb20uU29saWRDb2xvckJydXNoLCBOTFJFLkNvbW1vbiIsIkNvbG9yIjp7IiRpZCI6IjM3NyIsIkEiOjI1NSwiUiI6MjU1LCJHIjowLCJCIjowfX0sIkxpbmVXZWlnaHQiOjAuMCwiTGluZVR5cGUiOjAsIlBhcmVudFN0eWxlIjpudWxsfSwiUGFyZW50U3R5bGUiOm51bGx9LCJSaWdodEVuZENhcHNTdHlsZSI6eyIkaWQiOiIzNzgiLCJGb250U2V0dGluZ3MiOnsiJGlkIjoiMzc5IiwiRm9udFNpemUiOjE4LCJGb250TmFtZSI6IkNhbGlicmkiLCJJc0JvbGQiOnRydWUsIklzSXRhbGljIjpmYWxzZSwiSXNVbmRlcmxpbmVkIjpmYWxzZSwiUGFyZW50U3R5bGUiOm51bGx9LCJBdXRvU2l6ZSI6MCwiRm9yZWdyb3VuZCI6eyIkaWQiOiIzODAiLCJDb2xvciI6eyIkaWQiOiIzO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4MiIsIlRvcCI6MC4wLCJMZWZ0IjowLjAsIlJpZ2h0IjoyMC4wLCJCb3R0b20iOjAuMH0sIlBhZGRpbmciOnsiJGlkIjoiMzgzIiwiVG9wIjowLjAsIkxlZnQiOjAuMCwiUmlnaHQiOjAuMCwiQm90dG9tIjowLjB9LCJCYWNrZ3JvdW5kIjp7IiRpZCI6IjM4NCIsIkNvbG9yIjp7IiRyZWYiOiIxNjAifX0sIklzVmlzaWJsZSI6dHJ1ZSwiV2lkdGgiOjAuMCwiSGVpZ2h0IjowLjAsIkJvcmRlclN0eWxlIjpudWxsLCJQYXJlbnRTdHlsZSI6bnVsbH0sIkxlZnRFbmRDYXBzU3R5bGUiOnsiJGlkIjoiMzg1IiwiRm9udFNldHRpbmdzIjp7IiRpZCI6IjM4NiIsIkZvbnRTaXplIjoxOCwiRm9udE5hbWUiOiJDYWxpYnJpIiwiSXNCb2xkIjp0cnVlLCJJc0l0YWxpYyI6ZmFsc2UsIklzVW5kZXJsaW5lZCI6ZmFsc2UsIlBhcmVudFN0eWxlIjpudWxsfSwiQXV0b1NpemUiOjAsIkZvcmVncm91bmQiOnsiJGlkIjoiMzg3IiwiQ29sb3IiOnsiJGlkIjoiMzg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zODkiLCJUb3AiOjAuMCwiTGVmdCI6MzkuNTA2NjY2NjY2NjY2NjYxLCJSaWdodCI6MC4wLCJCb3R0b20iOjAuMH0sIlBhZGRpbmciOnsiJGlkIjoiMzkwIiwiVG9wIjowLjAsIkxlZnQiOjAuMCwiUmlnaHQiOjAuMCwiQm90dG9tIjowLjB9LCJCYWNrZ3JvdW5kIjp7IiRpZCI6IjM5MSIsIkNvbG9yIjp7IiRyZWYiOiIxNjAifX0sIklzVmlzaWJsZSI6ZmFsc2UsIldpZHRoIjowLjAsIkhlaWdodCI6MC4wLCJCb3JkZXJTdHlsZSI6bnVsbCwiUGFyZW50U3R5bGUiOm51bGx9LCJUb2RheVRleHRTdHlsZSI6eyIkaWQiOiIzOTIiLCJGb250U2V0dGluZ3MiOnsiJGlkIjoiMzkzIiwiRm9udFNpemUiOjEyLCJGb250TmFtZSI6IkNhbGlicmkiLCJJc0JvbGQiOmZhbHNlLCJJc0l0YWxpYyI6ZmFsc2UsIklzVW5kZXJsaW5lZCI6ZmFsc2UsIlBhcmVudFN0eWxlIjpudWxsfSwiQXV0b1NpemUiOjAsIkZvcmVncm91bmQiOnsiJGlkIjoiMzk0IiwiQ29sb3IiOnsiJGlkIjoiMzk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5NiIsIlRvcCI6MC4wLCJMZWZ0IjowLjAsIlJpZ2h0IjowLjAsIkJvdHRvbSI6MC4wfSwiUGFkZGluZyI6eyIkaWQiOiIzOTciLCJUb3AiOjAuMCwiTGVmdCI6MC4wLCJSaWdodCI6MC4wLCJCb3R0b20iOjAuMH0sIkJhY2tncm91bmQiOnsiJGlkIjoiMzk4IiwiQ29sb3IiOnsiJHJlZiI6IjE2MCJ9fSwiSXNWaXNpYmxlIjp0cnVlLCJXaWR0aCI6MC4wLCJIZWlnaHQiOjAuMCwiQm9yZGVyU3R5bGUiOm51bGwsIlBhcmVudFN0eWxlIjpudWxsfSwiVG9kYXlNYXJrZXJTdHlsZSI6eyIkaWQiOiIzOTkiLCJNYXJnaW4iOnsiJGlkIjoiNDAwIiwiVG9wIjowLjAsIkxlZnQiOjAuMCwiUmlnaHQiOjAuMCwiQm90dG9tIjowLjB9LCJQYWRkaW5nIjp7IiRpZCI6IjQwMSIsIlRvcCI6MC4wLCJMZWZ0IjowLjAsIlJpZ2h0IjowLjAsIkJvdHRvbSI6MC4wfSwiQmFja2dyb3VuZCI6eyIkaWQiOiI0MDIiLCJDb2xvciI6eyIkaWQiOiI0MDMiLCJBIjoyNTUsIlIiOjI1NSwiRyI6MCwiQiI6MH19LCJJc1Zpc2libGUiOnRydWUsIldpZHRoIjowLjAsIkhlaWdodCI6MC4wLCJCb3JkZXJTdHlsZSI6bnVsbCwiUGFyZW50U3R5bGUiOm51bGx9LCJTY2FsZVN0eWxlIjp7IiRpZCI6IjQwNCIsIlNoYXBlIjozLCJTaG93U2VnbWVudFNlcGFyYXRvcnMiOmZhbHNlLCJTZWdtZW50U2VwYXJhdG9yT3BhY2l0eSI6MzAsIkhhc0JlZW5WaXNpYmxlQmVmb3JlIjp0cnVlLCJGb250U2V0dGluZ3MiOnsiJGlkIjoiNDA1IiwiRm9udFNpemUiOjEyLCJGb250TmFtZSI6IkNhbGlicmkiLCJJc0JvbGQiOmZhbHNlLCJJc0l0YWxpYyI6ZmFsc2UsIklzVW5kZXJsaW5lZCI6ZmFsc2UsIlBhcmVudFN0eWxlIjpudWxsfSwiQXV0b1NpemUiOjAsIkZvcmVncm91bmQiOnsiJGlkIjoiNDA2IiwiQ29sb3IiOnsiJGlkIjoiNDA3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wOCIsIlRvcCI6MC4wLCJMZWZ0Ijo1LjAsIlJpZ2h0IjowLjAsIkJvdHRvbSI6MC4wfSwiUGFkZGluZyI6eyIkaWQiOiI0MDkiLCJUb3AiOjAuMCwiTGVmdCI6MC4wLCJSaWdodCI6MC4wLCJCb3R0b20iOjAuMH0sIkJhY2tncm91bmQiOnsiJGlkIjoiNDEwIiwiQ29sb3IiOnsiJHJlZiI6IjE2MCJ9fSwiSXNWaXNpYmxlIjp0cnVlLCJXaWR0aCI6MC4wLCJIZWlnaHQiOjAuMCwiQm9yZGVyU3R5bGUiOm51bGwsIlBhcmVudFN0eWxlIjpudWxsfSwiU2luZ2xlU2NhbGVTaGFwZVN0eWxlIjp7IiRpZCI6IjQxMSIsIlNoYXBlIjowLCJIZWlnaHQiOjAuMH0sIk1pZGRsZVRpZXJTY2FsZVN0eWxlIjp7IiRpZCI6IjQxMiIsIlNoYXBlIjozLCJTaG93U2VnbWVudFNlcGFyYXRvcnMiOmZhbHNlLCJTZWdtZW50U2VwYXJhdG9yT3BhY2l0eSI6MzAsIkhhc0JlZW5WaXNpYmxlQmVmb3JlIjpmYWxzZSwiRm9udFNldHRpbmdzIjp7IiRpZCI6IjQxMyIsIkZvbnRTaXplIjoxMiwiRm9udE5hbWUiOiJDYWxpYnJpIiwiSXNCb2xkIjpmYWxzZSwiSXNJdGFsaWMiOmZhbHNlLCJJc1VuZGVybGluZWQiOmZhbHNlLCJQYXJlbnRTdHlsZSI6bnVsbH0sIkF1dG9TaXplIjowLCJGb3JlZ3JvdW5kIjp7IiRpZCI6IjQxNCIsIkNvbG9yIjp7IiRpZCI6IjQx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MTYiLCJUb3AiOjAuMCwiTGVmdCI6NS4wLCJSaWdodCI6MC4wLCJCb3R0b20iOjAuMH0sIlBhZGRpbmciOnsiJGlkIjoiNDE3IiwiVG9wIjowLjAsIkxlZnQiOjAuMCwiUmlnaHQiOjAuMCwiQm90dG9tIjowLjB9LCJCYWNrZ3JvdW5kIjp7IiRpZCI6IjQxOCIsIkNvbG9yIjp7IiRpZCI6IjQxOSIsIkEiOjAsIlIiOjAsIkciOjAsIkIiOjB9fSwiSXNWaXNpYmxlIjpmYWxzZSwiV2lkdGgiOjAuMCwiSGVpZ2h0IjowLjAsIkJvcmRlclN0eWxlIjpudWxsLCJQYXJlbnRTdHlsZSI6bnVsbH0sIkJvdHRvbVRpZXJTY2FsZVN0eWxlIjp7IiRpZCI6IjQyMCIsIlNoYXBlIjozLCJTaG93U2VnbWVudFNlcGFyYXRvcnMiOmZhbHNlLCJTZWdtZW50U2VwYXJhdG9yT3BhY2l0eSI6MzAsIkhhc0JlZW5WaXNpYmxlQmVmb3JlIjpmYWxzZSwiRm9udFNldHRpbmdzIjp7IiRpZCI6IjQyMSIsIkZvbnRTaXplIjoxMiwiRm9udE5hbWUiOiJDYWxpYnJpIiwiSXNCb2xkIjpmYWxzZSwiSXNJdGFsaWMiOmZhbHNlLCJJc1VuZGVybGluZWQiOmZhbHNlLCJQYXJlbnRTdHlsZSI6bnVsbH0sIkF1dG9TaXplIjowLCJGb3JlZ3JvdW5kIjp7IiRpZCI6IjQyMiIsIkNvbG9yIjp7IiRpZCI6IjQy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MjQiLCJUb3AiOjAuMCwiTGVmdCI6NS4wLCJSaWdodCI6MC4wLCJCb3R0b20iOjAuMH0sIlBhZGRpbmciOnsiJGlkIjoiNDI1IiwiVG9wIjowLjAsIkxlZnQiOjAuMCwiUmlnaHQiOjAuMCwiQm90dG9tIjowLjB9LCJCYWNrZ3JvdW5kIjp7IiRpZCI6IjQyNiIsIkNvbG9yIjp7IiRpZCI6IjQyNyIsIkEiOjAsIlIiOjAsIkciOjAsIkIiOjB9fSwiSXNWaXNpYmxlIjpmYWxzZSwiV2lkdGgiOjAuMCwiSGVpZ2h0IjowLjAsIkJvcmRlclN0eWxlIjpudWxsLCJQYXJlbnRTdHlsZSI6bnVsbH0sIkVsYXBzZWRUaW1lQmFja2dyb3VuZCI6eyIkaWQiOiI0MjgiLCJDb2xvciI6eyIkaWQiOiI0MjkiLCJBIjoxOTEsIlIiOjI1NSwiRyI6MCwiQiI6MH19LCJBcHBlbmRZZWFyT25ZZWFyQ2hhbmdlIjpmYWxzZSwiRWxhcHNlZFRpbWVGb3JtYXQiOjIsIlRvZGF5TWFya2VyUG9zaXRpb24iOjIsIlF1aWNrUG9zaXRpb24iOjMsIkFic29sdXRlUG9zaXRpb24iOjU0LjQ5NDcyNDMsIk1hcmdpbiI6eyIkaWQiOiI0MzAiLCJUb3AiOjAuMCwiTGVmdCI6MTAuMCwiUmlnaHQiOjEwLjAsIkJvdHRvbSI6MC4wfSwiUGFkZGluZyI6eyIkaWQiOiI0MzEiLCJUb3AiOjAuMCwiTGVmdCI6MC4wLCJSaWdodCI6MC4wLCJCb3R0b20iOjAuMH0sIkJhY2tncm91bmQiOnsiJGlkIjoiNDMyIiwiQ29sb3IiOnsiJGlkIjoiNDMzIiwiQSI6MjU1LCJSIjo0NywiRyI6NTQsIkIiOjE1M319LCJJc1Zpc2libGUiOnRydWUsIldpZHRoIjowLjAsIkhlaWdodCI6MC4wLCJCb3JkZXJTdHlsZSI6bnVsbCwiUGFyZW50U3R5bGUiOm51bGx9LCJEZWZhdWx0TWlsZXN0b25lU3R5bGUiOnsiJGlkIjoiNDM0IiwiU2hhcGUiOjIsIkNvbm5lY3Rvck1hcmdpbiI6eyIkaWQiOiI0MzUiLCJUb3AiOjAuMCwiTGVmdCI6Mi4wLCJSaWdodCI6Mi4wLCJCb3R0b20iOjAuMH0sIkNvbm5lY3RvclN0eWxlIjp7IiRpZCI6IjQzNiIsIkxpbmVDb2xvciI6eyIkaWQiOiI0MzciLCIkdHlwZSI6Ik5MUkUuQ29tbW9uLkRvbS5Tb2xpZENvbG9yQnJ1c2gsIE5MUkUuQ29tbW9uIiwiQ29sb3IiOnsiJGlkIjoiNDM4IiwiQSI6MTI3LCJSIjo3OSwiRyI6MTI5LCJCIjoxODl9fSwiTGluZVdlaWdodCI6MS4wLCJMaW5lVHlwZSI6MCwiUGFyZW50U3R5bGUiOm51bGx9LCJJc0JlbG93VGltZWJhbmQiOmZhbHNlLCJQb3NpdGlvbk9uVGFzayI6MCwiSGlkZURhdGUiOmZhbHNlLCJTaGFwZVNpemUiOjEsIlNwYWNpbmciOjIuMCwiUGFkZGluZyI6eyIkaWQiOiI0MzkiLCJUb3AiOjcuMCwiTGVmdCI6My4wLCJSaWdodCI6MC4wLCJCb3R0b20iOjIuMH0sIlNoYXBlU3R5bGUiOnsiJGlkIjoiNDQwIiwiTWFyZ2luIjp7IiRpZCI6IjQ0MSIsIlRvcCI6MC4wLCJMZWZ0IjowLjAsIlJpZ2h0IjowLjAsIkJvdHRvbSI6MC4wfSwiUGFkZGluZyI6eyIkaWQiOiI0NDIiLCJUb3AiOjAuMCwiTGVmdCI6MC4wLCJSaWdodCI6MC4wLCJCb3R0b20iOjAuMH0sIkJhY2tncm91bmQiOnsiJGlkIjoiNDQzIiwiQ29sb3IiOnsiJGlkIjoiNDQ0IiwiQSI6MjU1LCJSIjowLCJHIjoxMTQsIkIiOjE4OH19LCJJc1Zpc2libGUiOnRydWUsIldpZHRoIjoxMy4wLCJIZWlnaHQiOjEzLjAsIkJvcmRlclN0eWxlIjp7IiRpZCI6IjQ0NSIsIkxpbmVDb2xvciI6eyIkaWQiOiI0NDYiLCIkdHlwZSI6Ik5MUkUuQ29tbW9uLkRvbS5Tb2xpZENvbG9yQnJ1c2gsIE5MUkUuQ29tbW9uIiwiQ29sb3IiOnsiJGlkIjoiNDQ3IiwiQSI6MjU1LCJSIjoyNTUsIkciOjAsIkIiOjB9fSwiTGluZVdlaWdodCI6MC4wLCJMaW5lVHlwZSI6MCwiUGFyZW50U3R5bGUiOm51bGx9LCJQYXJlbnRTdHlsZSI6bnVsbH0sIlRpdGxlU3R5bGUiOnsiJGlkIjoiNDQ4IiwiRm9udFNldHRpbmdzIjp7IiRpZCI6IjQ0OSIsIkZvbnRTaXplIjoxMSwiRm9udE5hbWUiOiJDYWxpYnJpIiwiSXNCb2xkIjp0cnVlLCJJc0l0YWxpYyI6ZmFsc2UsIklzVW5kZXJsaW5lZCI6ZmFsc2UsIlBhcmVudFN0eWxlIjpudWxsfSwiQXV0b1NpemUiOjAsIkZvcmVncm91bmQiOnsiJGlkIjoiNDUwIiwiQ29sb3IiOnsiJGlkIjoiNDU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MiIsIlRvcCI6MC4wLCJMZWZ0IjowLjAsIlJpZ2h0IjowLjAsIkJvdHRvbSI6MC4wfSwiUGFkZGluZyI6eyIkaWQiOiI0NTMiLCJUb3AiOjAuMCwiTGVmdCI6MC4wLCJSaWdodCI6MC4wLCJCb3R0b20iOjAuMH0sIkJhY2tncm91bmQiOnsiJGlkIjoiNDU0IiwiQ29sb3IiOnsiJHJlZiI6IjE2MCJ9fSwiSXNWaXNpYmxlIjp0cnVlLCJXaWR0aCI6MC4wLCJIZWlnaHQiOjAuMCwiQm9yZGVyU3R5bGUiOm51bGw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HJlZiI6IjE2MCJ9fSwiSXNWaXNpYmxlIjp0cnVlLCJXaWR0aCI6MC4wLCJIZWlnaHQiOjAuMCwiQm9yZGVyU3R5bGUiOm51bGwsIlBhcmVudFN0eWxlIjpudWxsfSwiRGF0ZUZvcm1hdCI6eyIkaWQiOiI0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zIiwiRm9ybWF0IjowLCJJc1Zpc2libGUiOmZhbHNlLCJMYXN0S25vd25WaXNpYmlsaXR5U3RhdGUiOmZhbHNlfSwiSXNWaXNpYmxlIjp0cnVlLCJQYXJlbnRTdHlsZSI6bnVsbH0sIkRlZmF1bHRUYXNrU3R5bGUiOnsiJGlkIjoiNDY0IiwiU2hhcGUiOjEsIlNoYXBlVGhpY2tuZXNzIjowLCJEdXJhdGlvbkZvcm1hdCI6MCwiSW5jbHVkZU5vbldvcmtpbmdEYXlzSW5EdXJhdGlvbiI6ZmFsc2UsIlBlcmNlbnRhZ2VDb21wbGV0ZVN0eWxlIjp7IiRpZCI6IjQ2NSIsIkZvbnRTZXR0aW5ncyI6eyIkaWQiOiI0NjYiLCJGb250U2l6ZSI6MTAsIkZvbnROYW1lIjoiQ2FsaWJyaSIsIklzQm9sZCI6ZmFsc2UsIklzSXRhbGljIjpmYWxzZSwiSXNVbmRlcmxpbmVkIjpmYWxzZSwiUGFyZW50U3R5bGUiOm51bGx9LCJBdXRvU2l6ZSI6MCwiRm9yZWdyb3VuZCI6eyIkcmVmIjoiMTU1In0sIk1heFdpZHRoIjoyMDAuMCwiTWF4SGVpZ2h0IjoiSW5maW5pdHkiLCJTbWFydEZvcmVncm91bmRJc0FjdGl2ZSI6ZmFsc2UsIkhvcml6b250YWxBbGlnbm1lbnQiOjAsIlZlcnRpY2FsQWxpZ25tZW50IjowLCJTbWFydEZvcmVncm91bmQiOm51bGwsIkJhY2tncm91bmRGaWxsVHlwZSI6MCwiTWFyZ2luIjp7IiRyZWYiOiIxNTcifSwiUGFkZGluZyI6eyIkcmVmIjoiMTU4In0sIkJhY2tncm91bmQiOnsiJHJlZiI6IjE1OSJ9LCJJc1Zpc2libGUiOnRydWUsIldpZHRoIjowLjAsIkhlaWdodCI6MC4wLCJCb3JkZXJTdHlsZSI6bnVsbCwiUGFyZW50U3R5bGUiOm51bGx9LCJEdXJhdGlvblN0eWxlIjp7IiRpZCI6IjQ2NyIsIkZvbnRTZXR0aW5ncyI6eyIkaWQiOiI0NjgiLCJGb250U2l6ZSI6MTAsIkZvbnROYW1lIjoiQ2FsaWJyaSIsIklzQm9sZCI6ZmFsc2UsIklzSXRhbGljIjpmYWxzZSwiSXNVbmRlcmxpbmVkIjpmYWxzZSwiUGFyZW50U3R5bGUiOm51bGx9LCJBdXRvU2l6ZSI6MCwiRm9yZWdyb3VuZCI6eyIkcmVmIjoiMTY0In0sIk1heFdpZHRoIjoyMDAuMCwiTWF4SGVpZ2h0IjoiSW5maW5pdHkiLCJTbWFydEZvcmVncm91bmRJc0FjdGl2ZSI6ZmFsc2UsIkhvcml6b250YWxBbGlnbm1lbnQiOjAsIlZlcnRpY2FsQWxpZ25tZW50IjowLCJTbWFydEZvcmVncm91bmQiOm51bGwsIkJhY2tncm91bmRGaWxsVHlwZSI6MCwiTWFyZ2luIjp7IiRyZWYiOiIxNjYifSwiUGFkZGluZyI6eyIkcmVmIjoiMTY3In0sIkJhY2tncm91bmQiOnsiJHJlZiI6IjE2OCJ9LCJJc1Zpc2libGUiOnRydWUsIldpZHRoIjowLjAsIkhlaWdodCI6MC4wLCJCb3JkZXJTdHlsZSI6bnVsbCwiUGFyZW50U3R5bGUiOm51bGx9LCJIb3Jpem9udGFsQ29ubmVjdG9yU3R5bGUiOnsiJGlkIjoiNDY5IiwiTGluZUNvbG9yIjp7IiRyZWYiOiIxNzEifSwiTGluZVdlaWdodCI6MS4wLCJMaW5lVHlwZSI6MCwiUGFyZW50U3R5bGUiOm51bGx9LCJWZXJ0aWNhbENvbm5lY3RvclN0eWxlIjp7IiRpZCI6IjQ3MCIsIkxpbmVDb2xvciI6eyIkcmVmIjoiMTc0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NDcxIiwiTWFyZ2luIjp7IiRyZWYiOiIxNzcifSwiUGFkZGluZyI6eyIkcmVmIjoiMTc4In0sIkJhY2tncm91bmQiOnsiJGlkIjoiNDcyIiwiQ29sb3IiOnsiJGlkIjoiNDczIiwiQSI6MjU1LCJSIjowLCJHIjoxMTQsIkIiOjE4OH19LCJJc1Zpc2libGUiOnRydWUsIldpZHRoIjowLjAsIkhlaWdodCI6MTAuMCwiQm9yZGVyU3R5bGUiOnsiJGlkIjoiNDc0IiwiTGluZUNvbG9yIjp7IiRpZCI6IjQ3NSIsIiR0eXBlIjoiTkxSRS5Db21tb24uRG9tLlNvbGlkQ29sb3JCcnVzaCwgTkxSRS5Db21tb24iLCJDb2xvciI6eyIkaWQiOiI0NzYiLCJBIjoyNTUsIlIiOjI1NSwiRyI6MCwiQiI6MH19LCJMaW5lV2VpZ2h0IjowLjAsIkxpbmVUeXBlIjowLCJQYXJlbnRTdHlsZSI6bnVsbH0sIlBhcmVudFN0eWxlIjpudWxsfSwiVGl0bGVTdHlsZSI6eyIkaWQiOiI0NzciLCJGb250U2V0dGluZ3MiOnsiJGlkIjoiNDc4IiwiRm9udFNpemUiOjExLCJGb250TmFtZSI6IkNhbGlicmkiLCJJc0JvbGQiOnRydWUsIklzSXRhbGljIjpmYWxzZSwiSXNVbmRlcmxpbmVkIjpmYWxzZSwiUGFyZW50U3R5bGUiOm51bGx9LCJBdXRvU2l6ZSI6MCwiRm9yZWdyb3VuZCI6eyIkaWQiOiI0NzkiLCJDb2xvciI6eyIkaWQiOiI0ODA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4OCJ9LCJQYWRkaW5nIjp7IiRyZWYiOiIxODkifSwiQmFja2dyb3VuZCI6eyIkaWQiOiI0ODEiLCJDb2xvciI6eyIkcmVmIjoiMTYwIn19LCJJc1Zpc2libGUiOnRydWUsIldpZHRoIjowLjAsIkhlaWdodCI6MC4wLCJCb3JkZXJTdHlsZSI6bnVsbCwiUGFyZW50U3R5bGUiOm51bGx9LCJEYXRlU3R5bGUiOnsiJGlkIjoiNDgyIiwiRm9udFNldHRpbmdzIjp7IiRpZCI6IjQ4MyIsIkZvbnRTaXplIjoxMCwiRm9udE5hbWUiOiJDYWxpYnJpIiwiSXNCb2xkIjpmYWxzZSwiSXNJdGFsaWMiOmZhbHNlLCJJc1VuZGVybGluZWQiOmZhbHNlLCJQYXJlbnRTdHlsZSI6bnVsbH0sIkF1dG9TaXplIjowLCJGb3JlZ3JvdW5kIjp7IiRpZCI6IjQ4NCIsIkNvbG9yIjp7IiRpZCI6IjQ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E5NyJ9LCJQYWRkaW5nIjp7IiRyZWYiOiIxOTgifSwiQmFja2dyb3VuZCI6eyIkaWQiOiI0ODYiLCJDb2xvciI6eyIkcmVmIjoiMTYwIn19LCJJc1Zpc2libGUiOnRydWUsIldpZHRoIjowLjAsIkhlaWdodCI6MC4wLCJCb3JkZXJTdHlsZSI6bnVsbCwiUGFyZW50U3R5bGUiOm51bGx9LCJEYXRlRm9ybWF0Ijp7IiRpZCI6IjQ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giLCJGb3JtYXQiOjAsIklzVmlzaWJsZSI6ZmFsc2UsIkxhc3RLbm93blZpc2liaWxpdHlTdGF0ZSI6ZmFsc2V9LCJJc1Zpc2libGUiOnRydWUsIlBhcmVudFN0eWxlIjpudWxsLCJfZXhwbGljaXRseVNldCI6eyIkaWQiOiI0ODk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NDkwIiwiR3JpZGxpbmVTdHlsZSI6eyIkaWQiOiI0OTEiLCJMaW5lQ29sb3IiOnsiJGlkIjoiNDkyIiwiJHR5cGUiOiJOTFJFLkNvbW1vbi5Eb20uU29saWRDb2xvckJydXNoLCBOTFJFLkNvbW1vbiIsIkNvbG9yIjp7IiRpZCI6IjQ5MyIsIkEiOjM4LCJSIjo5MSwiRyI6MTU1LCJCIjoyMTN9fSwiTGluZVdlaWdodCI6MS4wLCJMaW5lVHlwZSI6MCwiUGFyZW50U3R5bGUiOm51bGx9LCJNYXJnaW4iOnsiJGlkIjoiNDk0IiwiVG9wIjowLjAsIkxlZnQiOjAuMCwiUmlnaHQiOjAuMCwiQm90dG9tIjowLjB9LCJQYWRkaW5nIjp7IiRpZCI6IjQ5NSIsIlRvcCI6MC4wLCJMZWZ0IjowLjAsIlJpZ2h0IjowLjAsIkJvdHRvbSI6MC4wfSwiQmFja2dyb3VuZCI6bnVsbCwiSXNWaXNpYmxlIjp0cnVlLCJXaWR0aCI6MC4wLCJIZWlnaHQiOjAuMCwiQm9yZGVyU3R5bGUiOnsiJGlkIjoiNDk2IiwiTGluZUNvbG9yIjpudWxsLCJMaW5lV2VpZ2h0IjowLjAsIkxpbmVUeXBlIjowLCJQYXJlbnRTdHlsZSI6bnVsbH0sIlBhcmVudFN0eWxlIjpudWxsfSwiQWN0aXZpdHlMaW5lUGFuZWxTdHlsZSI6eyIkaWQiOiI0OTciLCJBY3Rpdml0eUxpbmVTdHlsZSI6eyIkaWQiOiI0OTgiLCJMaW5lQ29sb3IiOnsiJGlkIjoiNDk5IiwiJHR5cGUiOiJOTFJFLkNvbW1vbi5Eb20uU29saWRDb2xvckJydXNoLCBOTFJFLkNvbW1vbiIsIkNvbG9yIjp7IiRpZCI6IjUwMCIsIkEiOjM4LCJSIjo2OCwiRyI6MTE0LCJCIjoxOTZ9fSwiTGluZVdlaWdodCI6MS4wLCJMaW5lVHlwZSI6MCwiUGFyZW50U3R5bGUiOm51bGx9LCJNYXJnaW4iOnsiJGlkIjoiNTAxIiwiVG9wIjowLjAsIkxlZnQiOjAuMCwiUmlnaHQiOjAuMCwiQm90dG9tIjowLjB9LCJQYWRkaW5nIjp7IiRpZCI6IjUwMiIsIlRvcCI6MC4wLCJMZWZ0IjowLjAsIlJpZ2h0IjowLjAsIkJvdHRvbSI6MC4wfSwiQmFja2dyb3VuZCI6bnVsbCwiSXNWaXNpYmxlIjp0cnVlLCJXaWR0aCI6MC4wLCJIZWlnaHQiOjAuMCwiQm9yZGVyU3R5bGUiOnsiJGlkIjoiNTAzIiwiTGluZUNvbG9yIjpudWxsLCJMaW5lV2VpZ2h0IjowLjAsIkxpbmVUeXBlIjowLCJQYXJlbnRTdHlsZSI6bnVsbH0sIlBhcmVudFN0eWxlIjpudWxsfSwiU2hvd0VsYXBzZWRUaW1lR3JhZGllbnRTdHlsZSI6ZmFsc2UsIlRpbWViYW5kUmVzZXJ2ZWRMZWZ0QXJlYVN0eWxlIjp7IiRpZCI6IjUwNCIsIkFjdGl2aXR5SGVhZGVyV2lkdGgiOjAuMCwiSXNTZXQiOmZhbHNlfSwiRGVmYXVsdFN3aW1sYW5lU3R5bGUiOm51bGx9LCJTY2FsZSI6bnVsbCwiU2NhbGVWMiI6eyIkaWQiOiI1MDUiLCJTdGFydERhdGUiOiIwMDAxLTAxLTAxVDAwOjAwOjAwIiwiRW5kRGF0ZSI6IjIwMjItMTEtMTBUMjM6NTk6MDAiLCJBdXRvRGF0ZVJhbmdlIjp0cnVlLCJXb3JraW5nRGF5cyI6MzEsIkZpc2NhbFllYXIiOnsiJGlkIjoiNTA2IiwiU3RhcnRNb250aCI6MSwiVXNlU3RhcnRpbmdZZWFyRm9yTnVtYmVyaW5nIjp0cnVlLCJTaG93RmlzY2FsWWVhckxhYmVsIjp0cnVlfSwiVG9kYXlNYXJrZXJUZXh0IjoiVG9kYXkiLCJBdXRvU2NhbGVUeXBlIjp0cnVlLCJUaW1lYmFuZFNjYWxlcyI6eyIkaWQiOiI1MDciLCJUb3BTY2FsZUxheWVyIjp7IiRpZCI6IjUwOCIsIkZvcm1hdCI6InciLCJUeXBlIjoxfSwiTWlkZGxlU2NhbGVMYXllciI6eyIkaWQiOiI1MDkiLCJGb3JtYXQiOm51bGwsIlR5cGUiOjB9LCJCb3R0b21TY2FsZUxheWVyIjp7IiRpZCI6IjUxMCIsIkZvcm1hdCI6bnVsbCwiVHlwZSI6MH19fSwiTWlsZXN0b25lcyI6W10sIlRhc2tzIjpbXSwiU3dpbWxhbmVzIjpbXSwiTXNQcm9qZWN0SXRlbXNUcmVlIjp7IiRpZCI6IjUxMSIsIlJvb3QiOnsiSW1wb3J0SWQiOm51bGwsIklzSW1wb3J0ZWQiOmZhbHNlLCJDaGlsZHJlbiI6W119fSwiTWV0YWRhdGEiOnsiJGlkIjoiNTEyIiwiUmVjZW50Q29sb3JzQ29sbGVjdGlvbiI6IltdIiwiU291cmNlVGVtcGxhdGUiOiJ7XCIkaWRcIjpcIjFcIixcIklkXCI6XCJjYzI2Zjg2My0yN2NlLTQ4MGUtYTU4OS1iM2YxMmYyZDZlYjBcIixcIkN1bHR1cmVJbmZvTmFtZVwiOlwiZW4tVVNcIixcIlZlcnNpb25cIjp7XCIkaWRcIjpcIjJcIixcIlRlbXBsYXRlRG9tVmVyc2lvblwiOlwiMS4yLjBcIn0sXCJFZmZlY3RcIjoxLFwiU3R5bGVcIjp7XCIkaWRcIjpcIjNcIixcIlRpbWViYW5kU3R5bGVcIjp7XCIkaWRcIjpcIjRcIixcIlNjYWxlTWFya2luZ1wiOjEsXCJTaGFwZVwiOjEwLFwiU2hhcGVTdHlsZVwiOntcIiRpZFwiOlwiNVwiLFwiTWFyZ2luXCI6e1wiJGlkXCI6XCI2XCIsXCJUb3BcIjowLjAsXCJMZWZ0XCI6MTAuMCxcIlJpZ2h0XCI6MTAuMCxcIkJvdHRvbVwiOjAuMH0sXCJQYWRkaW5nXCI6e1wiJGlkXCI6XCI3XCIsXCJUb3BcIjozLjAsXCJMZWZ0XCI6MC4wLFwiUmlnaHRcIjowLjAsXCJCb3R0b21cIjozLjB9LFwiQmFja2dyb3VuZFwiOntcIiRpZFwiOlwiOFwiLFwiQ29sb3JcIjp7XCIkaWRcIjpcIjlcIixcIkFcIjoyNTUsXCJSXCI6NjgsXCJHXCI6ODQsXCJCXCI6MTA2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Y4LFwiR1wiOjg0LFwiQlwiOjEwNn19LFwiSXNWaXNpYmxlXCI6dHJ1ZSxcIldpZHRoXCI6ODU4LjAsXCJIZWlnaHRcIjoy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zLjAsXCJMZWZ0XCI6MC4wLFwiUmlnaHRcIjowLjAsXCJCb3R0b21cIjozLjB9LFwiQmFja2dyb3VuZFwiOntcIiRpZFwiOlwiMjRcIixcIkNvbG9yXCI6e1wiJGlkXCI6XCIyNVwiLFwiQVwiOjI1NSxcIlJcIjo2OCxcIkdcIjo4NCxcIkJcIjoxMDZ9fSxcIklzVmlzaWJsZVwiOnRydWUsXCJXaWR0aFwiOjg1OC4wLFwiSGVpZ2h0XCI6Mj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ZmFsc2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mYWxzZSxcIlNlZ21lbnRTZXBhcmF0b3JPcGFjaXR5XCI6MzAsXCJTaGFwZVwiOjM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mZhbHNlLFwiU2VnbWVudFNlcGFyYXRvck9wYWNpdHlcIjozMCxcIlNoYXBlXCI6My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0NyxcIkdcIjo1NCxcIkJcIjoxNTN9fSxcIklzVmlzaWJsZVwiOnRydWUsXCJXaWR0aFwiOjAuMCxcIkhlaWdodFwiOjAuMCxcIkJvcmRlclN0eWxlXCI6bnVsbH0sXCJEZWZhdWx0TWlsZXN0b25lU3R5bGVcIjp7XCIkaWRcIjpcIjg1XCIsXCJTaGFwZVwiOjI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3OSxcIkdcIjoxMjksXCJCXCI6MTg5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zLjAsXCJIZWlnaHRcIjoxMy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SxcIlNoYXBlVGhpY2tuZXNzXCI6MC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MyxcIlRpdGxlUG9zaXRpb25cIjo0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A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A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J9LCJTZXR0aW5ncyI6eyIkaWQiOiI1MTMiLCJJbXBhT3B0aW9ucyI6eyIkaWQiOiI1MTQ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UiLCJVc2VUaW1lIjpmYWxzZSwiV29ya0RheVN0YXJ0IjoiMDA6MDA6MDAiLCJXb3JrRGF5RW5kIjoiMjM6NTk6MDAifSwiTGFzdFVzZWRUZW1wbGF0ZUlkIjoiY2MyNmY4NjMtMjdjZS00ODBlLWE1ODktYjNmMTJmMmQ2ZWIw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0-27T23:59:00.0000000Z"/>
  <p:tag name="OTLENDDATE" val="2022-11-08T23:59:00.0000000Z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1-08T23:59:00.0000000Z"/>
  <p:tag name="OTLENDDATE" val="2022-11-10T23:59:00.0000000Z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Define the project's goals"/>
  <p:tag name="OTLDATE" val="2022-10-18T23:59:00.0000000"/>
  <p:tag name="OTLPOSITIONONTASK" val="None"/>
  <p:tag name="OTLRELATEDTASKID" val="00000000-0000-0000-0000-000000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Outline requirements"/>
  <p:tag name="OTLDATE" val="2022-10-25T23:59:00.0000000"/>
  <p:tag name="OTLPOSITIONONTASK" val="None"/>
  <p:tag name="OTLRELATEDTASKID" val="00000000-0000-0000-0000-0000000000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lan the budget"/>
  <p:tag name="OTLDATE" val="2022-10-27T23:59:00.0000000"/>
  <p:tag name="OTLPOSITIONONTASK" val="None"/>
  <p:tag name="OTLRELATEDTASKID" val="00000000-0000-0000-0000-0000000000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reak down the project into tasks"/>
  <p:tag name="OTLDATE" val="2022-11-01T23:59:00.0000000"/>
  <p:tag name="OTLPOSITIONONTASK" val="None"/>
  <p:tag name="OTLRELATEDTASKID" val="00000000-0000-0000-0000-0000000000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ssign roles and responsibilities"/>
  <p:tag name="OTLDATE" val="2022-11-03T23:59:00.0000000"/>
  <p:tag name="OTLPOSITIONONTASK" val="None"/>
  <p:tag name="OTLRELATEDTASKID" val="00000000-0000-0000-0000-00000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Bottom"/>
  <p:tag name="OTLTIMEBANDTHREEDEFFECTS" val="Gel"/>
  <p:tag name="OTLTIMEBANDAUTODATERANGE" val="True"/>
  <p:tag name="OTLTIMEBANDSTARTDATE" val="0001-01-01T00:00:00.0000000"/>
  <p:tag name="OTLTIMEBANDENDDATE" val="2022-11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0214CDA3D4A4999525EBC07A1FFCB" ma:contentTypeVersion="8" ma:contentTypeDescription="Create a new document." ma:contentTypeScope="" ma:versionID="9b8531e5eea0da52fc06c77d147f043f">
  <xsd:schema xmlns:xsd="http://www.w3.org/2001/XMLSchema" xmlns:xs="http://www.w3.org/2001/XMLSchema" xmlns:p="http://schemas.microsoft.com/office/2006/metadata/properties" xmlns:ns3="7bff7069-a72b-425d-84c0-a91fd56d9d87" targetNamespace="http://schemas.microsoft.com/office/2006/metadata/properties" ma:root="true" ma:fieldsID="61a8fefed0f38d48ddfe75c6dcbd7e80" ns3:_="">
    <xsd:import namespace="7bff7069-a72b-425d-84c0-a91fd56d9d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f7069-a72b-425d-84c0-a91fd56d9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bff7069-a72b-425d-84c0-a91fd56d9d8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4C3E54-3F7E-4126-9383-D976F2618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f7069-a72b-425d-84c0-a91fd56d9d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Widescreen</PresentationFormat>
  <Paragraphs>171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dcterms:created xsi:type="dcterms:W3CDTF">2014-10-29T22:17:45Z</dcterms:created>
  <dcterms:modified xsi:type="dcterms:W3CDTF">2022-10-27T21:32:44Z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0x0101007080214CDA3D4A4999525EBC07A1FFCB</vt:lpwstr>
  </property>
</Properties>
</file>