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9512-1BA6-E9EC-CE66-ADFABF81F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6BACA-91E1-0EF8-CB39-A0465FBD7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4F27-6240-76ED-3DF7-750A124F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D7E0-47B0-3DDD-BBFB-73821715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8059-768F-7631-C352-B869164A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6884-B31C-4F93-295A-00E933A2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C62E6-0021-B66F-8CDF-9A791E30E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B1FC-1D39-6546-662E-BADA3E5D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323C-75AD-51F7-697B-69139356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4097-E6A7-2817-102E-13113790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C2C4-15FB-BF41-3E2C-351B59F06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03BCA-20D2-3E91-0A51-5A92A6EC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DA10-3BE3-977B-A8CE-8CED34B6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D66F-C5BF-E9CD-60B3-DF0B9A0B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B209-AA36-B283-4F04-2A4C9B49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ABF7-9B6A-31DC-B2A2-FF6B2441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036F-D375-7F60-BFD9-DF8D6312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302E-92CB-0B32-2BB8-8585A169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9432B-E6C7-BF5E-D9FC-FD2A4051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ADA9-CE3A-8067-2E39-B62164BA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8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89A-6E8B-0198-26AA-4954CC4E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9B56C-9F1A-FAB4-5D97-D56D21E5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909D5-D107-1075-86FA-3502C1C0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D1A5-C799-3DA2-A57E-04BCB50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03E2-1929-9AF9-58BE-1B7F175F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B429-9D7B-6D0F-0728-E77B76D7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26F6-CEF0-128E-1840-6D9C856B5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B89C2-600C-A984-426D-41A55718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9849-F207-8B71-A72F-54B11C94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49D71-DA25-4A84-6BDF-6719F59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77A74-D354-F2FC-16B1-A5D8851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4588-C21A-49E3-5E2A-7CBBC33F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73764-0A1A-179B-DD83-15119EC8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9C31B-45DD-1FDE-F1F2-29EEA5C0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F28A2-C693-D040-6095-F69C9B879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173C4-48A3-44F4-0162-B6B40793F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52487-A11F-243C-653B-81E3D6CC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03D0E-B30A-A4A1-15B7-0A3ECB3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3E5D4-BF36-6AA8-CE54-4ACA3330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8312-90E3-32F3-1C66-9A20BB6B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ED2DD-8908-BC8E-4C85-ABE47A52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237BD-35C5-6AC2-8EEA-B3581190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53F4A-F383-228C-E134-6F9A05F5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B116E-B823-2BBD-60CD-DA0B35FB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52F75-1C43-0502-5D8F-9CE52C85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9D0B-ABD6-B164-7333-B52474E9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2BAA-13C3-C42D-6F5B-F9E14CC0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7DAF-A03C-7091-614D-CED7FCC6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C6C1E-39EF-97E7-5ED5-A391DF2A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D99E0-98E3-B3C7-06C7-10D9DDBF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08B02-088D-1ACD-2E9B-71C870E2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1C70-C432-2E6B-6ED5-9CDEF5C0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5944-7078-BE13-122C-109AD2B1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63DD-5B2D-D218-68A0-0F2A969E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FB306-9107-1CC3-BA37-A1FE3AB6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27410-C571-259C-DC84-9C00CEAA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362F5-DDA9-F500-9007-9487A13E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D7714-1980-3AEE-87C7-06329FDD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05EF3-2B94-2C1E-7CDB-B2DD78FE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E285-BA60-6AB2-0367-8D3BBC21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8F55-BF06-D19A-5634-72CB17AC2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C482-0203-401A-BCF7-591B0ABDC15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6D0C-D65D-0AA6-7796-2F91D86A6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E5D9-AE95-FDCF-4D85-50BDC8D2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BDDE-8716-4E95-8CCA-9D9D6591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792C582-B2F0-3280-4171-2B37538A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9" y="371473"/>
            <a:ext cx="9372600" cy="6162675"/>
          </a:xfrm>
          <a:prstGeom prst="rect">
            <a:avLst/>
          </a:prstGeom>
        </p:spPr>
      </p:pic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92B853CF-580E-8970-429A-50378645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35" y="52386"/>
            <a:ext cx="638175" cy="638175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D50FA649-D0E2-ABA3-BD65-4ACD40892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3583" y="52387"/>
            <a:ext cx="638175" cy="638175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81EAFEC9-3EC4-F0A1-635C-823E2B8A1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9817" y="33337"/>
            <a:ext cx="657225" cy="657225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8957638C-DD4E-703F-9DCE-7DE51F4FA5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4150" y="33337"/>
            <a:ext cx="571499" cy="571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4131A1-865D-D9BD-53EF-31E94A4423B9}"/>
              </a:ext>
            </a:extLst>
          </p:cNvPr>
          <p:cNvSpPr txBox="1"/>
          <p:nvPr/>
        </p:nvSpPr>
        <p:spPr>
          <a:xfrm>
            <a:off x="9372600" y="457200"/>
            <a:ext cx="2819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Элементы управления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Кнопка для открытия файла с данными о корреляции</a:t>
            </a:r>
          </a:p>
          <a:p>
            <a:pPr marL="342900" indent="-342900">
              <a:buAutoNum type="arabicParenR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Кнопка для сохранения обработанных данных в файл для дальнейшего использования в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Excel.</a:t>
            </a:r>
          </a:p>
          <a:p>
            <a:pPr marL="342900" indent="-342900">
              <a:buAutoNum type="arabicParenR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Кнопка ввода параметров необходимых для расчета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Therm.Cond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Vis.</a:t>
            </a:r>
          </a:p>
          <a:p>
            <a:pPr marL="342900" indent="-342900">
              <a:buAutoNum type="arabicParenR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Кнопки выбора типа открытых данных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DE064F44-6653-8DA0-DA8C-BD480AD19D4E}"/>
              </a:ext>
            </a:extLst>
          </p:cNvPr>
          <p:cNvSpPr/>
          <p:nvPr/>
        </p:nvSpPr>
        <p:spPr>
          <a:xfrm flipH="1">
            <a:off x="7208286" y="1231061"/>
            <a:ext cx="2346649" cy="1247190"/>
          </a:xfrm>
          <a:prstGeom prst="teardrop">
            <a:avLst>
              <a:gd name="adj" fmla="val 109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Окно для редактирования параметра </a:t>
            </a:r>
            <a:r>
              <a:rPr lang="en-US" sz="1600" dirty="0"/>
              <a:t>p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ru-RU" sz="1600" dirty="0"/>
              <a:t>обрезания</a:t>
            </a:r>
            <a:r>
              <a:rPr lang="en-US" sz="1600" dirty="0"/>
              <a:t>)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0A44CA55-2344-220A-5956-B02261B5ADCF}"/>
              </a:ext>
            </a:extLst>
          </p:cNvPr>
          <p:cNvSpPr/>
          <p:nvPr/>
        </p:nvSpPr>
        <p:spPr>
          <a:xfrm>
            <a:off x="3722670" y="1197431"/>
            <a:ext cx="2717606" cy="657225"/>
          </a:xfrm>
          <a:prstGeom prst="wedgeRoundRectCallout">
            <a:avLst>
              <a:gd name="adj1" fmla="val -77152"/>
              <a:gd name="adj2" fmla="val -3613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Путь открытого файла с корреляцией</a:t>
            </a:r>
            <a:endParaRPr lang="en-US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341C7192-4A85-F63D-BA23-F49AC74AAFA0}"/>
              </a:ext>
            </a:extLst>
          </p:cNvPr>
          <p:cNvSpPr/>
          <p:nvPr/>
        </p:nvSpPr>
        <p:spPr>
          <a:xfrm>
            <a:off x="671804" y="2354768"/>
            <a:ext cx="3284375" cy="1057087"/>
          </a:xfrm>
          <a:prstGeom prst="wedgeRoundRectCallout">
            <a:avLst>
              <a:gd name="adj1" fmla="val -10321"/>
              <a:gd name="adj2" fmla="val -12286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Рассчитанное значение </a:t>
            </a:r>
            <a:r>
              <a:rPr lang="en-US"/>
              <a:t>Therm.cond </a:t>
            </a:r>
            <a:r>
              <a:rPr lang="ru-RU"/>
              <a:t>или </a:t>
            </a:r>
            <a:r>
              <a:rPr lang="en-US"/>
              <a:t>Vis.</a:t>
            </a:r>
          </a:p>
          <a:p>
            <a:pPr algn="ctr"/>
            <a:r>
              <a:rPr lang="en-US"/>
              <a:t>(</a:t>
            </a:r>
            <a:r>
              <a:rPr lang="ru-RU"/>
              <a:t>с учетом выставленного </a:t>
            </a:r>
            <a:r>
              <a:rPr lang="en-US"/>
              <a:t>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6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9AE4F-35DF-45B4-CF11-F1854D74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07" y="1323380"/>
            <a:ext cx="3894157" cy="2377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B9F41-46C3-85CC-C918-D138A17ECDCA}"/>
              </a:ext>
            </a:extLst>
          </p:cNvPr>
          <p:cNvSpPr txBox="1"/>
          <p:nvPr/>
        </p:nvSpPr>
        <p:spPr>
          <a:xfrm>
            <a:off x="1327101" y="400050"/>
            <a:ext cx="363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для выставления параметров необходимых для расчета </a:t>
            </a:r>
            <a:r>
              <a:rPr lang="en-US" dirty="0" err="1"/>
              <a:t>Term.cond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 err="1"/>
              <a:t>Visc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B24AB468-59A0-B396-FE5F-10D3EA204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707" y="1712103"/>
            <a:ext cx="533400" cy="533400"/>
          </a:xfrm>
          <a:prstGeom prst="rect">
            <a:avLst/>
          </a:prstGeom>
        </p:spPr>
      </p:pic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172389FB-BCD5-345B-1EB4-30F6039AF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8369" y="1581150"/>
            <a:ext cx="571500" cy="57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55111B-EC93-63B2-D588-2B8CFE30CEA9}"/>
              </a:ext>
            </a:extLst>
          </p:cNvPr>
          <p:cNvSpPr txBox="1"/>
          <p:nvPr/>
        </p:nvSpPr>
        <p:spPr>
          <a:xfrm>
            <a:off x="5221258" y="1123355"/>
            <a:ext cx="527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Необходимые параметры:</a:t>
            </a:r>
          </a:p>
          <a:p>
            <a:pPr marL="342900" indent="-342900">
              <a:buAutoNum type="arabicParenR"/>
            </a:pPr>
            <a:r>
              <a:rPr lang="en-US" dirty="0"/>
              <a:t>Timestep</a:t>
            </a:r>
          </a:p>
          <a:p>
            <a:pPr marL="342900" indent="-342900">
              <a:buAutoNum type="arabicParenR"/>
            </a:pPr>
            <a:r>
              <a:rPr lang="ru-RU" dirty="0"/>
              <a:t>Температура</a:t>
            </a:r>
          </a:p>
          <a:p>
            <a:pPr marL="342900" indent="-342900">
              <a:buAutoNum type="arabicParenR"/>
            </a:pPr>
            <a:r>
              <a:rPr lang="ru-RU" dirty="0"/>
              <a:t>Объём</a:t>
            </a:r>
          </a:p>
          <a:p>
            <a:r>
              <a:rPr lang="ru-RU" dirty="0"/>
              <a:t>Можно ввести параметры </a:t>
            </a:r>
            <a:r>
              <a:rPr lang="ru-RU" b="1" i="1" dirty="0"/>
              <a:t>вручную</a:t>
            </a:r>
            <a:r>
              <a:rPr lang="ru-RU" dirty="0"/>
              <a:t> </a:t>
            </a:r>
            <a:r>
              <a:rPr lang="ru-RU" b="1" dirty="0"/>
              <a:t>(окошко 1)</a:t>
            </a:r>
          </a:p>
          <a:p>
            <a:r>
              <a:rPr lang="ru-RU" dirty="0"/>
              <a:t>Или просто </a:t>
            </a:r>
            <a:r>
              <a:rPr lang="ru-RU" b="1" i="1" dirty="0"/>
              <a:t>открыть </a:t>
            </a:r>
            <a:r>
              <a:rPr lang="en-US" b="1" i="1" dirty="0"/>
              <a:t>log </a:t>
            </a:r>
            <a:r>
              <a:rPr lang="ru-RU" b="1" i="1" dirty="0"/>
              <a:t>файл </a:t>
            </a:r>
            <a:r>
              <a:rPr lang="en-US" b="1" i="1" dirty="0" err="1"/>
              <a:t>lammps</a:t>
            </a:r>
            <a:r>
              <a:rPr lang="en-US" dirty="0"/>
              <a:t> </a:t>
            </a:r>
            <a:r>
              <a:rPr lang="ru-RU" b="1" dirty="0"/>
              <a:t>(окошко 2), </a:t>
            </a:r>
            <a:r>
              <a:rPr lang="ru-RU" dirty="0"/>
              <a:t>где программа найдёт сама все необходимые значения.</a:t>
            </a:r>
          </a:p>
          <a:p>
            <a:r>
              <a:rPr lang="ru-RU" dirty="0"/>
              <a:t>Не забывайте обновлять параметры при открытие нового файла с корреляцией</a:t>
            </a:r>
          </a:p>
        </p:txBody>
      </p:sp>
    </p:spTree>
    <p:extLst>
      <p:ext uri="{BB962C8B-B14F-4D97-AF65-F5344CB8AC3E}">
        <p14:creationId xmlns:p14="http://schemas.microsoft.com/office/powerpoint/2010/main" val="285509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</dc:creator>
  <cp:lastModifiedBy>Александр</cp:lastModifiedBy>
  <cp:revision>1</cp:revision>
  <dcterms:created xsi:type="dcterms:W3CDTF">2022-07-30T17:51:59Z</dcterms:created>
  <dcterms:modified xsi:type="dcterms:W3CDTF">2022-07-30T20:58:42Z</dcterms:modified>
</cp:coreProperties>
</file>