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70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620"/>
    <a:srgbClr val="95EF03"/>
    <a:srgbClr val="E28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A19C-E855-4058-B9B3-DD626D87A0B1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143F-0530-4FD1-84D7-C85F5A7ADF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241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A19C-E855-4058-B9B3-DD626D87A0B1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143F-0530-4FD1-84D7-C85F5A7ADF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489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A19C-E855-4058-B9B3-DD626D87A0B1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143F-0530-4FD1-84D7-C85F5A7ADF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672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A19C-E855-4058-B9B3-DD626D87A0B1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143F-0530-4FD1-84D7-C85F5A7ADF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300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A19C-E855-4058-B9B3-DD626D87A0B1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143F-0530-4FD1-84D7-C85F5A7ADF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20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A19C-E855-4058-B9B3-DD626D87A0B1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143F-0530-4FD1-84D7-C85F5A7ADF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560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A19C-E855-4058-B9B3-DD626D87A0B1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143F-0530-4FD1-84D7-C85F5A7ADF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58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A19C-E855-4058-B9B3-DD626D87A0B1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143F-0530-4FD1-84D7-C85F5A7ADF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967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A19C-E855-4058-B9B3-DD626D87A0B1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143F-0530-4FD1-84D7-C85F5A7ADF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035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A19C-E855-4058-B9B3-DD626D87A0B1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143F-0530-4FD1-84D7-C85F5A7ADF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106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A19C-E855-4058-B9B3-DD626D87A0B1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143F-0530-4FD1-84D7-C85F5A7ADF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369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A19C-E855-4058-B9B3-DD626D87A0B1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7143F-0530-4FD1-84D7-C85F5A7ADF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288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1520" y="1988840"/>
            <a:ext cx="8640960" cy="1614041"/>
          </a:xfrm>
        </p:spPr>
        <p:txBody>
          <a:bodyPr>
            <a:noAutofit/>
          </a:bodyPr>
          <a:lstStyle/>
          <a:p>
            <a:r>
              <a:rPr lang="cs-CZ" sz="4800" dirty="0" err="1" smtClean="0">
                <a:latin typeface="Eras Bold ITC" panose="020B0907030504020204" pitchFamily="34" charset="0"/>
              </a:rPr>
              <a:t>Hilbert</a:t>
            </a:r>
            <a:r>
              <a:rPr lang="cs-CZ" sz="4800" dirty="0" smtClean="0">
                <a:latin typeface="Eras Bold ITC" panose="020B0907030504020204" pitchFamily="34" charset="0"/>
              </a:rPr>
              <a:t> </a:t>
            </a:r>
            <a:r>
              <a:rPr lang="cs-CZ" sz="4800" dirty="0" err="1" smtClean="0">
                <a:latin typeface="Eras Bold ITC" panose="020B0907030504020204" pitchFamily="34" charset="0"/>
              </a:rPr>
              <a:t>space</a:t>
            </a:r>
            <a:r>
              <a:rPr lang="cs-CZ" sz="4800" dirty="0" smtClean="0">
                <a:latin typeface="Eras Bold ITC" panose="020B0907030504020204" pitchFamily="34" charset="0"/>
              </a:rPr>
              <a:t> </a:t>
            </a:r>
            <a:r>
              <a:rPr lang="cs-CZ" sz="4800" dirty="0" err="1" smtClean="0">
                <a:latin typeface="Eras Bold ITC" panose="020B0907030504020204" pitchFamily="34" charset="0"/>
              </a:rPr>
              <a:t>filling</a:t>
            </a:r>
            <a:r>
              <a:rPr lang="cs-CZ" sz="4800" dirty="0" smtClean="0">
                <a:latin typeface="Eras Bold ITC" panose="020B0907030504020204" pitchFamily="34" charset="0"/>
              </a:rPr>
              <a:t> </a:t>
            </a:r>
            <a:r>
              <a:rPr lang="cs-CZ" sz="4800" dirty="0" err="1" smtClean="0">
                <a:latin typeface="Eras Bold ITC" panose="020B0907030504020204" pitchFamily="34" charset="0"/>
              </a:rPr>
              <a:t>curve</a:t>
            </a:r>
            <a:endParaRPr lang="cs-CZ" sz="4800" dirty="0">
              <a:latin typeface="Eras Bold ITC" panose="020B0907030504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4941168"/>
            <a:ext cx="6400800" cy="1752600"/>
          </a:xfrm>
        </p:spPr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Jan </a:t>
            </a:r>
            <a:r>
              <a:rPr lang="cs-CZ" dirty="0" err="1" smtClean="0">
                <a:solidFill>
                  <a:schemeClr val="tx1"/>
                </a:solidFill>
              </a:rPr>
              <a:t>Urubek</a:t>
            </a:r>
            <a:endParaRPr lang="cs-CZ" dirty="0" smtClean="0">
              <a:solidFill>
                <a:schemeClr val="tx1"/>
              </a:solidFill>
            </a:endParaRPr>
          </a:p>
          <a:p>
            <a:r>
              <a:rPr lang="cs-CZ" dirty="0" smtClean="0">
                <a:solidFill>
                  <a:schemeClr val="tx1"/>
                </a:solidFill>
              </a:rPr>
              <a:t>URU0006</a:t>
            </a:r>
          </a:p>
          <a:p>
            <a:r>
              <a:rPr lang="cs-CZ" dirty="0" smtClean="0">
                <a:solidFill>
                  <a:schemeClr val="tx1"/>
                </a:solidFill>
              </a:rPr>
              <a:t>2014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1519" y="260648"/>
            <a:ext cx="7632849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cs-CZ" dirty="0" err="1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Hilbert</a:t>
            </a:r>
            <a:r>
              <a:rPr lang="cs-CZ" dirty="0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cs-CZ" dirty="0" err="1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curve</a:t>
            </a:r>
            <a:r>
              <a:rPr lang="cs-CZ" dirty="0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 implementace</a:t>
            </a:r>
            <a:endParaRPr lang="cs-CZ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80920" cy="5328592"/>
          </a:xfr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  <a:effectLst>
            <a:glow rad="63500">
              <a:schemeClr val="tx2">
                <a:lumMod val="40000"/>
                <a:lumOff val="6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3d/>
          </a:bodyPr>
          <a:lstStyle/>
          <a:p>
            <a:endParaRPr lang="cs-CZ" sz="900" dirty="0" smtClean="0">
              <a:ln w="9525" cap="rnd" cmpd="sng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cs-CZ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Výstup :</a:t>
            </a:r>
          </a:p>
          <a:p>
            <a:pPr algn="l"/>
            <a:r>
              <a:rPr lang="cs-CZ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Neseřazený vektor objektů typu Point (vrcholů), které bylo nutno seřadit vzestupně podle indexu křivky.</a:t>
            </a:r>
          </a:p>
          <a:p>
            <a:pPr algn="l"/>
            <a:endParaRPr lang="cs-CZ" dirty="0">
              <a:ln w="9525" cap="rnd" cmpd="sng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cs-CZ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Vykreslení :</a:t>
            </a:r>
          </a:p>
          <a:p>
            <a:pPr algn="l"/>
            <a:r>
              <a:rPr lang="cs-CZ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Iterací seřazeného pole a vykreslování čáry mezi jednotlivými vrcholy. </a:t>
            </a:r>
          </a:p>
        </p:txBody>
      </p:sp>
    </p:spTree>
    <p:extLst>
      <p:ext uri="{BB962C8B-B14F-4D97-AF65-F5344CB8AC3E}">
        <p14:creationId xmlns:p14="http://schemas.microsoft.com/office/powerpoint/2010/main" val="28836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2852936"/>
            <a:ext cx="7632849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cs-CZ" dirty="0" smtClean="0">
                <a:ln>
                  <a:solidFill>
                    <a:schemeClr val="tx1"/>
                  </a:solidFill>
                </a:ln>
                <a:latin typeface="Arial Black" panose="020B0A04020102020204" pitchFamily="34" charset="0"/>
              </a:rPr>
              <a:t>Děkuji za pozornost</a:t>
            </a:r>
            <a:endParaRPr lang="cs-CZ" dirty="0">
              <a:ln>
                <a:solidFill>
                  <a:schemeClr val="tx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1519" y="260648"/>
            <a:ext cx="6120681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Space </a:t>
            </a:r>
            <a:r>
              <a:rPr lang="cs-CZ" dirty="0" err="1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filling</a:t>
            </a:r>
            <a:r>
              <a:rPr lang="cs-CZ" dirty="0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cs-CZ" dirty="0" err="1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curves</a:t>
            </a:r>
            <a:endParaRPr lang="cs-CZ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80920" cy="5112568"/>
          </a:xfrm>
          <a:solidFill>
            <a:schemeClr val="tx1">
              <a:alpha val="10000"/>
            </a:schemeClr>
          </a:solidFill>
          <a:effectLst>
            <a:glow rad="63500">
              <a:schemeClr val="tx2">
                <a:lumMod val="40000"/>
                <a:lumOff val="6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3d extrusionH="57150">
              <a:bevelT w="38100" h="38100"/>
            </a:sp3d>
          </a:bodyPr>
          <a:lstStyle/>
          <a:p>
            <a:endParaRPr lang="cs-CZ" dirty="0" smtClean="0">
              <a:ln>
                <a:solidFill>
                  <a:schemeClr val="tx1">
                    <a:lumMod val="65000"/>
                    <a:lumOff val="35000"/>
                    <a:alpha val="19000"/>
                  </a:schemeClr>
                </a:solidFill>
              </a:ln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dirty="0" smtClean="0">
                <a:ln>
                  <a:solidFill>
                    <a:schemeClr val="tx1">
                      <a:lumMod val="65000"/>
                      <a:lumOff val="35000"/>
                      <a:alpha val="19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Křivky vyplňující prostor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dirty="0" smtClean="0">
                <a:ln>
                  <a:solidFill>
                    <a:schemeClr val="tx1">
                      <a:lumMod val="65000"/>
                      <a:lumOff val="35000"/>
                      <a:alpha val="19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Složitost křivky závislá na počtu iterací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dirty="0" smtClean="0">
                <a:ln>
                  <a:solidFill>
                    <a:schemeClr val="tx1">
                      <a:lumMod val="65000"/>
                      <a:lumOff val="35000"/>
                      <a:alpha val="19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Bezezbytku vyplňuje oblast n-rozměrného prostoru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dirty="0" smtClean="0">
                <a:ln>
                  <a:solidFill>
                    <a:schemeClr val="tx1">
                      <a:lumMod val="65000"/>
                      <a:lumOff val="35000"/>
                      <a:alpha val="19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Patří mezi fraktály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cs-CZ" dirty="0">
              <a:ln>
                <a:solidFill>
                  <a:schemeClr val="tx1">
                    <a:lumMod val="65000"/>
                    <a:lumOff val="35000"/>
                    <a:alpha val="19000"/>
                  </a:schemeClr>
                </a:solidFill>
              </a:ln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1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1519" y="260648"/>
            <a:ext cx="6120681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err="1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Hilbert</a:t>
            </a:r>
            <a:r>
              <a:rPr lang="cs-CZ" dirty="0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cs-CZ" dirty="0" err="1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curve</a:t>
            </a:r>
            <a:endParaRPr lang="cs-CZ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80920" cy="5112568"/>
          </a:xfrm>
          <a:solidFill>
            <a:schemeClr val="tx1">
              <a:alpha val="10000"/>
            </a:schemeClr>
          </a:solidFill>
          <a:effectLst>
            <a:glow rad="63500">
              <a:schemeClr val="tx2">
                <a:lumMod val="40000"/>
                <a:lumOff val="6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3d extrusionH="57150">
              <a:bevelT w="38100" h="38100"/>
            </a:sp3d>
          </a:bodyPr>
          <a:lstStyle/>
          <a:p>
            <a:endParaRPr lang="cs-CZ" sz="900" dirty="0" smtClean="0">
              <a:ln>
                <a:solidFill>
                  <a:schemeClr val="tx1">
                    <a:lumMod val="65000"/>
                    <a:lumOff val="35000"/>
                    <a:alpha val="19000"/>
                  </a:schemeClr>
                </a:solidFill>
              </a:ln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dirty="0" smtClean="0">
                <a:ln>
                  <a:solidFill>
                    <a:schemeClr val="tx1">
                      <a:lumMod val="65000"/>
                      <a:lumOff val="35000"/>
                      <a:alpha val="19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Popsal ji německý matematik David </a:t>
            </a:r>
            <a:r>
              <a:rPr lang="cs-CZ" dirty="0" err="1" smtClean="0">
                <a:ln>
                  <a:solidFill>
                    <a:schemeClr val="tx1">
                      <a:lumMod val="65000"/>
                      <a:lumOff val="35000"/>
                      <a:alpha val="19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Hilbert</a:t>
            </a:r>
            <a:r>
              <a:rPr lang="cs-CZ" dirty="0" smtClean="0">
                <a:ln>
                  <a:solidFill>
                    <a:schemeClr val="tx1">
                      <a:lumMod val="65000"/>
                      <a:lumOff val="35000"/>
                      <a:alpha val="19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 roce 1891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dirty="0" smtClean="0">
                <a:ln>
                  <a:solidFill>
                    <a:schemeClr val="tx1">
                      <a:lumMod val="65000"/>
                      <a:lumOff val="35000"/>
                      <a:alpha val="19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Hilbertova křivka vytvořená v n-té iteraci (n&gt;1) se získá ze čtyř Hilbertových křivek vytvořených v n-1 iteraci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1" t="45833" r="22807" b="31042"/>
          <a:stretch/>
        </p:blipFill>
        <p:spPr bwMode="auto">
          <a:xfrm>
            <a:off x="1763688" y="4689688"/>
            <a:ext cx="5616624" cy="16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9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1519" y="260648"/>
            <a:ext cx="7632849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cs-CZ" dirty="0" err="1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Hilbert</a:t>
            </a:r>
            <a:r>
              <a:rPr lang="cs-CZ" dirty="0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cs-CZ" dirty="0" err="1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curve</a:t>
            </a:r>
            <a:r>
              <a:rPr lang="cs-CZ" dirty="0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 implementace</a:t>
            </a:r>
            <a:endParaRPr lang="cs-CZ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80920" cy="5328592"/>
          </a:xfr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  <a:effectLst>
            <a:glow rad="63500">
              <a:schemeClr val="tx2">
                <a:lumMod val="40000"/>
                <a:lumOff val="6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3d/>
          </a:bodyPr>
          <a:lstStyle/>
          <a:p>
            <a:endParaRPr lang="cs-CZ" sz="900" dirty="0" smtClean="0">
              <a:ln w="9525" cap="rnd" cmpd="sng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cs-CZ" dirty="0" err="1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Rozrastrování</a:t>
            </a:r>
            <a:r>
              <a:rPr lang="cs-CZ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na </a:t>
            </a:r>
            <a:r>
              <a:rPr lang="cs-CZ" dirty="0" smtClean="0">
                <a:ln>
                  <a:solidFill>
                    <a:schemeClr val="tx1">
                      <a:alpha val="61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cs-CZ" baseline="30000" dirty="0" smtClean="0">
                <a:ln>
                  <a:solidFill>
                    <a:schemeClr val="tx1">
                      <a:alpha val="61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cs-CZ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polí ( N = počet iterací 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2730348"/>
            <a:ext cx="6388777" cy="379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58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1519" y="260648"/>
            <a:ext cx="7632849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cs-CZ" dirty="0" err="1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Hilbert</a:t>
            </a:r>
            <a:r>
              <a:rPr lang="cs-CZ" dirty="0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cs-CZ" dirty="0" err="1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curve</a:t>
            </a:r>
            <a:r>
              <a:rPr lang="cs-CZ" dirty="0" smtClean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 implementace</a:t>
            </a:r>
            <a:endParaRPr lang="cs-CZ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80920" cy="5328592"/>
          </a:xfr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  <a:effectLst>
            <a:glow rad="63500">
              <a:schemeClr val="tx2">
                <a:lumMod val="40000"/>
                <a:lumOff val="6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3d/>
          </a:bodyPr>
          <a:lstStyle/>
          <a:p>
            <a:endParaRPr lang="cs-CZ" sz="900" dirty="0" smtClean="0">
              <a:ln w="9525" cap="rnd" cmpd="sng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cs-CZ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cs-CZ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 smtClean="0">
                <a:ln w="1587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0A620"/>
                </a:solidFill>
                <a:effectLst/>
                <a:latin typeface="Eras Bold ITC" panose="020B0907030504020204" pitchFamily="34" charset="0"/>
                <a:cs typeface="Arial" panose="020B0604020202020204" pitchFamily="34" charset="0"/>
              </a:rPr>
              <a:t>drawedIndex</a:t>
            </a:r>
            <a:r>
              <a:rPr lang="cs-CZ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cs-CZ" dirty="0" smtClean="0">
                <a:ln w="1587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95EF03"/>
                </a:solidFill>
                <a:effectLst/>
                <a:latin typeface="Eras Bold ITC" panose="020B0907030504020204" pitchFamily="34" charset="0"/>
                <a:cs typeface="Arial" panose="020B0604020202020204" pitchFamily="34" charset="0"/>
              </a:rPr>
              <a:t>curveIndex</a:t>
            </a:r>
            <a:r>
              <a:rPr lang="cs-CZ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dirty="0" err="1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cs-CZ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cs-CZ" dirty="0" smtClean="0">
              <a:ln w="9525" cap="rnd" cmpd="sng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cs-CZ" dirty="0" err="1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cs-CZ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cs-CZ" dirty="0" err="1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en-US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cs-CZ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Point*</a:t>
            </a:r>
            <a:r>
              <a:rPr lang="en-US" dirty="0" smtClean="0">
                <a:ln w="9525" cap="rnd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cs-CZ" dirty="0" smtClean="0">
              <a:ln w="9525" cap="rnd" cmpd="sng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21197"/>
            <a:ext cx="6388777" cy="380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5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13" y="216024"/>
            <a:ext cx="6221647" cy="6381327"/>
          </a:xfrm>
          <a:prstGeom prst="rect">
            <a:avLst/>
          </a:prstGeom>
        </p:spPr>
      </p:pic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5292080" y="15007"/>
            <a:ext cx="45343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cs-CZ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Algoritmus generování</a:t>
            </a:r>
            <a:endParaRPr lang="cs-CZ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70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13" y="216024"/>
            <a:ext cx="6221647" cy="6381327"/>
          </a:xfrm>
          <a:prstGeom prst="rect">
            <a:avLst/>
          </a:prstGeom>
        </p:spPr>
      </p:pic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5292080" y="15007"/>
            <a:ext cx="45343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cs-CZ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Algoritmus generování</a:t>
            </a:r>
            <a:endParaRPr lang="cs-CZ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13" y="216024"/>
            <a:ext cx="6221647" cy="6381327"/>
          </a:xfrm>
          <a:prstGeom prst="rect">
            <a:avLst/>
          </a:prstGeom>
        </p:spPr>
      </p:pic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5292080" y="15007"/>
            <a:ext cx="45343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cs-CZ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Algoritmus generování</a:t>
            </a:r>
            <a:endParaRPr lang="cs-CZ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36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13" y="216024"/>
            <a:ext cx="6221647" cy="6381327"/>
          </a:xfrm>
          <a:prstGeom prst="rect">
            <a:avLst/>
          </a:prstGeom>
        </p:spPr>
      </p:pic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5292080" y="15007"/>
            <a:ext cx="45343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cs-CZ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Algoritmus generování</a:t>
            </a:r>
            <a:endParaRPr lang="cs-CZ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74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132</Words>
  <Application>Microsoft Office PowerPoint</Application>
  <PresentationFormat>Předvádění na obrazovce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Motiv systému Office</vt:lpstr>
      <vt:lpstr>Hilbert space filling curve</vt:lpstr>
      <vt:lpstr>Space filling curves</vt:lpstr>
      <vt:lpstr>Hilbert curve</vt:lpstr>
      <vt:lpstr>Hilbert curve implementace</vt:lpstr>
      <vt:lpstr>Hilbert curve implementace</vt:lpstr>
      <vt:lpstr>Prezentace aplikace PowerPoint</vt:lpstr>
      <vt:lpstr>Prezentace aplikace PowerPoint</vt:lpstr>
      <vt:lpstr>Prezentace aplikace PowerPoint</vt:lpstr>
      <vt:lpstr>Prezentace aplikace PowerPoint</vt:lpstr>
      <vt:lpstr>Hilbert curve implementace</vt:lpstr>
      <vt:lpstr>Děkuji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XeRi</dc:creator>
  <cp:lastModifiedBy>XeRi</cp:lastModifiedBy>
  <cp:revision>14</cp:revision>
  <dcterms:created xsi:type="dcterms:W3CDTF">2014-12-16T09:32:57Z</dcterms:created>
  <dcterms:modified xsi:type="dcterms:W3CDTF">2014-12-16T16:50:37Z</dcterms:modified>
</cp:coreProperties>
</file>