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Refat Mohamed Yousef" initials="ARMY" lastIdx="1" clrIdx="0">
    <p:extLst>
      <p:ext uri="{19B8F6BF-5375-455C-9EA6-DF929625EA0E}">
        <p15:presenceInfo xmlns:p15="http://schemas.microsoft.com/office/powerpoint/2012/main" userId="S-1-5-21-2111802962-2594774692-339704166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FFFF"/>
    <a:srgbClr val="767171"/>
    <a:srgbClr val="00F9FF"/>
    <a:srgbClr val="262626"/>
    <a:srgbClr val="000000"/>
    <a:srgbClr val="00D2FF"/>
    <a:srgbClr val="0051FF"/>
    <a:srgbClr val="009FFF"/>
    <a:srgbClr val="00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9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19430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4116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5733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34555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309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5344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418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2473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90598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2838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5285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BD7FE-81B9-4CD3-9042-EF8B2654C2F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E301-BC36-488C-996D-4B6D5968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hyperlink" Target="https://xeahmed.github.io/Portflio-Website/" TargetMode="External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912520" y="4172579"/>
            <a:ext cx="2295958" cy="51515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HELLO…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2520" y="4172579"/>
            <a:ext cx="2295958" cy="5151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MY NAME 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4894" y="4687736"/>
            <a:ext cx="2403583" cy="21702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66169" y="4892509"/>
            <a:ext cx="3388659" cy="515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w Cen MT" panose="020B0602020104020603" pitchFamily="34" charset="0"/>
              </a:rPr>
              <a:t>Ahmed </a:t>
            </a:r>
            <a:r>
              <a:rPr lang="en-US" sz="3600" b="1" dirty="0">
                <a:solidFill>
                  <a:srgbClr val="00F9FF"/>
                </a:solidFill>
                <a:latin typeface="Tw Cen MT" panose="020B0602020104020603" pitchFamily="34" charset="0"/>
              </a:rPr>
              <a:t>Refat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58544" y="5396191"/>
            <a:ext cx="3496283" cy="1457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4097" y="2602977"/>
            <a:ext cx="461665" cy="3522206"/>
            <a:chOff x="369260" y="1068946"/>
            <a:chExt cx="461665" cy="3522206"/>
          </a:xfrm>
        </p:grpSpPr>
        <p:sp>
          <p:nvSpPr>
            <p:cNvPr id="20" name="TextBox 19"/>
            <p:cNvSpPr txBox="1"/>
            <p:nvPr/>
          </p:nvSpPr>
          <p:spPr>
            <a:xfrm rot="16200000">
              <a:off x="-204837" y="3555390"/>
              <a:ext cx="1609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rgbClr val="00F9FF"/>
                  </a:solidFill>
                  <a:latin typeface="Tw Cen MT" panose="020B0602020104020603" pitchFamily="34" charset="0"/>
                </a:rPr>
                <a:t>PROFILE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76807" y="1254118"/>
              <a:ext cx="45719" cy="18593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22192" y="1068946"/>
              <a:ext cx="154948" cy="15494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682580" y="193183"/>
            <a:ext cx="386366" cy="1824324"/>
            <a:chOff x="-682580" y="193183"/>
            <a:chExt cx="386366" cy="1824324"/>
          </a:xfrm>
        </p:grpSpPr>
        <p:sp>
          <p:nvSpPr>
            <p:cNvPr id="6" name="Rectangle 5"/>
            <p:cNvSpPr/>
            <p:nvPr/>
          </p:nvSpPr>
          <p:spPr>
            <a:xfrm>
              <a:off x="-682580" y="193183"/>
              <a:ext cx="386366" cy="412124"/>
            </a:xfrm>
            <a:prstGeom prst="rect">
              <a:avLst/>
            </a:prstGeom>
            <a:solidFill>
              <a:srgbClr val="00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682580" y="656822"/>
              <a:ext cx="386366" cy="412124"/>
            </a:xfrm>
            <a:prstGeom prst="rect">
              <a:avLst/>
            </a:prstGeom>
            <a:solidFill>
              <a:srgbClr val="00D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682580" y="1120461"/>
              <a:ext cx="386366" cy="41212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82580" y="1605383"/>
              <a:ext cx="386366" cy="412124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4F5221-E279-4578-9BF9-F759315F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14" y="976097"/>
            <a:ext cx="2728959" cy="33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1461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de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de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8974" y="1339024"/>
            <a:ext cx="4610637" cy="9787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F9FF"/>
                </a:solidFill>
                <a:latin typeface="Tw Cen MT" panose="020B0602020104020603" pitchFamily="34" charset="0"/>
              </a:rPr>
              <a:t>“I’M </a:t>
            </a:r>
            <a:r>
              <a:rPr lang="en-US" sz="4400" b="1" dirty="0"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068" y="4006076"/>
            <a:ext cx="4018210" cy="9787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F9FF"/>
                </a:solidFill>
                <a:latin typeface="Tw Cen MT" panose="020B0602020104020603" pitchFamily="34" charset="0"/>
              </a:rPr>
              <a:t>DEVELOPER”&gt;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6562" y="2672550"/>
            <a:ext cx="4018210" cy="978797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w Cen MT" panose="020B0602020104020603" pitchFamily="34" charset="0"/>
              </a:rPr>
              <a:t>&lt;FRONTEND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9929611" y="1339024"/>
            <a:ext cx="2262389" cy="978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672549"/>
            <a:ext cx="7276561" cy="978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71279" y="4006075"/>
            <a:ext cx="2120722" cy="978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5826034" y="5499463"/>
            <a:ext cx="578684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994729" y="654825"/>
            <a:ext cx="4155444" cy="4764987"/>
            <a:chOff x="994729" y="654825"/>
            <a:chExt cx="4155444" cy="47649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50596">
              <a:off x="994729" y="1517514"/>
              <a:ext cx="3902298" cy="3902298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3854866" y="654825"/>
              <a:ext cx="1295307" cy="1392007"/>
              <a:chOff x="3854866" y="654825"/>
              <a:chExt cx="1295307" cy="1392007"/>
            </a:xfrm>
          </p:grpSpPr>
          <p:sp>
            <p:nvSpPr>
              <p:cNvPr id="12" name="Arc 11"/>
              <p:cNvSpPr/>
              <p:nvPr/>
            </p:nvSpPr>
            <p:spPr>
              <a:xfrm rot="20875059">
                <a:off x="3854866" y="1030832"/>
                <a:ext cx="1016000" cy="1016000"/>
              </a:xfrm>
              <a:prstGeom prst="arc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19989743">
                <a:off x="3957979" y="654825"/>
                <a:ext cx="1192194" cy="1162436"/>
              </a:xfrm>
              <a:prstGeom prst="arc">
                <a:avLst>
                  <a:gd name="adj1" fmla="val 16200000"/>
                  <a:gd name="adj2" fmla="val 2002010"/>
                </a:avLst>
              </a:prstGeom>
              <a:ln w="381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" name="Straight Connector 16"/>
          <p:cNvCxnSpPr/>
          <p:nvPr/>
        </p:nvCxnSpPr>
        <p:spPr>
          <a:xfrm flipH="1">
            <a:off x="11714115" y="2141912"/>
            <a:ext cx="31931" cy="41130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1725" y="2841937"/>
            <a:ext cx="461665" cy="3625819"/>
            <a:chOff x="369260" y="1068946"/>
            <a:chExt cx="461665" cy="3625819"/>
          </a:xfrm>
        </p:grpSpPr>
        <p:sp>
          <p:nvSpPr>
            <p:cNvPr id="25" name="TextBox 24"/>
            <p:cNvSpPr txBox="1"/>
            <p:nvPr/>
          </p:nvSpPr>
          <p:spPr>
            <a:xfrm rot="16200000">
              <a:off x="-204837" y="3659003"/>
              <a:ext cx="1609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rgbClr val="00F9FF"/>
                  </a:solidFill>
                  <a:latin typeface="Tw Cen MT" panose="020B0602020104020603" pitchFamily="34" charset="0"/>
                </a:rPr>
                <a:t>ABOUT ME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6807" y="1254118"/>
              <a:ext cx="45719" cy="18593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22192" y="1068946"/>
              <a:ext cx="154948" cy="15494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806448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3702" y="1539465"/>
            <a:ext cx="3825025" cy="965915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w Cen MT" panose="020B0602020104020603" pitchFamily="34" charset="0"/>
              </a:rPr>
              <a:t>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0085" y="2764885"/>
            <a:ext cx="3825025" cy="9659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F9FF"/>
                </a:solidFill>
                <a:latin typeface="Tw Cen MT" panose="020B0602020104020603" pitchFamily="34" charset="0"/>
              </a:rPr>
              <a:t>GRAPHIC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1290" y="3990305"/>
            <a:ext cx="3825025" cy="9659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w Cen MT" panose="020B0602020104020603" pitchFamily="34" charset="0"/>
              </a:rPr>
              <a:t>DESINGER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3982" y="2612265"/>
            <a:ext cx="461665" cy="3802635"/>
            <a:chOff x="226250" y="2762310"/>
            <a:chExt cx="461665" cy="3802635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-463757" y="5413273"/>
              <a:ext cx="18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00F9FF"/>
                  </a:solidFill>
                  <a:latin typeface="Tw Cen MT" panose="020B0602020104020603" pitchFamily="34" charset="0"/>
                </a:rPr>
                <a:t>EXPERIENCE</a:t>
              </a:r>
              <a:endParaRPr lang="en-US" sz="2400" u="sng" dirty="0">
                <a:solidFill>
                  <a:srgbClr val="00F9FF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4337" y="2947482"/>
              <a:ext cx="45719" cy="18593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69722" y="2762310"/>
              <a:ext cx="154948" cy="15494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63702" y="0"/>
            <a:ext cx="3825025" cy="15394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5110" y="2762311"/>
            <a:ext cx="5636890" cy="9684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12924" y="0"/>
            <a:ext cx="4703473" cy="5169161"/>
            <a:chOff x="6761408" y="0"/>
            <a:chExt cx="4703473" cy="51691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0922">
              <a:off x="8588159" y="2292439"/>
              <a:ext cx="2876722" cy="2876722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6761408" y="0"/>
              <a:ext cx="2704088" cy="2524259"/>
            </a:xfrm>
            <a:custGeom>
              <a:avLst/>
              <a:gdLst>
                <a:gd name="connsiteX0" fmla="*/ 2704564 w 2704564"/>
                <a:gd name="connsiteY0" fmla="*/ 2421228 h 2421228"/>
                <a:gd name="connsiteX1" fmla="*/ 2021983 w 2704564"/>
                <a:gd name="connsiteY1" fmla="*/ 1262130 h 2421228"/>
                <a:gd name="connsiteX2" fmla="*/ 553792 w 2704564"/>
                <a:gd name="connsiteY2" fmla="*/ 1957589 h 2421228"/>
                <a:gd name="connsiteX3" fmla="*/ 0 w 2704564"/>
                <a:gd name="connsiteY3" fmla="*/ 0 h 242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4564" h="2421228">
                  <a:moveTo>
                    <a:pt x="2704564" y="2421228"/>
                  </a:moveTo>
                  <a:cubicBezTo>
                    <a:pt x="2542504" y="1880315"/>
                    <a:pt x="2380445" y="1339403"/>
                    <a:pt x="2021983" y="1262130"/>
                  </a:cubicBezTo>
                  <a:cubicBezTo>
                    <a:pt x="1663521" y="1184857"/>
                    <a:pt x="890789" y="2167944"/>
                    <a:pt x="553792" y="1957589"/>
                  </a:cubicBezTo>
                  <a:cubicBezTo>
                    <a:pt x="216795" y="1747234"/>
                    <a:pt x="108397" y="873617"/>
                    <a:pt x="0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751289" y="4956220"/>
            <a:ext cx="3825025" cy="1901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918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1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7451589-2398-4037-B322-2C8EFF70BEA7}"/>
              </a:ext>
            </a:extLst>
          </p:cNvPr>
          <p:cNvSpPr/>
          <p:nvPr/>
        </p:nvSpPr>
        <p:spPr>
          <a:xfrm>
            <a:off x="6407944" y="5628394"/>
            <a:ext cx="3113195" cy="218714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F85875-A618-40BA-803D-BC911E77EB63}"/>
              </a:ext>
            </a:extLst>
          </p:cNvPr>
          <p:cNvSpPr/>
          <p:nvPr/>
        </p:nvSpPr>
        <p:spPr>
          <a:xfrm>
            <a:off x="-2" y="5474879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97462" y="4175538"/>
            <a:ext cx="3979571" cy="1752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07944" y="4820575"/>
            <a:ext cx="3250961" cy="223889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011" y="4684464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86507" y="3965272"/>
            <a:ext cx="2710656" cy="228601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-1" y="3832756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09467" y="3137145"/>
            <a:ext cx="3491706" cy="228601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2995669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54685" y="2263805"/>
            <a:ext cx="3890152" cy="225641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2131039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93" y="2131039"/>
            <a:ext cx="830997" cy="4307983"/>
            <a:chOff x="41587" y="2762310"/>
            <a:chExt cx="830997" cy="4307983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-734106" y="5463603"/>
              <a:ext cx="23823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00F9FF"/>
                  </a:solidFill>
                  <a:latin typeface="Tw Cen MT" panose="020B0602020104020603" pitchFamily="34" charset="0"/>
                </a:rPr>
                <a:t>PROFESSIONAL SKILLS</a:t>
              </a:r>
              <a:endParaRPr lang="en-US" sz="2400" u="sng" dirty="0">
                <a:solidFill>
                  <a:srgbClr val="00F9FF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4337" y="2947482"/>
              <a:ext cx="45719" cy="18593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9722" y="2762310"/>
              <a:ext cx="154948" cy="15494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16581" y="2057814"/>
            <a:ext cx="120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5037" y="2948450"/>
            <a:ext cx="84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CSS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4705" y="3769065"/>
            <a:ext cx="234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JAVASCRIPT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9832" y="4623089"/>
            <a:ext cx="112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7922" y="2200275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7922" y="3076575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87922" y="3904700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87922" y="4755293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18257" y="2144312"/>
            <a:ext cx="109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95%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18257" y="3020612"/>
            <a:ext cx="8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63%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09938" y="3830619"/>
            <a:ext cx="827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53%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09938" y="4684642"/>
            <a:ext cx="827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85%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A22480-1C04-4219-87DD-2B5EBC01F4AF}"/>
              </a:ext>
            </a:extLst>
          </p:cNvPr>
          <p:cNvSpPr/>
          <p:nvPr/>
        </p:nvSpPr>
        <p:spPr>
          <a:xfrm>
            <a:off x="6387922" y="5562881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56FF7E-11DC-4598-BF53-0A351AAB1807}"/>
              </a:ext>
            </a:extLst>
          </p:cNvPr>
          <p:cNvSpPr/>
          <p:nvPr/>
        </p:nvSpPr>
        <p:spPr>
          <a:xfrm>
            <a:off x="4707908" y="5446261"/>
            <a:ext cx="1226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  <a:latin typeface="Tw Cen MT" panose="020B0602020104020603" pitchFamily="34" charset="0"/>
              </a:rPr>
              <a:t>CCNA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9F9D3-84B9-4CAA-90D6-7BEEB17CEB29}"/>
              </a:ext>
            </a:extLst>
          </p:cNvPr>
          <p:cNvSpPr/>
          <p:nvPr/>
        </p:nvSpPr>
        <p:spPr>
          <a:xfrm>
            <a:off x="10842171" y="5506919"/>
            <a:ext cx="795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79%</a:t>
            </a:r>
          </a:p>
        </p:txBody>
      </p:sp>
    </p:spTree>
    <p:extLst>
      <p:ext uri="{BB962C8B-B14F-4D97-AF65-F5344CB8AC3E}">
        <p14:creationId xmlns:p14="http://schemas.microsoft.com/office/powerpoint/2010/main" val="125541695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 animBg="1"/>
      <p:bldP spid="19" grpId="0" animBg="1"/>
      <p:bldP spid="17" grpId="0" animBg="1"/>
      <p:bldP spid="15" grpId="0" animBg="1"/>
      <p:bldP spid="22" grpId="0"/>
      <p:bldP spid="23" grpId="0"/>
      <p:bldP spid="24" grpId="0"/>
      <p:bldP spid="2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112134" y="5105034"/>
            <a:ext cx="3979571" cy="1752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07944" y="4820575"/>
            <a:ext cx="3250961" cy="223889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011" y="4684464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04729" y="3956834"/>
            <a:ext cx="2710656" cy="228601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1" y="3832756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7944" y="3160450"/>
            <a:ext cx="2478604" cy="205296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2995669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7945" y="2254928"/>
            <a:ext cx="2878098" cy="234519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2131039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93" y="2131039"/>
            <a:ext cx="830997" cy="4307983"/>
            <a:chOff x="41587" y="2762310"/>
            <a:chExt cx="830997" cy="4307983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-734106" y="5463603"/>
              <a:ext cx="23823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00F9FF"/>
                  </a:solidFill>
                  <a:latin typeface="Tw Cen MT" panose="020B0602020104020603" pitchFamily="34" charset="0"/>
                </a:rPr>
                <a:t>PROFESSIONAL SKILLS</a:t>
              </a:r>
              <a:endParaRPr lang="en-US" sz="2400" u="sng" dirty="0">
                <a:solidFill>
                  <a:srgbClr val="00F9FF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4337" y="2947482"/>
              <a:ext cx="45719" cy="18593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9722" y="2762310"/>
              <a:ext cx="154948" cy="15494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12134" y="2094427"/>
            <a:ext cx="3979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ADOBE PHOTOSHOP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02248" y="2948450"/>
            <a:ext cx="4121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ADOBE PREMIER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2134" y="3769065"/>
            <a:ext cx="388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ADOBE ILLUSTRATOR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8667" y="4623088"/>
            <a:ext cx="412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ADOBE LIGHTROOM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7922" y="2200275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7922" y="3076575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87922" y="3904700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87922" y="4755293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18257" y="2144312"/>
            <a:ext cx="8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72%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18257" y="3020612"/>
            <a:ext cx="8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66%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09938" y="3830619"/>
            <a:ext cx="827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59%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09938" y="4684642"/>
            <a:ext cx="827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869633070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17" grpId="0" animBg="1"/>
      <p:bldP spid="15" grpId="0" animBg="1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1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112134" y="5105034"/>
            <a:ext cx="3979571" cy="1752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011" y="4684464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07944" y="3965270"/>
            <a:ext cx="2710656" cy="228601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-1" y="3832756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1614" y="3137145"/>
            <a:ext cx="3491706" cy="228601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2995669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7944" y="2254929"/>
            <a:ext cx="3810254" cy="234518"/>
          </a:xfrm>
          <a:prstGeom prst="rect">
            <a:avLst/>
          </a:prstGeom>
          <a:solidFill>
            <a:srgbClr val="00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2131039"/>
            <a:ext cx="6377911" cy="5115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93" y="2131039"/>
            <a:ext cx="830997" cy="4307983"/>
            <a:chOff x="41587" y="2762310"/>
            <a:chExt cx="830997" cy="4307983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-734106" y="5463603"/>
              <a:ext cx="23823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00F9FF"/>
                  </a:solidFill>
                  <a:latin typeface="Tw Cen MT" panose="020B0602020104020603" pitchFamily="34" charset="0"/>
                </a:rPr>
                <a:t>PROFESSIONAL SKILLS</a:t>
              </a:r>
              <a:endParaRPr lang="en-US" sz="2400" u="sng" dirty="0">
                <a:solidFill>
                  <a:srgbClr val="00F9FF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4337" y="2947482"/>
              <a:ext cx="45719" cy="18593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9722" y="2762310"/>
              <a:ext cx="154948" cy="15494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33395" y="2094427"/>
            <a:ext cx="3979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WORD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9093" y="2948450"/>
            <a:ext cx="4121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POWEPOINT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274" y="3769065"/>
            <a:ext cx="388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EXCEL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7922" y="2200275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7922" y="3076575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87922" y="3904700"/>
            <a:ext cx="4134118" cy="3497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18257" y="2144312"/>
            <a:ext cx="8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96%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18257" y="3020612"/>
            <a:ext cx="8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86%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09938" y="3830619"/>
            <a:ext cx="827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72%</a:t>
            </a:r>
          </a:p>
        </p:txBody>
      </p:sp>
    </p:spTree>
    <p:extLst>
      <p:ext uri="{BB962C8B-B14F-4D97-AF65-F5344CB8AC3E}">
        <p14:creationId xmlns:p14="http://schemas.microsoft.com/office/powerpoint/2010/main" val="816286923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5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4336162" y="2290178"/>
            <a:ext cx="610215" cy="3631108"/>
            <a:chOff x="4336162" y="2290178"/>
            <a:chExt cx="610215" cy="3631108"/>
          </a:xfrm>
        </p:grpSpPr>
        <p:grpSp>
          <p:nvGrpSpPr>
            <p:cNvPr id="37" name="Group 36"/>
            <p:cNvGrpSpPr/>
            <p:nvPr/>
          </p:nvGrpSpPr>
          <p:grpSpPr>
            <a:xfrm>
              <a:off x="4336162" y="2290178"/>
              <a:ext cx="610215" cy="3631108"/>
              <a:chOff x="4336162" y="2290178"/>
              <a:chExt cx="610215" cy="363110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00F9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  <a14:imgEffect>
                          <a14:sharpenSoften amount="500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6162" y="2290178"/>
                <a:ext cx="584836" cy="584836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rgbClr val="00F9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7986" y="3756885"/>
                <a:ext cx="598391" cy="59839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00F9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6727" y="5416401"/>
                <a:ext cx="504885" cy="504885"/>
              </a:xfrm>
              <a:prstGeom prst="rect">
                <a:avLst/>
              </a:prstGeom>
            </p:spPr>
          </p:pic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00F9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2223" y="3071138"/>
              <a:ext cx="566268" cy="566268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5411483" y="5345389"/>
            <a:ext cx="3448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+20 01141098767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9892" y="4561565"/>
            <a:ext cx="4570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  <a:hlinkClick r:id="rId10"/>
              </a:rPr>
              <a:t>MY WEBSITE</a:t>
            </a:r>
            <a:endParaRPr lang="en-US" sz="3200" b="1" dirty="0">
              <a:latin typeface="Tw Cen MT" panose="020B06020201040206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32872" y="3783006"/>
            <a:ext cx="5258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A.XP2121@GMAIL.COM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87704" y="3078504"/>
            <a:ext cx="333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XE_AHMED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89655" y="2270447"/>
            <a:ext cx="3242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w Cen MT" panose="020B0602020104020603" pitchFamily="34" charset="0"/>
              </a:rPr>
              <a:t>Xē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Ãhmèd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Rëfât</a:t>
            </a:r>
            <a:endParaRPr lang="en-US" sz="3200" b="1" dirty="0">
              <a:latin typeface="Tw Cen MT" panose="020B06020201040206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2208260"/>
            <a:ext cx="4191266" cy="37244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5804" y="2177627"/>
            <a:ext cx="830997" cy="3523334"/>
            <a:chOff x="54223" y="2762310"/>
            <a:chExt cx="830997" cy="3523334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-312421" y="5088003"/>
              <a:ext cx="15642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rgbClr val="00F9FF"/>
                  </a:solidFill>
                  <a:latin typeface="Tw Cen MT" panose="020B0602020104020603" pitchFamily="34" charset="0"/>
                </a:rPr>
                <a:t>SOCIAL CONTACT</a:t>
              </a:r>
              <a:endParaRPr lang="en-US" sz="2400" u="sng" dirty="0">
                <a:solidFill>
                  <a:srgbClr val="00F9FF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4337" y="2947482"/>
              <a:ext cx="45719" cy="18593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9722" y="2762310"/>
              <a:ext cx="154948" cy="15494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8389257" y="2270447"/>
            <a:ext cx="3802743" cy="5847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648701" y="3007483"/>
            <a:ext cx="3543300" cy="5847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558127" y="3691599"/>
            <a:ext cx="1633873" cy="5847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869607" y="4568746"/>
            <a:ext cx="2322393" cy="5847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62639" y="5345388"/>
            <a:ext cx="3429361" cy="5847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341317-8080-4995-8C35-6350C91CE1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8" y="3637406"/>
            <a:ext cx="3056971" cy="37244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E60A65-DE4D-4C32-8616-F56E062A7CB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46" y="4460844"/>
            <a:ext cx="773869" cy="7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74354"/>
      </p:ext>
    </p:extLst>
  </p:cSld>
  <p:clrMapOvr>
    <a:masterClrMapping/>
  </p:clrMapOvr>
  <p:transition spd="slow" advClick="0" advTm="2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  <p:bldP spid="34" grpId="0"/>
      <p:bldP spid="33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88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Gothic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CHANDIKA</dc:creator>
  <cp:lastModifiedBy>Ahmed Refat Mohamed Yousef</cp:lastModifiedBy>
  <cp:revision>76</cp:revision>
  <dcterms:created xsi:type="dcterms:W3CDTF">2019-03-19T06:26:53Z</dcterms:created>
  <dcterms:modified xsi:type="dcterms:W3CDTF">2023-08-03T02:01:23Z</dcterms:modified>
</cp:coreProperties>
</file>