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2" r:id="rId7"/>
    <p:sldId id="265" r:id="rId8"/>
    <p:sldId id="266" r:id="rId9"/>
    <p:sldId id="264" r:id="rId10"/>
    <p:sldId id="267" r:id="rId11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62849-1D56-4E3F-B424-36AA652E14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6D1AB0-BC2E-4BF6-8499-E1491D4057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B799B-0C58-4147-9BE3-1F4AAE178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12/04/2021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154FE-8D1A-4507-B6EE-EA162318D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F4322-D0EF-4346-B0A6-2810C3C1B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32813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14DB8-0F89-45F5-A955-442A278E6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92242C-695E-476A-84E1-0BEFEDDF93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D3ADC-1A5E-47FF-A57D-0DAE783B2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12/04/2021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0DBE0C-1EFE-4AE1-86AA-6496BAE2A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60955C-DB5E-4440-B065-20D1391E0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91793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26834D-A2AF-4AA3-839D-B5D247BF4B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7ABC6A-A050-42D7-9E6E-F135C2AB9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B3E1D-BB52-4C67-81F2-AA3F7FD0F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12/04/2021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F5E45C-BED0-4BC1-B649-B1C457723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CE814-C169-4C37-BF43-4123FB50B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04738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4AA30-216E-4EA6-9C9D-F55F7D583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21DA1-A3F4-4D9B-96F7-A2D95CBF0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2B5BE-5680-4A10-9E9E-66A9CB6A8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12/04/2021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D40A2-B708-4C2A-9207-7A496A2BC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23FFD8-BACB-4379-AB05-E0C79E03B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42634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B8A3A-AA28-4462-8325-0A63D8BAE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EDA71D-C4D3-4543-B1B4-7A004AA943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F2C75B-2B0F-4F2D-A73C-597FF52FB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12/04/2021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B33E92-A6DD-48A6-824B-4F05F25C6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BA1672-79DD-4AF6-A937-4EA2DAA41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7180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A4B3C-F125-41C3-9C5C-256D9BC64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F22B7-C06A-4174-B843-90B2B2B71C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7DC3E7-ED1B-48F2-9A65-FA6C5725FC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6EDEF3-B910-4185-A223-638B3AB21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12/04/2021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E271DA-9523-408F-B8AA-13259E04D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BE5C2-AF7D-4125-A9FB-C1BBF2505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71678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EEEBA-26B6-44C7-A31D-32E2386B8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43212D-2FFB-4285-ACAA-E7611FCF6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03C80-76F9-4898-A860-3761445A3C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E9C9FB-7ED5-45CF-931D-C52921A637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4637D1-E1F8-425D-B618-6A7B7EDB89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330655-5C85-4C6D-B696-96E6FECEA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12/04/2021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124F5F-0C5F-422B-A40E-8FDDCE4AF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F1CF9D-9697-4A41-9684-FD20BB429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80923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A76D1-A85B-4F77-A864-C81D19DAA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347899-03F5-4BE6-A736-671DA7114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12/04/2021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283762-7FBD-48EC-B73F-773D70DBF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02E592-4B71-4500-B008-0CC03293E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9635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3C9BDE-B6BA-4DA6-AD8D-38EAAAB05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12/04/2021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70C4ED-6C1E-4932-824A-8F1BEB773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B45D4A-67B6-484F-B900-C59615639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002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AEB7B-9E48-4E0C-87F8-609B1DF30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64388-674C-41C8-94D1-6BBDCF16F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2590E6-FC63-4989-8B3A-F9CBA21140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D144E2-64FC-4425-A927-B4AD73976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12/04/2021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618395-9078-497E-BE1C-3289A42B8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1D42C3-B537-4D57-A6F3-9A69128E5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7016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77397-22AE-44D1-B842-5E5525A30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2E34A7-4EEB-4CC1-83AE-2F4293888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2988CE-C1CE-43DA-82F1-A868BFE505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96764E-E46A-49C3-AECF-A08B2B969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12/04/2021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41C465-3F70-466A-8828-46E2C92C6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1DD0EE-6868-484B-BECC-C280FAEBC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17381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44619-388C-47AA-8A43-88C7430B5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50E9E5-845A-474E-967E-3D423E6A0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A34ABA-6B0A-4E7B-A298-17B799B3B1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7F674-603F-41F3-934F-DEBA0B6F74B4}" type="datetimeFigureOut">
              <a:rPr lang="it-IT" smtClean="0"/>
              <a:t>12/04/2021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CF208-56E9-490E-8E28-15E8CA40C1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352B29-E22E-4872-82B4-110C678E06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93288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F15E7B-CE22-43FE-848B-7E96012B82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2567" y="818984"/>
            <a:ext cx="6714699" cy="3178689"/>
          </a:xfrm>
        </p:spPr>
        <p:txBody>
          <a:bodyPr>
            <a:normAutofit/>
          </a:bodyPr>
          <a:lstStyle/>
          <a:p>
            <a:pPr algn="l"/>
            <a:r>
              <a:rPr lang="it-IT" sz="4800" dirty="0" smtClean="0">
                <a:solidFill>
                  <a:srgbClr val="FFFFFF"/>
                </a:solidFill>
              </a:rPr>
              <a:t>MHW2</a:t>
            </a:r>
            <a:endParaRPr lang="it-IT" sz="4800" dirty="0">
              <a:solidFill>
                <a:srgbClr val="FFFFFF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90D403-F4A2-48A1-9DCD-D7908A44BB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85397" y="4960961"/>
            <a:ext cx="7055893" cy="1078054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it-IT" dirty="0" smtClean="0">
                <a:solidFill>
                  <a:srgbClr val="FFFFFF"/>
                </a:solidFill>
              </a:rPr>
              <a:t>Gabriele </a:t>
            </a:r>
            <a:r>
              <a:rPr lang="it-IT" dirty="0" err="1" smtClean="0">
                <a:solidFill>
                  <a:srgbClr val="FFFFFF"/>
                </a:solidFill>
              </a:rPr>
              <a:t>Sollami</a:t>
            </a:r>
            <a:endParaRPr lang="it-IT" dirty="0">
              <a:solidFill>
                <a:srgbClr val="FFFFFF"/>
              </a:solidFill>
            </a:endParaRPr>
          </a:p>
          <a:p>
            <a:pPr algn="l"/>
            <a:r>
              <a:rPr lang="it-IT" dirty="0" smtClean="0">
                <a:solidFill>
                  <a:srgbClr val="FFFFFF"/>
                </a:solidFill>
              </a:rPr>
              <a:t>O46002082</a:t>
            </a:r>
            <a:endParaRPr lang="it-IT" dirty="0">
              <a:solidFill>
                <a:srgbClr val="FFFFFF"/>
              </a:solidFill>
            </a:endParaRPr>
          </a:p>
          <a:p>
            <a:pPr algn="l"/>
            <a:r>
              <a:rPr lang="it-IT" dirty="0" smtClean="0">
                <a:solidFill>
                  <a:srgbClr val="FFFFFF"/>
                </a:solidFill>
              </a:rPr>
              <a:t>12/04/2021</a:t>
            </a:r>
            <a:endParaRPr lang="it-IT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4004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 smtClean="0">
                <a:solidFill>
                  <a:srgbClr val="FFFFFF"/>
                </a:solidFill>
              </a:rPr>
              <a:t>Ricerca</a:t>
            </a:r>
            <a:endParaRPr lang="it-IT" sz="4000" dirty="0">
              <a:solidFill>
                <a:srgbClr val="FFFFFF"/>
              </a:solidFill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4021" y="1209233"/>
            <a:ext cx="5549893" cy="3699928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4021" y="5300705"/>
            <a:ext cx="7425021" cy="301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956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3E3554-1D0A-4FE7-968B-21CF8C909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Layout </a:t>
            </a:r>
            <a:r>
              <a:rPr lang="it-IT" sz="4000" dirty="0" smtClean="0">
                <a:solidFill>
                  <a:srgbClr val="FFFFFF"/>
                </a:solidFill>
              </a:rPr>
              <a:t>complessivo</a:t>
            </a:r>
            <a:endParaRPr lang="it-IT" sz="4000" dirty="0">
              <a:solidFill>
                <a:srgbClr val="FFFFFF"/>
              </a:solidFill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3845" y="1630963"/>
            <a:ext cx="3504229" cy="3900448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3798" y="1258602"/>
            <a:ext cx="1499797" cy="4509606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3624" y="1190821"/>
            <a:ext cx="1444818" cy="4645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803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199468-442B-44D8-8FB1-9E9E01386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 smtClean="0">
                <a:solidFill>
                  <a:srgbClr val="FFFFFF"/>
                </a:solidFill>
              </a:rPr>
              <a:t>Caricamento</a:t>
            </a:r>
            <a:br>
              <a:rPr lang="it-IT" sz="4000" dirty="0" smtClean="0">
                <a:solidFill>
                  <a:srgbClr val="FFFFFF"/>
                </a:solidFill>
              </a:rPr>
            </a:br>
            <a:r>
              <a:rPr lang="it-IT" sz="4000" dirty="0" smtClean="0">
                <a:solidFill>
                  <a:srgbClr val="FFFFFF"/>
                </a:solidFill>
              </a:rPr>
              <a:t>contenuti</a:t>
            </a:r>
            <a:endParaRPr lang="it-IT" sz="4000" dirty="0">
              <a:solidFill>
                <a:srgbClr val="FFFFFF"/>
              </a:solidFill>
            </a:endParaRPr>
          </a:p>
        </p:txBody>
      </p:sp>
      <p:pic>
        <p:nvPicPr>
          <p:cNvPr id="11" name="Immagin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9096" y="586855"/>
            <a:ext cx="3287227" cy="4124221"/>
          </a:xfrm>
          <a:prstGeom prst="rect">
            <a:avLst/>
          </a:prstGeom>
        </p:spPr>
      </p:pic>
      <p:pic>
        <p:nvPicPr>
          <p:cNvPr id="13" name="Immagin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6048" y="4711076"/>
            <a:ext cx="3287227" cy="1997145"/>
          </a:xfrm>
          <a:prstGeom prst="rect">
            <a:avLst/>
          </a:prstGeom>
        </p:spPr>
      </p:pic>
      <p:sp>
        <p:nvSpPr>
          <p:cNvPr id="15" name="CasellaDiTesto 14"/>
          <p:cNvSpPr txBox="1"/>
          <p:nvPr/>
        </p:nvSpPr>
        <p:spPr>
          <a:xfrm>
            <a:off x="9219150" y="217523"/>
            <a:ext cx="941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smtClean="0"/>
              <a:t>Script.js</a:t>
            </a:r>
            <a:endParaRPr lang="it-IT" b="1" dirty="0"/>
          </a:p>
        </p:txBody>
      </p:sp>
      <p:sp>
        <p:nvSpPr>
          <p:cNvPr id="19" name="CasellaDiTesto 18"/>
          <p:cNvSpPr txBox="1"/>
          <p:nvPr/>
        </p:nvSpPr>
        <p:spPr>
          <a:xfrm>
            <a:off x="4686769" y="206446"/>
            <a:ext cx="24852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 smtClean="0"/>
              <a:t>Content.js</a:t>
            </a:r>
          </a:p>
          <a:p>
            <a:r>
              <a:rPr lang="it-IT" dirty="0" smtClean="0"/>
              <a:t>Contiene ‘lista’ da cui si prendono gli elementi da caricare</a:t>
            </a:r>
            <a:endParaRPr lang="it-IT" dirty="0"/>
          </a:p>
        </p:txBody>
      </p:sp>
      <p:pic>
        <p:nvPicPr>
          <p:cNvPr id="17" name="Immagin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9385" y="2279067"/>
            <a:ext cx="3255095" cy="739795"/>
          </a:xfrm>
          <a:prstGeom prst="rect">
            <a:avLst/>
          </a:prstGeom>
        </p:spPr>
      </p:pic>
      <p:pic>
        <p:nvPicPr>
          <p:cNvPr id="29" name="Immagine 28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76671">
            <a:off x="5266684" y="2677598"/>
            <a:ext cx="364365" cy="514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910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0937FD-3195-4E6E-AA7F-8D790A0A8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 smtClean="0">
                <a:solidFill>
                  <a:srgbClr val="FFFFFF"/>
                </a:solidFill>
              </a:rPr>
              <a:t>Mostra</a:t>
            </a:r>
            <a:br>
              <a:rPr lang="it-IT" sz="4000" dirty="0" smtClean="0">
                <a:solidFill>
                  <a:srgbClr val="FFFFFF"/>
                </a:solidFill>
              </a:rPr>
            </a:br>
            <a:r>
              <a:rPr lang="it-IT" sz="4000" dirty="0" smtClean="0">
                <a:solidFill>
                  <a:srgbClr val="FFFFFF"/>
                </a:solidFill>
              </a:rPr>
              <a:t>Dettagli</a:t>
            </a:r>
            <a:endParaRPr lang="it-IT" sz="4000" dirty="0">
              <a:solidFill>
                <a:srgbClr val="FFFFFF"/>
              </a:solidFill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4FA9FAA9-7BCC-43B5-BB6F-C92E08A24022}"/>
              </a:ext>
            </a:extLst>
          </p:cNvPr>
          <p:cNvSpPr txBox="1"/>
          <p:nvPr/>
        </p:nvSpPr>
        <p:spPr>
          <a:xfrm>
            <a:off x="6607897" y="586855"/>
            <a:ext cx="2441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4980" y="345657"/>
            <a:ext cx="3343157" cy="3628695"/>
          </a:xfrm>
          <a:prstGeom prst="rect">
            <a:avLst/>
          </a:prstGeom>
        </p:spPr>
      </p:pic>
      <p:pic>
        <p:nvPicPr>
          <p:cNvPr id="4" name="Immagin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5283" y="345657"/>
            <a:ext cx="3395826" cy="4842048"/>
          </a:xfrm>
          <a:prstGeom prst="rect">
            <a:avLst/>
          </a:prstGeom>
        </p:spPr>
      </p:pic>
      <p:pic>
        <p:nvPicPr>
          <p:cNvPr id="19" name="Immagine 18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76671">
            <a:off x="6336815" y="3117965"/>
            <a:ext cx="364365" cy="514737"/>
          </a:xfrm>
          <a:prstGeom prst="rect">
            <a:avLst/>
          </a:prstGeom>
        </p:spPr>
      </p:pic>
      <p:sp>
        <p:nvSpPr>
          <p:cNvPr id="5" name="CasellaDiTesto 4"/>
          <p:cNvSpPr txBox="1"/>
          <p:nvPr/>
        </p:nvSpPr>
        <p:spPr>
          <a:xfrm>
            <a:off x="4337965" y="4139266"/>
            <a:ext cx="347717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Con un click su «Mostra tutto» </a:t>
            </a:r>
          </a:p>
          <a:p>
            <a:r>
              <a:rPr lang="it-IT" dirty="0" smtClean="0"/>
              <a:t>Viene mostrata la descrizione</a:t>
            </a:r>
          </a:p>
          <a:p>
            <a:r>
              <a:rPr lang="it-IT" dirty="0" smtClean="0"/>
              <a:t>del prodotto selezionato,</a:t>
            </a:r>
          </a:p>
          <a:p>
            <a:r>
              <a:rPr lang="it-IT" dirty="0"/>
              <a:t>r</a:t>
            </a:r>
            <a:r>
              <a:rPr lang="it-IT" dirty="0" smtClean="0"/>
              <a:t>imuovendo la classe </a:t>
            </a:r>
            <a:r>
              <a:rPr lang="it-IT" dirty="0" err="1" smtClean="0"/>
              <a:t>hidden</a:t>
            </a:r>
            <a:r>
              <a:rPr lang="it-IT" dirty="0"/>
              <a:t> </a:t>
            </a:r>
            <a:r>
              <a:rPr lang="it-IT" dirty="0" smtClean="0"/>
              <a:t>che lo</a:t>
            </a:r>
          </a:p>
          <a:p>
            <a:r>
              <a:rPr lang="it-IT" dirty="0" smtClean="0"/>
              <a:t>nascondeva</a:t>
            </a:r>
          </a:p>
        </p:txBody>
      </p:sp>
    </p:spTree>
    <p:extLst>
      <p:ext uri="{BB962C8B-B14F-4D97-AF65-F5344CB8AC3E}">
        <p14:creationId xmlns:p14="http://schemas.microsoft.com/office/powerpoint/2010/main" val="3250376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Mostra</a:t>
            </a:r>
            <a:br>
              <a:rPr lang="it-IT" sz="4000" dirty="0">
                <a:solidFill>
                  <a:srgbClr val="FFFFFF"/>
                </a:solidFill>
              </a:rPr>
            </a:br>
            <a:r>
              <a:rPr lang="it-IT" sz="4000" dirty="0">
                <a:solidFill>
                  <a:srgbClr val="FFFFFF"/>
                </a:solidFill>
              </a:rPr>
              <a:t>Dettagli</a:t>
            </a: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76" y="4767113"/>
            <a:ext cx="4334480" cy="962159"/>
          </a:xfrm>
          <a:prstGeom prst="rect">
            <a:avLst/>
          </a:prstGeom>
        </p:spPr>
      </p:pic>
      <p:pic>
        <p:nvPicPr>
          <p:cNvPr id="4" name="Immagin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76" y="1506045"/>
            <a:ext cx="4334480" cy="2543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495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 smtClean="0">
                <a:solidFill>
                  <a:srgbClr val="FFFFFF"/>
                </a:solidFill>
              </a:rPr>
              <a:t>Aggiungi al</a:t>
            </a:r>
            <a:br>
              <a:rPr lang="it-IT" sz="4000" dirty="0" smtClean="0">
                <a:solidFill>
                  <a:srgbClr val="FFFFFF"/>
                </a:solidFill>
              </a:rPr>
            </a:br>
            <a:r>
              <a:rPr lang="it-IT" sz="4000" dirty="0" smtClean="0">
                <a:solidFill>
                  <a:srgbClr val="FFFFFF"/>
                </a:solidFill>
              </a:rPr>
              <a:t>Carrello</a:t>
            </a:r>
            <a:endParaRPr lang="it-IT" sz="4000" dirty="0">
              <a:solidFill>
                <a:srgbClr val="FFFFFF"/>
              </a:solidFill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4721" y="107579"/>
            <a:ext cx="3090946" cy="3520279"/>
          </a:xfrm>
          <a:prstGeom prst="rect">
            <a:avLst/>
          </a:prstGeom>
        </p:spPr>
      </p:pic>
      <p:pic>
        <p:nvPicPr>
          <p:cNvPr id="4" name="Immagin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4804" y="130608"/>
            <a:ext cx="3404694" cy="3511535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76671">
            <a:off x="6325147" y="2515826"/>
            <a:ext cx="364365" cy="514737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4721" y="3998881"/>
            <a:ext cx="4525986" cy="2473810"/>
          </a:xfrm>
          <a:prstGeom prst="rect">
            <a:avLst/>
          </a:prstGeom>
        </p:spPr>
      </p:pic>
      <p:sp>
        <p:nvSpPr>
          <p:cNvPr id="22" name="Freccia a destra 21"/>
          <p:cNvSpPr/>
          <p:nvPr/>
        </p:nvSpPr>
        <p:spPr>
          <a:xfrm rot="10800000">
            <a:off x="5733260" y="4325268"/>
            <a:ext cx="419100" cy="438105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Freccia a destra 23"/>
          <p:cNvSpPr/>
          <p:nvPr/>
        </p:nvSpPr>
        <p:spPr>
          <a:xfrm rot="5400000">
            <a:off x="5523708" y="5839608"/>
            <a:ext cx="419100" cy="438105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3" name="Immagine 2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0546" y="3998881"/>
            <a:ext cx="2178952" cy="2473810"/>
          </a:xfrm>
          <a:prstGeom prst="rect">
            <a:avLst/>
          </a:prstGeom>
        </p:spPr>
      </p:pic>
      <p:sp>
        <p:nvSpPr>
          <p:cNvPr id="26" name="Freccia a destra 25"/>
          <p:cNvSpPr/>
          <p:nvPr/>
        </p:nvSpPr>
        <p:spPr>
          <a:xfrm rot="10800000">
            <a:off x="9815106" y="3974352"/>
            <a:ext cx="419100" cy="438105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94131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Aggiungi al</a:t>
            </a:r>
            <a:br>
              <a:rPr lang="it-IT" sz="4000" dirty="0">
                <a:solidFill>
                  <a:srgbClr val="FFFFFF"/>
                </a:solidFill>
              </a:rPr>
            </a:br>
            <a:r>
              <a:rPr lang="it-IT" sz="4000" dirty="0">
                <a:solidFill>
                  <a:srgbClr val="FFFFFF"/>
                </a:solidFill>
              </a:rPr>
              <a:t>Carrello</a:t>
            </a:r>
          </a:p>
        </p:txBody>
      </p:sp>
      <p:pic>
        <p:nvPicPr>
          <p:cNvPr id="11" name="Immagin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4548" y="103163"/>
            <a:ext cx="6416636" cy="4780553"/>
          </a:xfrm>
          <a:prstGeom prst="rect">
            <a:avLst/>
          </a:prstGeom>
        </p:spPr>
      </p:pic>
      <p:pic>
        <p:nvPicPr>
          <p:cNvPr id="13" name="Immagin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4548" y="4953990"/>
            <a:ext cx="5020452" cy="183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6530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Aggiungi al</a:t>
            </a:r>
            <a:br>
              <a:rPr lang="it-IT" sz="4000" dirty="0">
                <a:solidFill>
                  <a:srgbClr val="FFFFFF"/>
                </a:solidFill>
              </a:rPr>
            </a:br>
            <a:r>
              <a:rPr lang="it-IT" sz="4000" dirty="0">
                <a:solidFill>
                  <a:srgbClr val="FFFFFF"/>
                </a:solidFill>
              </a:rPr>
              <a:t>Carrello</a:t>
            </a: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4548" y="817805"/>
            <a:ext cx="6058746" cy="1705213"/>
          </a:xfrm>
          <a:prstGeom prst="rect">
            <a:avLst/>
          </a:prstGeom>
        </p:spPr>
      </p:pic>
      <p:pic>
        <p:nvPicPr>
          <p:cNvPr id="4" name="Immagin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4548" y="2642731"/>
            <a:ext cx="6058746" cy="1396183"/>
          </a:xfrm>
          <a:prstGeom prst="rect">
            <a:avLst/>
          </a:prstGeom>
        </p:spPr>
      </p:pic>
      <p:sp>
        <p:nvSpPr>
          <p:cNvPr id="5" name="CasellaDiTesto 4"/>
          <p:cNvSpPr txBox="1"/>
          <p:nvPr/>
        </p:nvSpPr>
        <p:spPr>
          <a:xfrm>
            <a:off x="4504548" y="4356016"/>
            <a:ext cx="62015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Cliccando sull’icona del carrello di un articolo, viene mostrata la finestra del carrello, l’oggetto che viene selezionato e quelli presenti in precedenza. Nel carrello è possibile rimuovere un oggetto cliccando sulla «X» oppure nascondere la visualizzazione dell’intera finestra sostituendola con un’</a:t>
            </a:r>
            <a:r>
              <a:rPr lang="it-IT" dirty="0" err="1" smtClean="0"/>
              <a:t>icona.Questa</a:t>
            </a:r>
            <a:r>
              <a:rPr lang="it-IT" dirty="0" smtClean="0"/>
              <a:t>, una volta che viene cliccata, mostra nuovamente la finestra del carrello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814051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 smtClean="0">
                <a:solidFill>
                  <a:srgbClr val="FFFFFF"/>
                </a:solidFill>
              </a:rPr>
              <a:t>Ricerca</a:t>
            </a:r>
            <a:endParaRPr lang="it-IT" sz="4000" dirty="0">
              <a:solidFill>
                <a:srgbClr val="FFFFFF"/>
              </a:solidFill>
            </a:endParaRP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5505" y="3561555"/>
            <a:ext cx="5157295" cy="2944685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5505" y="177049"/>
            <a:ext cx="5157295" cy="3203847"/>
          </a:xfrm>
          <a:prstGeom prst="rect">
            <a:avLst/>
          </a:prstGeom>
        </p:spPr>
      </p:pic>
      <p:sp>
        <p:nvSpPr>
          <p:cNvPr id="17" name="Freccia a destra 16"/>
          <p:cNvSpPr/>
          <p:nvPr/>
        </p:nvSpPr>
        <p:spPr>
          <a:xfrm rot="16200000">
            <a:off x="9797261" y="4136964"/>
            <a:ext cx="419100" cy="438105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83895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114</Words>
  <Application>Microsoft Office PowerPoint</Application>
  <PresentationFormat>Widescreen</PresentationFormat>
  <Paragraphs>22</Paragraphs>
  <Slides>10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MHW2</vt:lpstr>
      <vt:lpstr>Layout complessivo</vt:lpstr>
      <vt:lpstr>Caricamento contenuti</vt:lpstr>
      <vt:lpstr>Mostra Dettagli</vt:lpstr>
      <vt:lpstr>Mostra Dettagli</vt:lpstr>
      <vt:lpstr>Aggiungi al Carrello</vt:lpstr>
      <vt:lpstr>Aggiungi al Carrello</vt:lpstr>
      <vt:lpstr>Aggiungi al Carrello</vt:lpstr>
      <vt:lpstr>Ricerca</vt:lpstr>
      <vt:lpstr>Ricerca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MHW1</dc:title>
  <dc:creator>Concetto Spampinato</dc:creator>
  <cp:lastModifiedBy>Computer</cp:lastModifiedBy>
  <cp:revision>20</cp:revision>
  <dcterms:created xsi:type="dcterms:W3CDTF">2021-03-24T16:57:46Z</dcterms:created>
  <dcterms:modified xsi:type="dcterms:W3CDTF">2021-04-12T13:57:32Z</dcterms:modified>
</cp:coreProperties>
</file>