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5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aw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miibo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MHW3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Gabriele </a:t>
            </a:r>
            <a:r>
              <a:rPr lang="it-IT" dirty="0" err="1" smtClean="0">
                <a:solidFill>
                  <a:srgbClr val="FFFFFF"/>
                </a:solidFill>
              </a:rPr>
              <a:t>Sollami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O46002082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smtClean="0">
                <a:solidFill>
                  <a:srgbClr val="FFFFFF"/>
                </a:solidFill>
              </a:rPr>
              <a:t>26/04/2021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</a:t>
            </a:r>
            <a:r>
              <a:rPr lang="it-IT" sz="4000" dirty="0" smtClean="0">
                <a:solidFill>
                  <a:srgbClr val="FFFFFF"/>
                </a:solidFill>
              </a:rPr>
              <a:t>complessivo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929030"/>
            <a:ext cx="3559952" cy="467797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44" y="2787245"/>
            <a:ext cx="1636938" cy="35563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43" y="167199"/>
            <a:ext cx="1636938" cy="37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REST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228968" y="803275"/>
            <a:ext cx="24983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Fonte: </a:t>
            </a:r>
            <a:r>
              <a:rPr lang="it-IT" dirty="0">
                <a:hlinkClick r:id="rId2"/>
              </a:rPr>
              <a:t>https://rawg.io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Autentificazione: api-</a:t>
            </a:r>
            <a:r>
              <a:rPr lang="it-IT" dirty="0" err="1" smtClean="0"/>
              <a:t>key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Risposta: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68" y="2433963"/>
            <a:ext cx="3546915" cy="338690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83" y="2433963"/>
            <a:ext cx="4324287" cy="32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REST 1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052685" y="1341368"/>
            <a:ext cx="6121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Con la </a:t>
            </a:r>
            <a:r>
              <a:rPr lang="it-IT" sz="2400" dirty="0" err="1" smtClean="0"/>
              <a:t>fetch</a:t>
            </a:r>
            <a:r>
              <a:rPr lang="it-IT" sz="2400" dirty="0" smtClean="0"/>
              <a:t> viene effettuata una richiesta relativa a tutti quei titoli usciti per ps5 (</a:t>
            </a:r>
            <a:r>
              <a:rPr lang="it-IT" sz="2400" dirty="0" err="1" smtClean="0"/>
              <a:t>console_id</a:t>
            </a:r>
            <a:r>
              <a:rPr lang="it-IT" sz="2400" dirty="0" smtClean="0"/>
              <a:t>=187) e usciti nella finestra temporale del 2020/2021. La risposta restituisce numerose informazioni sul gioco quali immagine, titolo, piattaforme compatibili, recensioni, screen del gioco, </a:t>
            </a:r>
            <a:r>
              <a:rPr lang="it-IT" sz="2400" dirty="0" err="1" smtClean="0"/>
              <a:t>ecc</a:t>
            </a:r>
            <a:r>
              <a:rPr lang="it-IT" sz="2400" dirty="0" smtClean="0"/>
              <a:t>…</a:t>
            </a:r>
          </a:p>
          <a:p>
            <a:r>
              <a:rPr lang="it-IT" sz="2400" dirty="0" smtClean="0"/>
              <a:t>Con la </a:t>
            </a:r>
            <a:r>
              <a:rPr lang="it-IT" sz="2400" dirty="0" err="1" smtClean="0"/>
              <a:t>json</a:t>
            </a:r>
            <a:r>
              <a:rPr lang="it-IT" sz="2400" dirty="0" smtClean="0"/>
              <a:t> si aggiungono dinamicamente l’immagine e il titolo del gioco che vengono mostrati nella finestra «nuove uscite».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REST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A54D43E-34F2-4E74-B72A-093687E9B998}"/>
              </a:ext>
            </a:extLst>
          </p:cNvPr>
          <p:cNvSpPr txBox="1"/>
          <p:nvPr/>
        </p:nvSpPr>
        <p:spPr>
          <a:xfrm>
            <a:off x="4275411" y="586855"/>
            <a:ext cx="2094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>
                <a:effectLst/>
                <a:latin typeface="Consolas" panose="020B0609020204030204" pitchFamily="49" charset="0"/>
              </a:rPr>
              <a:t/>
            </a:r>
            <a:br>
              <a:rPr lang="it-IT" sz="800" dirty="0">
                <a:effectLst/>
                <a:latin typeface="Consolas" panose="020B0609020204030204" pitchFamily="49" charset="0"/>
              </a:rPr>
            </a:br>
            <a:r>
              <a:rPr lang="it-IT" sz="800" dirty="0">
                <a:effectLst/>
                <a:latin typeface="Consolas" panose="020B0609020204030204" pitchFamily="49" charset="0"/>
              </a:rPr>
              <a:t> </a:t>
            </a:r>
            <a:endParaRPr lang="it-IT" sz="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A9FAA9-7BCC-43B5-BB6F-C92E08A24022}"/>
              </a:ext>
            </a:extLst>
          </p:cNvPr>
          <p:cNvSpPr txBox="1"/>
          <p:nvPr/>
        </p:nvSpPr>
        <p:spPr>
          <a:xfrm>
            <a:off x="6607897" y="586855"/>
            <a:ext cx="244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7" y="1828339"/>
            <a:ext cx="4175316" cy="447459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7" y="451887"/>
            <a:ext cx="5679577" cy="10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REST 2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134810" y="10138"/>
            <a:ext cx="515357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N.B. Non è stata inserita un’api con autentificazione OAuth2 per mancanza di api inerenti da inserire nell’</a:t>
            </a:r>
            <a:r>
              <a:rPr lang="it-IT" sz="1100" dirty="0" err="1" smtClean="0"/>
              <a:t>homework</a:t>
            </a:r>
            <a:r>
              <a:rPr lang="it-IT" sz="1100" dirty="0" smtClean="0"/>
              <a:t> e per problemi dovuti al CORS ERROR</a:t>
            </a:r>
          </a:p>
          <a:p>
            <a:endParaRPr lang="it-IT" sz="1100" dirty="0"/>
          </a:p>
          <a:p>
            <a:r>
              <a:rPr lang="it-IT" dirty="0" smtClean="0"/>
              <a:t>Fonte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https://amiiboapi.com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Autentificazione: nessuna</a:t>
            </a:r>
          </a:p>
          <a:p>
            <a:endParaRPr lang="it-IT" dirty="0"/>
          </a:p>
          <a:p>
            <a:r>
              <a:rPr lang="it-IT" dirty="0" smtClean="0"/>
              <a:t>Risposta: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893259"/>
            <a:ext cx="5962745" cy="265821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4704711"/>
            <a:ext cx="6135606" cy="18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REST 2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41907" y="1535703"/>
            <a:ext cx="4688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Con la </a:t>
            </a:r>
            <a:r>
              <a:rPr lang="it-IT" sz="2400" dirty="0" err="1" smtClean="0"/>
              <a:t>fetch</a:t>
            </a:r>
            <a:r>
              <a:rPr lang="it-IT" sz="2400" dirty="0" smtClean="0"/>
              <a:t> viene effettuata una richiesta che restituisce tutti gli </a:t>
            </a:r>
            <a:r>
              <a:rPr lang="it-IT" sz="2400" dirty="0" err="1" smtClean="0"/>
              <a:t>amiibo</a:t>
            </a:r>
            <a:r>
              <a:rPr lang="it-IT" sz="2400" dirty="0" smtClean="0"/>
              <a:t> appartenenti alla serie «Super Smash </a:t>
            </a:r>
            <a:r>
              <a:rPr lang="it-IT" sz="2400" dirty="0" err="1" smtClean="0"/>
              <a:t>Bros</a:t>
            </a:r>
            <a:r>
              <a:rPr lang="it-IT" sz="2400" dirty="0" smtClean="0"/>
              <a:t>.» e che sono disponibili come </a:t>
            </a:r>
            <a:r>
              <a:rPr lang="it-IT" sz="2400" i="1" dirty="0" smtClean="0"/>
              <a:t>figure.</a:t>
            </a:r>
            <a:r>
              <a:rPr lang="it-IT" sz="2400" dirty="0" smtClean="0"/>
              <a:t> Queste vengono fissate nella sezione in basso con l’immagine e il nome dell’</a:t>
            </a:r>
            <a:r>
              <a:rPr lang="it-IT" sz="2400" dirty="0" err="1" smtClean="0"/>
              <a:t>amiibo</a:t>
            </a:r>
            <a:r>
              <a:rPr lang="it-IT" sz="2400" dirty="0" smtClean="0"/>
              <a:t>.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76365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REST 2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7" y="1090703"/>
            <a:ext cx="6850690" cy="41874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7" y="2078612"/>
            <a:ext cx="383911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MHW3</vt:lpstr>
      <vt:lpstr>Layout complessivo</vt:lpstr>
      <vt:lpstr>API REST 1</vt:lpstr>
      <vt:lpstr>API REST 1</vt:lpstr>
      <vt:lpstr>API REST 1</vt:lpstr>
      <vt:lpstr>API REST 2</vt:lpstr>
      <vt:lpstr>API REST 2</vt:lpstr>
      <vt:lpstr>API REST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Computer</cp:lastModifiedBy>
  <cp:revision>16</cp:revision>
  <dcterms:created xsi:type="dcterms:W3CDTF">2021-03-24T16:57:46Z</dcterms:created>
  <dcterms:modified xsi:type="dcterms:W3CDTF">2021-04-26T21:36:35Z</dcterms:modified>
</cp:coreProperties>
</file>