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442"/>
    <a:srgbClr val="584098"/>
    <a:srgbClr val="8C2331"/>
    <a:srgbClr val="85C3D8"/>
    <a:srgbClr val="942AF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34" d="100"/>
          <a:sy n="134" d="100"/>
        </p:scale>
        <p:origin x="-12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039-CA11-86BF-88E1-E0053FD4C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642A7-F794-A3C0-C8F1-F05DC121D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5FFDC-0CF8-C741-51B2-1DEBEC82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8FFE-5C95-49AE-9BC4-7C6EB4249A77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8A1BF-2CCC-1382-AAA0-2BD00164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5CE94-6582-D8D1-E498-B10DADEC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564-A6C7-45A0-940F-B83685A2DE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401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6AD7-B3BD-962A-D28B-3764A37B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C559C-F59E-6AA3-8E5B-9FE8AD776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DA8E-C14F-D5DF-5B3E-E7C4F480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8FFE-5C95-49AE-9BC4-7C6EB4249A77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B3A7A-FF27-C8B9-0A92-BA28CCC6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D07AA-779A-D1EC-BBCC-B21DF5AE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564-A6C7-45A0-940F-B83685A2DE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419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23DFB-D442-443E-8C89-9BE22AC1A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A4D25-8E0E-0596-95A9-CD778E18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27CED-377F-C7EB-1413-00B1B7F7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8FFE-5C95-49AE-9BC4-7C6EB4249A77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9BB8A-3F0A-4F18-4058-A2C3A92E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C0DA8-B971-FD6F-5839-9680D504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564-A6C7-45A0-940F-B83685A2DE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887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9731-C7EB-F90C-3E8C-4A109964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2ADD-059D-1292-4218-9427C6120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AF0B5-091E-7E08-23FC-37990573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8FFE-5C95-49AE-9BC4-7C6EB4249A77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8BF8E-9C69-E126-FE60-464764B7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9924B-CCBC-BA8B-A868-DA8CD943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564-A6C7-45A0-940F-B83685A2DE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829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7432-6AC1-A4D3-377C-9D0677A4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E9167-B031-CF7F-FC77-F0957C7D8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D71F-E645-CF36-5274-54B77E37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8FFE-5C95-49AE-9BC4-7C6EB4249A77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CB962-2214-2D3B-939D-26EE6763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9E61-B2E7-32A6-317A-1606CA57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564-A6C7-45A0-940F-B83685A2DE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827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3259-B20F-3308-ED71-70E4C81A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DC87-7FBF-B1AE-F54C-854540AB1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489A2-F94E-B389-1E07-A9770E0E6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458F6-099B-E363-D6E3-E16362E9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8FFE-5C95-49AE-9BC4-7C6EB4249A77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ECF78-3200-E60D-8EE3-C97E686F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BA93B-2219-5760-7BFE-81F39C7E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564-A6C7-45A0-940F-B83685A2DE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087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8F1D-ECAB-069F-F6FD-9E4F4517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465DB-D2EB-D407-CD50-12F7E5487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E38B8-EDDB-37BB-8395-BA9C885C6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FEA55-1A7D-F25F-DB7C-43E53A3E3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D8088-84D0-F2D9-D67C-6A27E912B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2C648-113B-F604-9E26-43069A6F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8FFE-5C95-49AE-9BC4-7C6EB4249A77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58836-69AF-9CB1-5A3B-B2CB877C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51A86-60D7-7D1B-94CF-ABCA5C50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564-A6C7-45A0-940F-B83685A2DE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441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BD73-DBE5-CD7C-8BBB-64455464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D7FCF-059A-7C03-57C2-D6C7428D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8FFE-5C95-49AE-9BC4-7C6EB4249A77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5A8CF-2581-0966-D5DB-F462675F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D17DE-930F-BCC5-7C39-3E8CCC4D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564-A6C7-45A0-940F-B83685A2DE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308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55B12-CE9C-994F-D8E9-03EB3A4C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8FFE-5C95-49AE-9BC4-7C6EB4249A77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8C49E-5026-1E87-7342-FBCFEAA9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F9C70-C339-D90D-ACE2-4EC1B571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564-A6C7-45A0-940F-B83685A2DE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024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4FB1-C9E6-3977-78A0-2DAE8E09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8F77-65B7-9B97-68F2-D0618F24F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EF43E-3D4B-7817-24D3-6F49BBCF9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9166E-39EC-DF71-2965-7723D2E4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8FFE-5C95-49AE-9BC4-7C6EB4249A77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CC00-4FEF-ED4A-6A6A-8392DB0D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EEC8A-22FC-1916-52E7-56B4F5EA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564-A6C7-45A0-940F-B83685A2DE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877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25C6-D822-2651-9834-237AF6E0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54CEB-CECE-D38B-6795-FDD475B27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DD9EA-9883-8A46-D4C8-C677BDB5C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AAB6C-1A96-2D1E-1596-E97893DA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8FFE-5C95-49AE-9BC4-7C6EB4249A77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A8679-04CF-4EE0-5468-E69A8C4D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05D49-7A1F-A191-5C40-BBC3BA47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564-A6C7-45A0-940F-B83685A2DE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865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6FEEE-12D8-CCB9-3923-96E5F76B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08A98-71D9-098E-1E3C-53CC4B744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0FBED-AE1C-38DE-C44A-05C62C5C7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08FFE-5C95-49AE-9BC4-7C6EB4249A77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CE00-963B-C5F4-05E3-5EB1297A3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E64E-49CF-1222-DF9B-EA4046C73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EA564-A6C7-45A0-940F-B83685A2DE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089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" descr="Jujutsu Kaisen | Jujutsu, Scenery, Anime">
            <a:extLst>
              <a:ext uri="{FF2B5EF4-FFF2-40B4-BE49-F238E27FC236}">
                <a16:creationId xmlns:a16="http://schemas.microsoft.com/office/drawing/2014/main" id="{1E2AA9C4-02FA-B487-6045-C5BE59115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9879"/>
          <a:stretch/>
        </p:blipFill>
        <p:spPr bwMode="auto">
          <a:xfrm>
            <a:off x="0" y="-5060"/>
            <a:ext cx="133964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AC151D-5F2A-0EDD-08E2-9A66A1809D69}"/>
              </a:ext>
            </a:extLst>
          </p:cNvPr>
          <p:cNvSpPr/>
          <p:nvPr/>
        </p:nvSpPr>
        <p:spPr>
          <a:xfrm>
            <a:off x="3957233" y="1239203"/>
            <a:ext cx="4475652" cy="242899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0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FCC5E-3BB5-605B-1503-2219C9E3218B}"/>
              </a:ext>
            </a:extLst>
          </p:cNvPr>
          <p:cNvSpPr txBox="1"/>
          <p:nvPr/>
        </p:nvSpPr>
        <p:spPr>
          <a:xfrm>
            <a:off x="5406545" y="1674040"/>
            <a:ext cx="265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 is this character?</a:t>
            </a:r>
            <a:endParaRPr lang="en-PH" sz="1400" dirty="0"/>
          </a:p>
        </p:txBody>
      </p:sp>
      <p:pic>
        <p:nvPicPr>
          <p:cNvPr id="11" name="Picture 10" descr="A cartoon of a child&#10;&#10;Description automatically generated with low confidence">
            <a:extLst>
              <a:ext uri="{FF2B5EF4-FFF2-40B4-BE49-F238E27FC236}">
                <a16:creationId xmlns:a16="http://schemas.microsoft.com/office/drawing/2014/main" id="{9245E80E-68B3-3F2D-FF37-AB1EE4C80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9" t="35391" r="25771" b="42084"/>
          <a:stretch/>
        </p:blipFill>
        <p:spPr>
          <a:xfrm>
            <a:off x="5060473" y="2136763"/>
            <a:ext cx="2548652" cy="1117510"/>
          </a:xfrm>
          <a:prstGeom prst="rect">
            <a:avLst/>
          </a:prstGeom>
          <a:ln w="76200">
            <a:solidFill>
              <a:srgbClr val="85C3D8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73EE40-DADD-8BF4-F9BB-7117F0D282FF}"/>
              </a:ext>
            </a:extLst>
          </p:cNvPr>
          <p:cNvSpPr txBox="1"/>
          <p:nvPr/>
        </p:nvSpPr>
        <p:spPr>
          <a:xfrm>
            <a:off x="5030972" y="3317031"/>
            <a:ext cx="1793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Asuka</a:t>
            </a:r>
            <a:r>
              <a:rPr lang="en-US" sz="1200" dirty="0"/>
              <a:t> Ninomiya</a:t>
            </a:r>
            <a:endParaRPr lang="en-PH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7306-9FD2-11A3-678B-1CAC68A413A8}"/>
              </a:ext>
            </a:extLst>
          </p:cNvPr>
          <p:cNvSpPr txBox="1"/>
          <p:nvPr/>
        </p:nvSpPr>
        <p:spPr>
          <a:xfrm>
            <a:off x="6584502" y="3317031"/>
            <a:ext cx="1668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Karuizawa</a:t>
            </a:r>
            <a:r>
              <a:rPr lang="en-US" sz="1200" dirty="0"/>
              <a:t> Kei</a:t>
            </a:r>
            <a:endParaRPr lang="en-PH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77E5D-6751-FF2B-5389-4A96AFC84B5E}"/>
              </a:ext>
            </a:extLst>
          </p:cNvPr>
          <p:cNvSpPr/>
          <p:nvPr/>
        </p:nvSpPr>
        <p:spPr>
          <a:xfrm>
            <a:off x="4991393" y="3429831"/>
            <a:ext cx="61419" cy="6419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0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25B702-4BBE-065D-6BF7-835D86FAAACC}"/>
              </a:ext>
            </a:extLst>
          </p:cNvPr>
          <p:cNvSpPr/>
          <p:nvPr/>
        </p:nvSpPr>
        <p:spPr>
          <a:xfrm>
            <a:off x="6553765" y="3423940"/>
            <a:ext cx="61419" cy="6419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0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A2864C-E963-8E29-B440-75CA64DFBBE0}"/>
              </a:ext>
            </a:extLst>
          </p:cNvPr>
          <p:cNvSpPr txBox="1"/>
          <p:nvPr/>
        </p:nvSpPr>
        <p:spPr>
          <a:xfrm>
            <a:off x="7776383" y="2378560"/>
            <a:ext cx="265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F84C7-8C56-5548-D67A-7337E3195B45}"/>
              </a:ext>
            </a:extLst>
          </p:cNvPr>
          <p:cNvSpPr txBox="1"/>
          <p:nvPr/>
        </p:nvSpPr>
        <p:spPr>
          <a:xfrm>
            <a:off x="4993874" y="1337200"/>
            <a:ext cx="355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42AFE"/>
                </a:solidFill>
              </a:rPr>
              <a:t>Anime Character Eyes’ Quiz?</a:t>
            </a:r>
            <a:endParaRPr lang="en-PH" sz="1600" dirty="0">
              <a:solidFill>
                <a:srgbClr val="942AFE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1DDB01-C690-AA6A-6219-6DC2CA0063B9}"/>
              </a:ext>
            </a:extLst>
          </p:cNvPr>
          <p:cNvSpPr txBox="1"/>
          <p:nvPr/>
        </p:nvSpPr>
        <p:spPr>
          <a:xfrm>
            <a:off x="4179245" y="1366294"/>
            <a:ext cx="2654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</a:t>
            </a:r>
            <a:endParaRPr lang="en-PH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36D0D6-986B-43A8-1391-B492D90F2683}"/>
              </a:ext>
            </a:extLst>
          </p:cNvPr>
          <p:cNvSpPr/>
          <p:nvPr/>
        </p:nvSpPr>
        <p:spPr>
          <a:xfrm>
            <a:off x="9004055" y="2335443"/>
            <a:ext cx="726073" cy="41093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Score</a:t>
            </a:r>
            <a:endParaRPr lang="en-PH" sz="11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0D374C-8E39-DD18-BD8D-0483A8D44C8A}"/>
              </a:ext>
            </a:extLst>
          </p:cNvPr>
          <p:cNvSpPr/>
          <p:nvPr/>
        </p:nvSpPr>
        <p:spPr>
          <a:xfrm>
            <a:off x="2804068" y="2365849"/>
            <a:ext cx="752828" cy="35037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</a:t>
            </a:r>
            <a:endParaRPr lang="en-PH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4B705D-1BC8-3266-ACD4-426B78ADEBBB}"/>
              </a:ext>
            </a:extLst>
          </p:cNvPr>
          <p:cNvSpPr txBox="1"/>
          <p:nvPr/>
        </p:nvSpPr>
        <p:spPr>
          <a:xfrm>
            <a:off x="4414709" y="2346894"/>
            <a:ext cx="50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P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CCE45D-D0B5-3E1E-450F-508710EDCE7F}"/>
              </a:ext>
            </a:extLst>
          </p:cNvPr>
          <p:cNvSpPr/>
          <p:nvPr/>
        </p:nvSpPr>
        <p:spPr>
          <a:xfrm>
            <a:off x="2566240" y="1330407"/>
            <a:ext cx="835607" cy="46015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Question number</a:t>
            </a:r>
            <a:endParaRPr lang="en-PH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9C132E-3D8F-4D0C-A551-006EE24EE626}"/>
              </a:ext>
            </a:extLst>
          </p:cNvPr>
          <p:cNvSpPr/>
          <p:nvPr/>
        </p:nvSpPr>
        <p:spPr>
          <a:xfrm>
            <a:off x="9004055" y="3285722"/>
            <a:ext cx="878000" cy="31559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Choices</a:t>
            </a:r>
            <a:endParaRPr lang="en-PH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343388-4257-8F49-ABEB-153A75B0DD4E}"/>
              </a:ext>
            </a:extLst>
          </p:cNvPr>
          <p:cNvCxnSpPr>
            <a:cxnSpLocks/>
          </p:cNvCxnSpPr>
          <p:nvPr/>
        </p:nvCxnSpPr>
        <p:spPr>
          <a:xfrm>
            <a:off x="3520020" y="1566770"/>
            <a:ext cx="6777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A46258-C82F-754D-9B3B-987DD05A44D0}"/>
              </a:ext>
            </a:extLst>
          </p:cNvPr>
          <p:cNvCxnSpPr>
            <a:cxnSpLocks/>
          </p:cNvCxnSpPr>
          <p:nvPr/>
        </p:nvCxnSpPr>
        <p:spPr>
          <a:xfrm>
            <a:off x="3652715" y="2541593"/>
            <a:ext cx="70725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253B9E-FAFE-F9CE-DE3B-531ABDADCB73}"/>
              </a:ext>
            </a:extLst>
          </p:cNvPr>
          <p:cNvCxnSpPr>
            <a:cxnSpLocks/>
          </p:cNvCxnSpPr>
          <p:nvPr/>
        </p:nvCxnSpPr>
        <p:spPr>
          <a:xfrm flipH="1">
            <a:off x="8161923" y="2566275"/>
            <a:ext cx="734270" cy="89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1C6DBC-B883-887F-66D2-965F2E746C7C}"/>
              </a:ext>
            </a:extLst>
          </p:cNvPr>
          <p:cNvCxnSpPr>
            <a:cxnSpLocks/>
          </p:cNvCxnSpPr>
          <p:nvPr/>
        </p:nvCxnSpPr>
        <p:spPr>
          <a:xfrm flipH="1">
            <a:off x="7656141" y="3443519"/>
            <a:ext cx="1305816" cy="119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1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ode Geass Wallpaper 4k - 3840x2160 Wallpaper - teahub.io">
            <a:extLst>
              <a:ext uri="{FF2B5EF4-FFF2-40B4-BE49-F238E27FC236}">
                <a16:creationId xmlns:a16="http://schemas.microsoft.com/office/drawing/2014/main" id="{72D9E312-261E-6A59-5431-95DBEDB50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3"/>
          <a:stretch/>
        </p:blipFill>
        <p:spPr bwMode="auto">
          <a:xfrm>
            <a:off x="0" y="0"/>
            <a:ext cx="12192000" cy="587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AC151D-5F2A-0EDD-08E2-9A66A1809D69}"/>
              </a:ext>
            </a:extLst>
          </p:cNvPr>
          <p:cNvSpPr/>
          <p:nvPr/>
        </p:nvSpPr>
        <p:spPr>
          <a:xfrm>
            <a:off x="3858174" y="235541"/>
            <a:ext cx="4475652" cy="2428992"/>
          </a:xfrm>
          <a:prstGeom prst="rect">
            <a:avLst/>
          </a:prstGeom>
          <a:solidFill>
            <a:srgbClr val="8C2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050"/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3988D97D-E415-FFAD-7C0E-E7EC435E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3" b="97495" l="945" r="95906">
                        <a14:foregroundMark x1="48819" y1="2941" x2="51181" y2="14597"/>
                        <a14:foregroundMark x1="11181" y1="6645" x2="8819" y2="7734"/>
                        <a14:foregroundMark x1="85669" y1="38344" x2="89764" y2="61983"/>
                        <a14:foregroundMark x1="89764" y1="61983" x2="87087" y2="64052"/>
                        <a14:foregroundMark x1="95748" y1="47168" x2="95906" y2="58824"/>
                        <a14:foregroundMark x1="8504" y1="23420" x2="7087" y2="44227"/>
                        <a14:foregroundMark x1="7087" y1="44227" x2="12756" y2="45534"/>
                        <a14:foregroundMark x1="9921" y1="7190" x2="9449" y2="6972"/>
                        <a14:foregroundMark x1="6299" y1="7516" x2="8504" y2="6754"/>
                        <a14:foregroundMark x1="5827" y1="1961" x2="6929" y2="3377"/>
                        <a14:foregroundMark x1="1102" y1="5229" x2="6457" y2="6100"/>
                        <a14:foregroundMark x1="49134" y1="86819" x2="50394" y2="97495"/>
                        <a14:foregroundMark x1="45512" y1="2941" x2="51969" y2="763"/>
                        <a14:backgroundMark x1="39685" y1="5120" x2="39685" y2="4902"/>
                        <a14:backgroundMark x1="41260" y1="7843" x2="41260" y2="7843"/>
                        <a14:backgroundMark x1="40945" y1="6536" x2="40945" y2="6536"/>
                        <a14:backgroundMark x1="52913" y1="58388" x2="52913" y2="58388"/>
                        <a14:backgroundMark x1="51811" y1="66993" x2="51811" y2="66993"/>
                        <a14:backgroundMark x1="52598" y1="63943" x2="52598" y2="639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365" y="389729"/>
            <a:ext cx="1466875" cy="2120616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91D7C723-5179-0923-F35F-5009E1D7C4D3}"/>
              </a:ext>
            </a:extLst>
          </p:cNvPr>
          <p:cNvSpPr/>
          <p:nvPr/>
        </p:nvSpPr>
        <p:spPr>
          <a:xfrm>
            <a:off x="5671431" y="389729"/>
            <a:ext cx="2326607" cy="2120615"/>
          </a:xfrm>
          <a:prstGeom prst="wedgeEllipseCallout">
            <a:avLst>
              <a:gd name="adj1" fmla="val -58400"/>
              <a:gd name="adj2" fmla="val -29307"/>
            </a:avLst>
          </a:prstGeom>
          <a:solidFill>
            <a:srgbClr val="D8B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Book Antiqua" panose="02040602050305030304" pitchFamily="18" charset="0"/>
              </a:rPr>
              <a:t>"I, </a:t>
            </a:r>
            <a:r>
              <a:rPr lang="en-US" sz="1350" dirty="0" err="1">
                <a:solidFill>
                  <a:schemeClr val="tx1"/>
                </a:solidFill>
                <a:latin typeface="Book Antiqua" panose="02040602050305030304" pitchFamily="18" charset="0"/>
              </a:rPr>
              <a:t>Lelouch</a:t>
            </a:r>
            <a:r>
              <a:rPr lang="en-US" sz="1350" dirty="0">
                <a:solidFill>
                  <a:schemeClr val="tx1"/>
                </a:solidFill>
                <a:latin typeface="Book Antiqua" panose="02040602050305030304" pitchFamily="18" charset="0"/>
              </a:rPr>
              <a:t> vi Britannia, command you! Now, be honest in answering the questions and don't search the characters in web browsers"</a:t>
            </a:r>
            <a:endParaRPr lang="en-PH" sz="135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7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Jujutsu Kaisen | Jujutsu, Scenery, Anime">
            <a:extLst>
              <a:ext uri="{FF2B5EF4-FFF2-40B4-BE49-F238E27FC236}">
                <a16:creationId xmlns:a16="http://schemas.microsoft.com/office/drawing/2014/main" id="{C94FC578-93BD-94D3-2D76-CD253CC64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9879"/>
          <a:stretch/>
        </p:blipFill>
        <p:spPr bwMode="auto">
          <a:xfrm>
            <a:off x="0" y="0"/>
            <a:ext cx="133964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41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Xeanne Necesito</dc:creator>
  <cp:lastModifiedBy>Xeanne Necesito</cp:lastModifiedBy>
  <cp:revision>3</cp:revision>
  <dcterms:created xsi:type="dcterms:W3CDTF">2022-10-26T00:35:55Z</dcterms:created>
  <dcterms:modified xsi:type="dcterms:W3CDTF">2022-10-27T02:41:57Z</dcterms:modified>
</cp:coreProperties>
</file>