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photo-1578574577315-3fbeb0cecdc2" ContentType="image/photo-1578574577315-3fbeb0cecdc2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hoto-1578574577315-3fbeb0cecdc2"/><Relationship Id="rId2" Type="http://schemas.openxmlformats.org/officeDocument/2006/relationships/image" Target="../media/image-2-1.photo-1578574577315-3fbeb0cecdc2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/>
            <a:r>
              <a:rPr lang="en-US" dirty="0">
                <a:solidFill>
                  <a:srgbClr val="363636"/>
                </a:solidFill>
              </a:rPr>
              <a:t>Hello World from PptxGenJS...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images.unsplash.com/photo-1578574577315-3fbeb0cecdc2?ixlib=rb-1.2.1&amp;ixid=MnwxMjA3fDB8MHxwaG90by1wYWdlfHx8fGVufDB8fHx8&amp;auto=format&amp;fit=crop&amp;w=872&amp;q=8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914400" cy="914400"/>
          </a:xfrm>
          <a:prstGeom prst="rect">
            <a:avLst/>
          </a:prstGeom>
        </p:spPr>
      </p:pic>
      <p:pic>
        <p:nvPicPr>
          <p:cNvPr id="3" name="Object 2" descr="https://images.unsplash.com/photo-1578574577315-3fbeb0cecdc2?ixlib=rb-1.2.1&amp;ixid=MnwxMjA3fDB8MHxwaG90by1wYWdlfHx8fGVufDB8fHx8&amp;auto=format&amp;fit=crop&amp;w=872&amp;q=80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2021-12-15T07:39:12Z</dcterms:created>
  <dcterms:modified xsi:type="dcterms:W3CDTF">2021-12-15T07:39:12Z</dcterms:modified>
</cp:coreProperties>
</file>